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451" r:id="rId2"/>
    <p:sldId id="452" r:id="rId3"/>
    <p:sldId id="453" r:id="rId4"/>
    <p:sldId id="454" r:id="rId5"/>
    <p:sldId id="455" r:id="rId6"/>
    <p:sldId id="456" r:id="rId7"/>
    <p:sldId id="457" r:id="rId8"/>
    <p:sldId id="458" r:id="rId9"/>
    <p:sldId id="459" r:id="rId10"/>
    <p:sldId id="460" r:id="rId11"/>
    <p:sldId id="461" r:id="rId12"/>
    <p:sldId id="462" r:id="rId13"/>
    <p:sldId id="463" r:id="rId14"/>
    <p:sldId id="464" r:id="rId15"/>
    <p:sldId id="465" r:id="rId16"/>
    <p:sldId id="466" r:id="rId17"/>
    <p:sldId id="467" r:id="rId18"/>
    <p:sldId id="468" r:id="rId19"/>
    <p:sldId id="469" r:id="rId20"/>
    <p:sldId id="480" r:id="rId21"/>
    <p:sldId id="481" r:id="rId22"/>
    <p:sldId id="482" r:id="rId23"/>
    <p:sldId id="483" r:id="rId24"/>
    <p:sldId id="484" r:id="rId25"/>
    <p:sldId id="470" r:id="rId26"/>
    <p:sldId id="471" r:id="rId27"/>
    <p:sldId id="472" r:id="rId28"/>
    <p:sldId id="473" r:id="rId29"/>
    <p:sldId id="474" r:id="rId30"/>
    <p:sldId id="475" r:id="rId31"/>
    <p:sldId id="476" r:id="rId32"/>
    <p:sldId id="477" r:id="rId33"/>
    <p:sldId id="478" r:id="rId34"/>
    <p:sldId id="479" r:id="rId35"/>
    <p:sldId id="434" r:id="rId36"/>
    <p:sldId id="399" r:id="rId37"/>
    <p:sldId id="403" r:id="rId38"/>
    <p:sldId id="367" r:id="rId39"/>
    <p:sldId id="368" r:id="rId40"/>
    <p:sldId id="369" r:id="rId41"/>
    <p:sldId id="419" r:id="rId42"/>
    <p:sldId id="328" r:id="rId43"/>
    <p:sldId id="298" r:id="rId44"/>
    <p:sldId id="351" r:id="rId45"/>
    <p:sldId id="418" r:id="rId46"/>
    <p:sldId id="295" r:id="rId47"/>
    <p:sldId id="296" r:id="rId48"/>
    <p:sldId id="276" r:id="rId49"/>
    <p:sldId id="277" r:id="rId50"/>
    <p:sldId id="278" r:id="rId51"/>
    <p:sldId id="279" r:id="rId52"/>
    <p:sldId id="280" r:id="rId53"/>
    <p:sldId id="281" r:id="rId54"/>
    <p:sldId id="282"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2C3749"/>
    <a:srgbClr val="8397B1"/>
    <a:srgbClr val="EF3425"/>
    <a:srgbClr val="56595E"/>
    <a:srgbClr val="FFA803"/>
    <a:srgbClr val="01AA8D"/>
    <a:srgbClr val="3EB8CD"/>
    <a:srgbClr val="85C401"/>
    <a:srgbClr val="FF2B2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spPr>
              <a:solidFill>
                <a:srgbClr val="85C401"/>
              </a:solidFill>
              <a:ln>
                <a:solidFill>
                  <a:schemeClr val="bg1"/>
                </a:solidFill>
              </a:ln>
            </c:spPr>
            <c:extLst>
              <c:ext xmlns:c16="http://schemas.microsoft.com/office/drawing/2014/chart" uri="{C3380CC4-5D6E-409C-BE32-E72D297353CC}">
                <c16:uniqueId val="{0000000A-A3FA-4758-8C2D-E68F24A32CF6}"/>
              </c:ext>
            </c:extLst>
          </c:dPt>
          <c:dPt>
            <c:idx val="6"/>
            <c:bubble3D val="0"/>
            <c:spPr>
              <a:solidFill>
                <a:srgbClr val="85C401"/>
              </a:solidFill>
              <a:ln>
                <a:solidFill>
                  <a:schemeClr val="bg1"/>
                </a:solidFill>
              </a:ln>
            </c:spPr>
            <c:extLst>
              <c:ext xmlns:c16="http://schemas.microsoft.com/office/drawing/2014/chart" uri="{C3380CC4-5D6E-409C-BE32-E72D297353CC}">
                <c16:uniqueId val="{0000000B-A3FA-4758-8C2D-E68F24A32CF6}"/>
              </c:ext>
            </c:extLst>
          </c:dPt>
          <c:dPt>
            <c:idx val="7"/>
            <c:bubble3D val="0"/>
            <c:spPr>
              <a:solidFill>
                <a:srgbClr val="85C401"/>
              </a:solidFill>
              <a:ln>
                <a:solidFill>
                  <a:schemeClr val="bg1"/>
                </a:solidFill>
              </a:ln>
            </c:spPr>
            <c:extLst>
              <c:ext xmlns:c16="http://schemas.microsoft.com/office/drawing/2014/chart" uri="{C3380CC4-5D6E-409C-BE32-E72D297353CC}">
                <c16:uniqueId val="{0000000C-A3FA-4758-8C2D-E68F24A32CF6}"/>
              </c:ext>
            </c:extLst>
          </c:dPt>
          <c:dPt>
            <c:idx val="8"/>
            <c:bubble3D val="0"/>
            <c:spPr>
              <a:solidFill>
                <a:srgbClr val="85C401"/>
              </a:solidFill>
              <a:ln>
                <a:solidFill>
                  <a:schemeClr val="bg1"/>
                </a:solidFill>
              </a:ln>
            </c:spPr>
            <c:extLst>
              <c:ext xmlns:c16="http://schemas.microsoft.com/office/drawing/2014/chart" uri="{C3380CC4-5D6E-409C-BE32-E72D297353CC}">
                <c16:uniqueId val="{0000000D-A3FA-4758-8C2D-E68F24A32CF6}"/>
              </c:ext>
            </c:extLst>
          </c:dPt>
          <c:dPt>
            <c:idx val="9"/>
            <c:bubble3D val="0"/>
            <c:spPr>
              <a:solidFill>
                <a:srgbClr val="85C401"/>
              </a:solidFill>
              <a:ln>
                <a:solidFill>
                  <a:schemeClr val="bg1"/>
                </a:solidFill>
              </a:ln>
            </c:spPr>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ED7D31"/>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spPr>
              <a:solidFill>
                <a:srgbClr val="BFBFBF"/>
              </a:solidFill>
              <a:ln>
                <a:solidFill>
                  <a:schemeClr val="bg1"/>
                </a:solidFill>
              </a:ln>
            </c:spPr>
            <c:extLst>
              <c:ext xmlns:c16="http://schemas.microsoft.com/office/drawing/2014/chart" uri="{C3380CC4-5D6E-409C-BE32-E72D297353CC}">
                <c16:uniqueId val="{00000007-02F6-43C7-9EFA-6C9999F8EBDA}"/>
              </c:ext>
            </c:extLst>
          </c:dPt>
          <c:dPt>
            <c:idx val="4"/>
            <c:bubble3D val="0"/>
            <c:spPr>
              <a:solidFill>
                <a:srgbClr val="3EB8CD"/>
              </a:solidFill>
              <a:ln>
                <a:solidFill>
                  <a:schemeClr val="bg1"/>
                </a:solidFill>
              </a:ln>
            </c:spPr>
            <c:extLst>
              <c:ext xmlns:c16="http://schemas.microsoft.com/office/drawing/2014/chart" uri="{C3380CC4-5D6E-409C-BE32-E72D297353CC}">
                <c16:uniqueId val="{00000008-02F6-43C7-9EFA-6C9999F8EBDA}"/>
              </c:ext>
            </c:extLst>
          </c:dPt>
          <c:dPt>
            <c:idx val="5"/>
            <c:bubble3D val="0"/>
            <c:spPr>
              <a:solidFill>
                <a:srgbClr val="3EB8CD"/>
              </a:solidFill>
              <a:ln>
                <a:solidFill>
                  <a:schemeClr val="bg1"/>
                </a:solidFill>
              </a:ln>
            </c:spPr>
            <c:extLst>
              <c:ext xmlns:c16="http://schemas.microsoft.com/office/drawing/2014/chart" uri="{C3380CC4-5D6E-409C-BE32-E72D297353CC}">
                <c16:uniqueId val="{00000009-02F6-43C7-9EFA-6C9999F8EBDA}"/>
              </c:ext>
            </c:extLst>
          </c:dPt>
          <c:dPt>
            <c:idx val="6"/>
            <c:bubble3D val="0"/>
            <c:spPr>
              <a:solidFill>
                <a:srgbClr val="3EB8CD"/>
              </a:solidFill>
              <a:ln>
                <a:solidFill>
                  <a:schemeClr val="bg1"/>
                </a:solidFill>
              </a:ln>
            </c:spPr>
            <c:extLst>
              <c:ext xmlns:c16="http://schemas.microsoft.com/office/drawing/2014/chart" uri="{C3380CC4-5D6E-409C-BE32-E72D297353CC}">
                <c16:uniqueId val="{0000000A-02F6-43C7-9EFA-6C9999F8EBDA}"/>
              </c:ext>
            </c:extLst>
          </c:dPt>
          <c:dPt>
            <c:idx val="7"/>
            <c:bubble3D val="0"/>
            <c:spPr>
              <a:solidFill>
                <a:srgbClr val="3EB8CD"/>
              </a:solidFill>
              <a:ln>
                <a:solidFill>
                  <a:schemeClr val="bg1"/>
                </a:solidFill>
              </a:ln>
            </c:spPr>
            <c:extLst>
              <c:ext xmlns:c16="http://schemas.microsoft.com/office/drawing/2014/chart" uri="{C3380CC4-5D6E-409C-BE32-E72D297353CC}">
                <c16:uniqueId val="{0000000B-02F6-43C7-9EFA-6C9999F8EBDA}"/>
              </c:ext>
            </c:extLst>
          </c:dPt>
          <c:dPt>
            <c:idx val="8"/>
            <c:bubble3D val="0"/>
            <c:spPr>
              <a:solidFill>
                <a:srgbClr val="3EB8CD"/>
              </a:solidFill>
              <a:ln>
                <a:solidFill>
                  <a:schemeClr val="bg1"/>
                </a:solidFill>
              </a:ln>
            </c:spPr>
            <c:extLst>
              <c:ext xmlns:c16="http://schemas.microsoft.com/office/drawing/2014/chart" uri="{C3380CC4-5D6E-409C-BE32-E72D297353CC}">
                <c16:uniqueId val="{0000000C-02F6-43C7-9EFA-6C9999F8EBDA}"/>
              </c:ext>
            </c:extLst>
          </c:dPt>
          <c:dPt>
            <c:idx val="9"/>
            <c:bubble3D val="0"/>
            <c:spPr>
              <a:solidFill>
                <a:srgbClr val="3EB8CD"/>
              </a:solidFill>
              <a:ln>
                <a:solidFill>
                  <a:schemeClr val="bg1"/>
                </a:solidFill>
              </a:ln>
            </c:spPr>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2B2A"/>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53547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227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6277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351485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8.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1.jpg"/><Relationship Id="rId4" Type="http://schemas.openxmlformats.org/officeDocument/2006/relationships/image" Target="../media/image5.jpg"/><Relationship Id="rId9"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1.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4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hyperlink" Target="http://slides.sage-fox.com/"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4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EE398473-92AF-4520-8566-253290C42A66}"/>
              </a:ext>
            </a:extLst>
          </p:cNvPr>
          <p:cNvGrpSpPr>
            <a:grpSpLocks noChangeAspect="1"/>
          </p:cNvGrpSpPr>
          <p:nvPr/>
        </p:nvGrpSpPr>
        <p:grpSpPr>
          <a:xfrm>
            <a:off x="6096000" y="4627315"/>
            <a:ext cx="5486400" cy="1878634"/>
            <a:chOff x="3055171" y="1968649"/>
            <a:chExt cx="6628941" cy="2269864"/>
          </a:xfrm>
        </p:grpSpPr>
        <p:sp>
          <p:nvSpPr>
            <p:cNvPr id="31" name="Rounded Rectangle 21">
              <a:extLst>
                <a:ext uri="{FF2B5EF4-FFF2-40B4-BE49-F238E27FC236}">
                  <a16:creationId xmlns:a16="http://schemas.microsoft.com/office/drawing/2014/main" id="{F1CBE6DF-33CA-4D69-BBC2-27EEDBB382B3}"/>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2" name="Group 31">
              <a:extLst>
                <a:ext uri="{FF2B5EF4-FFF2-40B4-BE49-F238E27FC236}">
                  <a16:creationId xmlns:a16="http://schemas.microsoft.com/office/drawing/2014/main" id="{28F347AA-88B0-4401-894C-A64C9A056F8D}"/>
                </a:ext>
              </a:extLst>
            </p:cNvPr>
            <p:cNvGrpSpPr/>
            <p:nvPr/>
          </p:nvGrpSpPr>
          <p:grpSpPr>
            <a:xfrm>
              <a:off x="5489968" y="3395327"/>
              <a:ext cx="3944262" cy="640080"/>
              <a:chOff x="7524491" y="5947791"/>
              <a:chExt cx="3944262" cy="640080"/>
            </a:xfrm>
          </p:grpSpPr>
          <p:grpSp>
            <p:nvGrpSpPr>
              <p:cNvPr id="34" name="Group 33">
                <a:extLst>
                  <a:ext uri="{FF2B5EF4-FFF2-40B4-BE49-F238E27FC236}">
                    <a16:creationId xmlns:a16="http://schemas.microsoft.com/office/drawing/2014/main" id="{56867993-364C-4A7A-B389-D873A6721293}"/>
                  </a:ext>
                </a:extLst>
              </p:cNvPr>
              <p:cNvGrpSpPr/>
              <p:nvPr/>
            </p:nvGrpSpPr>
            <p:grpSpPr>
              <a:xfrm>
                <a:off x="7524491" y="6356316"/>
                <a:ext cx="3944262" cy="91440"/>
                <a:chOff x="6447606" y="3817143"/>
                <a:chExt cx="2629508" cy="91440"/>
              </a:xfrm>
            </p:grpSpPr>
            <p:sp>
              <p:nvSpPr>
                <p:cNvPr id="40" name="Rectangle 39">
                  <a:extLst>
                    <a:ext uri="{FF2B5EF4-FFF2-40B4-BE49-F238E27FC236}">
                      <a16:creationId xmlns:a16="http://schemas.microsoft.com/office/drawing/2014/main" id="{E8612F57-5DFB-4CA0-B023-737974F5F6FF}"/>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1EF72916-76ED-484A-8B8A-5AF72EF193A5}"/>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EAFFCD0E-55B6-47A1-A754-C037D7361450}"/>
                    </a:ext>
                  </a:extLst>
                </p:cNvPr>
                <p:cNvSpPr/>
                <p:nvPr/>
              </p:nvSpPr>
              <p:spPr>
                <a:xfrm>
                  <a:off x="8421794"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A5FA874C-61C4-4988-90D1-B68543A3FAE0}"/>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E43F0D90-350B-4FB6-BA6D-53E272A31FCF}"/>
                  </a:ext>
                </a:extLst>
              </p:cNvPr>
              <p:cNvGrpSpPr/>
              <p:nvPr/>
            </p:nvGrpSpPr>
            <p:grpSpPr>
              <a:xfrm>
                <a:off x="7525717" y="5947791"/>
                <a:ext cx="3930727" cy="640080"/>
                <a:chOff x="6120103" y="5968686"/>
                <a:chExt cx="3930727" cy="640080"/>
              </a:xfrm>
            </p:grpSpPr>
            <p:grpSp>
              <p:nvGrpSpPr>
                <p:cNvPr id="36" name="Group 35">
                  <a:extLst>
                    <a:ext uri="{FF2B5EF4-FFF2-40B4-BE49-F238E27FC236}">
                      <a16:creationId xmlns:a16="http://schemas.microsoft.com/office/drawing/2014/main" id="{C90B0B6B-60D9-40F6-97D1-A769358A988D}"/>
                    </a:ext>
                  </a:extLst>
                </p:cNvPr>
                <p:cNvGrpSpPr>
                  <a:grpSpLocks noChangeAspect="1"/>
                </p:cNvGrpSpPr>
                <p:nvPr/>
              </p:nvGrpSpPr>
              <p:grpSpPr>
                <a:xfrm>
                  <a:off x="6120103" y="6082254"/>
                  <a:ext cx="3930727" cy="334684"/>
                  <a:chOff x="6361219" y="5799820"/>
                  <a:chExt cx="4492260" cy="382495"/>
                </a:xfrm>
              </p:grpSpPr>
              <p:sp>
                <p:nvSpPr>
                  <p:cNvPr id="38" name="Rounded Rectangle 9">
                    <a:extLst>
                      <a:ext uri="{FF2B5EF4-FFF2-40B4-BE49-F238E27FC236}">
                        <a16:creationId xmlns:a16="http://schemas.microsoft.com/office/drawing/2014/main" id="{05CDA06E-4395-4243-92B9-4108AC456A25}"/>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a:hlinkClick r:id="rId3"/>
                    <a:extLst>
                      <a:ext uri="{FF2B5EF4-FFF2-40B4-BE49-F238E27FC236}">
                        <a16:creationId xmlns:a16="http://schemas.microsoft.com/office/drawing/2014/main" id="{64694446-4A29-473F-89B4-9D3BA2060ADB}"/>
                      </a:ext>
                    </a:extLst>
                  </p:cNvPr>
                  <p:cNvSpPr txBox="1">
                    <a:spLocks noChangeAspect="1"/>
                  </p:cNvSpPr>
                  <p:nvPr/>
                </p:nvSpPr>
                <p:spPr>
                  <a:xfrm>
                    <a:off x="6469616" y="5799820"/>
                    <a:ext cx="2904108" cy="382495"/>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26, 2019</a:t>
                    </a:r>
                  </a:p>
                </p:txBody>
              </p:sp>
            </p:grpSp>
            <p:sp>
              <p:nvSpPr>
                <p:cNvPr id="37" name="Oval 36">
                  <a:extLst>
                    <a:ext uri="{FF2B5EF4-FFF2-40B4-BE49-F238E27FC236}">
                      <a16:creationId xmlns:a16="http://schemas.microsoft.com/office/drawing/2014/main" id="{B7E511B9-B589-4D01-9B2F-7F40496236D3}"/>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bg1">
                      <a:alpha val="52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3" name="TextBox 32">
              <a:extLst>
                <a:ext uri="{FF2B5EF4-FFF2-40B4-BE49-F238E27FC236}">
                  <a16:creationId xmlns:a16="http://schemas.microsoft.com/office/drawing/2014/main" id="{FFECA5CF-E1AE-4BAA-A83A-7122CF85A6EE}"/>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29" name="Group 28">
            <a:extLst>
              <a:ext uri="{FF2B5EF4-FFF2-40B4-BE49-F238E27FC236}">
                <a16:creationId xmlns:a16="http://schemas.microsoft.com/office/drawing/2014/main" id="{29BD95E9-7466-458C-ACF2-4E285C295CF3}"/>
              </a:ext>
            </a:extLst>
          </p:cNvPr>
          <p:cNvGrpSpPr/>
          <p:nvPr/>
        </p:nvGrpSpPr>
        <p:grpSpPr>
          <a:xfrm>
            <a:off x="3898105" y="1604487"/>
            <a:ext cx="3657600" cy="3657600"/>
            <a:chOff x="3898105" y="2362172"/>
            <a:chExt cx="3657600" cy="3657600"/>
          </a:xfrm>
        </p:grpSpPr>
        <p:sp>
          <p:nvSpPr>
            <p:cNvPr id="19" name="Oval 18">
              <a:extLst>
                <a:ext uri="{FF2B5EF4-FFF2-40B4-BE49-F238E27FC236}">
                  <a16:creationId xmlns:a16="http://schemas.microsoft.com/office/drawing/2014/main" id="{91B2A410-CCC3-432E-A92D-7540C81A11B6}"/>
                </a:ext>
              </a:extLst>
            </p:cNvPr>
            <p:cNvSpPr>
              <a:spLocks noChangeAspect="1"/>
            </p:cNvSpPr>
            <p:nvPr/>
          </p:nvSpPr>
          <p:spPr>
            <a:xfrm>
              <a:off x="4126705" y="2601531"/>
              <a:ext cx="3200400" cy="3200400"/>
            </a:xfrm>
            <a:prstGeom prst="ellipse">
              <a:avLst/>
            </a:prstGeom>
            <a:gradFill flip="none" rotWithShape="1">
              <a:gsLst>
                <a:gs pos="0">
                  <a:schemeClr val="accent3">
                    <a:lumMod val="0"/>
                    <a:lumOff val="100000"/>
                    <a:alpha val="80000"/>
                  </a:schemeClr>
                </a:gs>
                <a:gs pos="35000">
                  <a:schemeClr val="accent3">
                    <a:lumMod val="0"/>
                    <a:lumOff val="100000"/>
                    <a:alpha val="80000"/>
                  </a:schemeClr>
                </a:gs>
                <a:gs pos="100000">
                  <a:schemeClr val="accent3">
                    <a:lumMod val="100000"/>
                    <a:alpha val="8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CA3BBA0-BB81-4F48-AB36-D4AC8B95F404}"/>
                </a:ext>
              </a:extLst>
            </p:cNvPr>
            <p:cNvSpPr>
              <a:spLocks noChangeAspect="1"/>
            </p:cNvSpPr>
            <p:nvPr/>
          </p:nvSpPr>
          <p:spPr>
            <a:xfrm>
              <a:off x="3898105" y="2362172"/>
              <a:ext cx="3657600" cy="3657600"/>
            </a:xfrm>
            <a:custGeom>
              <a:avLst/>
              <a:gdLst>
                <a:gd name="connsiteX0" fmla="*/ 1828800 w 3657600"/>
                <a:gd name="connsiteY0" fmla="*/ 285079 h 3657600"/>
                <a:gd name="connsiteX1" fmla="*/ 274320 w 3657600"/>
                <a:gd name="connsiteY1" fmla="*/ 1839559 h 3657600"/>
                <a:gd name="connsiteX2" fmla="*/ 1828800 w 3657600"/>
                <a:gd name="connsiteY2" fmla="*/ 3394039 h 3657600"/>
                <a:gd name="connsiteX3" fmla="*/ 3383280 w 3657600"/>
                <a:gd name="connsiteY3" fmla="*/ 1839559 h 3657600"/>
                <a:gd name="connsiteX4" fmla="*/ 1828800 w 3657600"/>
                <a:gd name="connsiteY4" fmla="*/ 285079 h 3657600"/>
                <a:gd name="connsiteX5" fmla="*/ 1828800 w 3657600"/>
                <a:gd name="connsiteY5" fmla="*/ 0 h 3657600"/>
                <a:gd name="connsiteX6" fmla="*/ 3657600 w 3657600"/>
                <a:gd name="connsiteY6" fmla="*/ 1828800 h 3657600"/>
                <a:gd name="connsiteX7" fmla="*/ 1828800 w 3657600"/>
                <a:gd name="connsiteY7" fmla="*/ 3657600 h 3657600"/>
                <a:gd name="connsiteX8" fmla="*/ 0 w 3657600"/>
                <a:gd name="connsiteY8" fmla="*/ 1828800 h 3657600"/>
                <a:gd name="connsiteX9" fmla="*/ 1828800 w 3657600"/>
                <a:gd name="connsiteY9" fmla="*/ 0 h 3657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57600" h="3657600">
                  <a:moveTo>
                    <a:pt x="1828800" y="285079"/>
                  </a:moveTo>
                  <a:cubicBezTo>
                    <a:pt x="970284" y="285079"/>
                    <a:pt x="274320" y="981043"/>
                    <a:pt x="274320" y="1839559"/>
                  </a:cubicBezTo>
                  <a:cubicBezTo>
                    <a:pt x="274320" y="2698075"/>
                    <a:pt x="970284" y="3394039"/>
                    <a:pt x="1828800" y="3394039"/>
                  </a:cubicBezTo>
                  <a:cubicBezTo>
                    <a:pt x="2687316" y="3394039"/>
                    <a:pt x="3383280" y="2698075"/>
                    <a:pt x="3383280" y="1839559"/>
                  </a:cubicBezTo>
                  <a:cubicBezTo>
                    <a:pt x="3383280" y="981043"/>
                    <a:pt x="2687316" y="285079"/>
                    <a:pt x="1828800" y="285079"/>
                  </a:cubicBezTo>
                  <a:close/>
                  <a:moveTo>
                    <a:pt x="1828800" y="0"/>
                  </a:moveTo>
                  <a:cubicBezTo>
                    <a:pt x="2838819" y="0"/>
                    <a:pt x="3657600" y="818781"/>
                    <a:pt x="3657600" y="1828800"/>
                  </a:cubicBezTo>
                  <a:cubicBezTo>
                    <a:pt x="3657600" y="2838819"/>
                    <a:pt x="2838819" y="3657600"/>
                    <a:pt x="1828800" y="3657600"/>
                  </a:cubicBezTo>
                  <a:cubicBezTo>
                    <a:pt x="818782" y="3657600"/>
                    <a:pt x="0" y="2838819"/>
                    <a:pt x="0" y="1828800"/>
                  </a:cubicBezTo>
                  <a:cubicBezTo>
                    <a:pt x="0" y="818781"/>
                    <a:pt x="818782" y="0"/>
                    <a:pt x="1828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698C5D3D-2C1B-466D-B81A-8DDF2C7C5A72}"/>
                </a:ext>
              </a:extLst>
            </p:cNvPr>
            <p:cNvSpPr txBox="1">
              <a:spLocks noChangeArrowheads="1"/>
            </p:cNvSpPr>
            <p:nvPr/>
          </p:nvSpPr>
          <p:spPr bwMode="auto">
            <a:xfrm>
              <a:off x="4355305" y="3272285"/>
              <a:ext cx="2743200" cy="1600438"/>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2">
                      <a:lumMod val="50000"/>
                    </a:schemeClr>
                  </a:solidFill>
                  <a:latin typeface="Candara" panose="020E0502030303020204" pitchFamily="34" charset="0"/>
                </a:rPr>
                <a:t>LOREM IPSUM </a:t>
              </a:r>
            </a:p>
            <a:p>
              <a:pPr algn="ctr"/>
              <a:r>
                <a:rPr lang="en-US" sz="2000" b="1" dirty="0">
                  <a:solidFill>
                    <a:schemeClr val="bg2">
                      <a:lumMod val="50000"/>
                    </a:schemeClr>
                  </a:solidFill>
                  <a:latin typeface="Candara" panose="020E0502030303020204" pitchFamily="34" charset="0"/>
                </a:rPr>
                <a:t>DOLOR</a:t>
              </a:r>
            </a:p>
            <a:p>
              <a:pPr algn="ctr"/>
              <a:endParaRPr lang="en-US" sz="1200" b="1" dirty="0">
                <a:solidFill>
                  <a:schemeClr val="bg2">
                    <a:lumMod val="50000"/>
                  </a:schemeClr>
                </a:solidFill>
                <a:latin typeface="Candara" panose="020E0502030303020204" pitchFamily="34" charset="0"/>
              </a:endParaRPr>
            </a:p>
            <a:p>
              <a:pPr algn="ctr"/>
              <a:endParaRPr lang="en-US" sz="1200" b="1" dirty="0">
                <a:solidFill>
                  <a:schemeClr val="bg2">
                    <a:lumMod val="50000"/>
                  </a:schemeClr>
                </a:solidFill>
                <a:latin typeface="Candara" panose="020E0502030303020204" pitchFamily="34" charset="0"/>
              </a:endParaRPr>
            </a:p>
            <a:p>
              <a:pPr algn="ctr"/>
              <a:r>
                <a:rPr lang="en-US" sz="9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28" name="Straight Connector 27">
              <a:extLst>
                <a:ext uri="{FF2B5EF4-FFF2-40B4-BE49-F238E27FC236}">
                  <a16:creationId xmlns:a16="http://schemas.microsoft.com/office/drawing/2014/main" id="{BD4677B6-9CFA-4E7D-92B0-75807BBBF21D}"/>
                </a:ext>
              </a:extLst>
            </p:cNvPr>
            <p:cNvCxnSpPr/>
            <p:nvPr/>
          </p:nvCxnSpPr>
          <p:spPr>
            <a:xfrm>
              <a:off x="4876800" y="4110485"/>
              <a:ext cx="1676400" cy="0"/>
            </a:xfrm>
            <a:prstGeom prst="line">
              <a:avLst/>
            </a:prstGeom>
            <a:ln w="15875">
              <a:solidFill>
                <a:srgbClr val="767171"/>
              </a:solidFill>
              <a:prstDash val="dashDot"/>
            </a:ln>
          </p:spPr>
          <p:style>
            <a:lnRef idx="1">
              <a:schemeClr val="accent1"/>
            </a:lnRef>
            <a:fillRef idx="0">
              <a:schemeClr val="accent1"/>
            </a:fillRef>
            <a:effectRef idx="0">
              <a:schemeClr val="accent1"/>
            </a:effectRef>
            <a:fontRef idx="minor">
              <a:schemeClr val="tx1"/>
            </a:fontRef>
          </p:style>
        </p:cxnSp>
      </p:grpSp>
      <p:sp>
        <p:nvSpPr>
          <p:cNvPr id="13" name="Oval 12">
            <a:extLst>
              <a:ext uri="{FF2B5EF4-FFF2-40B4-BE49-F238E27FC236}">
                <a16:creationId xmlns:a16="http://schemas.microsoft.com/office/drawing/2014/main" id="{E7DCA138-69A8-47D7-82ED-4C3501B9C4A0}"/>
              </a:ext>
            </a:extLst>
          </p:cNvPr>
          <p:cNvSpPr>
            <a:spLocks noChangeAspect="1"/>
          </p:cNvSpPr>
          <p:nvPr/>
        </p:nvSpPr>
        <p:spPr>
          <a:xfrm>
            <a:off x="5193506" y="1012568"/>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D1F79F2-0B48-49A7-A398-53913C6B3F76}"/>
              </a:ext>
            </a:extLst>
          </p:cNvPr>
          <p:cNvSpPr>
            <a:spLocks noChangeAspect="1"/>
          </p:cNvSpPr>
          <p:nvPr/>
        </p:nvSpPr>
        <p:spPr>
          <a:xfrm>
            <a:off x="5184362" y="993755"/>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5552A95-F46F-4739-B8E5-227963F50EC1}"/>
              </a:ext>
            </a:extLst>
          </p:cNvPr>
          <p:cNvSpPr>
            <a:spLocks noChangeAspect="1"/>
          </p:cNvSpPr>
          <p:nvPr/>
        </p:nvSpPr>
        <p:spPr>
          <a:xfrm>
            <a:off x="5056346" y="875408"/>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02F10AEB-2993-4D97-ACFE-338B990D92B0}"/>
              </a:ext>
            </a:extLst>
          </p:cNvPr>
          <p:cNvSpPr txBox="1">
            <a:spLocks noChangeArrowheads="1"/>
          </p:cNvSpPr>
          <p:nvPr/>
        </p:nvSpPr>
        <p:spPr bwMode="auto">
          <a:xfrm>
            <a:off x="5384006" y="977460"/>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01</a:t>
            </a:r>
          </a:p>
          <a:p>
            <a:pPr algn="ctr"/>
            <a:r>
              <a:rPr lang="en-US" sz="900" dirty="0">
                <a:solidFill>
                  <a:schemeClr val="bg2">
                    <a:lumMod val="50000"/>
                  </a:schemeClr>
                </a:solidFill>
              </a:rPr>
              <a:t>OPTION</a:t>
            </a:r>
          </a:p>
        </p:txBody>
      </p:sp>
      <p:sp>
        <p:nvSpPr>
          <p:cNvPr id="30" name="TextBox 29">
            <a:extLst>
              <a:ext uri="{FF2B5EF4-FFF2-40B4-BE49-F238E27FC236}">
                <a16:creationId xmlns:a16="http://schemas.microsoft.com/office/drawing/2014/main" id="{6706715C-B1FF-434F-8D06-2C013C48D749}"/>
              </a:ext>
            </a:extLst>
          </p:cNvPr>
          <p:cNvSpPr txBox="1"/>
          <p:nvPr/>
        </p:nvSpPr>
        <p:spPr>
          <a:xfrm>
            <a:off x="7403305" y="608128"/>
            <a:ext cx="4257937"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CC8035D7-EDE5-4BD8-AFCA-78708B719EC0}"/>
              </a:ext>
            </a:extLst>
          </p:cNvPr>
          <p:cNvSpPr txBox="1"/>
          <p:nvPr/>
        </p:nvSpPr>
        <p:spPr>
          <a:xfrm>
            <a:off x="7548513" y="5181600"/>
            <a:ext cx="4257937"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C8F9A1EE-E06E-4245-84C7-E7F8399DE9C0}"/>
              </a:ext>
            </a:extLst>
          </p:cNvPr>
          <p:cNvSpPr txBox="1"/>
          <p:nvPr/>
        </p:nvSpPr>
        <p:spPr>
          <a:xfrm>
            <a:off x="8592453" y="2600152"/>
            <a:ext cx="3213997" cy="169277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0D385920-E741-4241-8E0B-EC7F8EF11134}"/>
              </a:ext>
            </a:extLst>
          </p:cNvPr>
          <p:cNvSpPr txBox="1"/>
          <p:nvPr/>
        </p:nvSpPr>
        <p:spPr>
          <a:xfrm>
            <a:off x="289078" y="2636256"/>
            <a:ext cx="3106970" cy="169277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4D95C1A3-AA4E-403B-A1D3-E2D1086430AC}"/>
              </a:ext>
            </a:extLst>
          </p:cNvPr>
          <p:cNvSpPr txBox="1"/>
          <p:nvPr/>
        </p:nvSpPr>
        <p:spPr>
          <a:xfrm>
            <a:off x="798409" y="5175321"/>
            <a:ext cx="4257937"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Oval 41">
            <a:extLst>
              <a:ext uri="{FF2B5EF4-FFF2-40B4-BE49-F238E27FC236}">
                <a16:creationId xmlns:a16="http://schemas.microsoft.com/office/drawing/2014/main" id="{91FFB77B-969A-4217-936F-D80F9DA6B470}"/>
              </a:ext>
            </a:extLst>
          </p:cNvPr>
          <p:cNvSpPr>
            <a:spLocks noChangeAspect="1"/>
          </p:cNvSpPr>
          <p:nvPr/>
        </p:nvSpPr>
        <p:spPr>
          <a:xfrm>
            <a:off x="6829163" y="2154264"/>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833A431-92BC-408F-8DC8-08C38E558BEB}"/>
              </a:ext>
            </a:extLst>
          </p:cNvPr>
          <p:cNvSpPr>
            <a:spLocks noChangeAspect="1"/>
          </p:cNvSpPr>
          <p:nvPr/>
        </p:nvSpPr>
        <p:spPr>
          <a:xfrm>
            <a:off x="6820019" y="2135451"/>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0CCA931-5AAC-4FA9-9C5E-E44104907E24}"/>
              </a:ext>
            </a:extLst>
          </p:cNvPr>
          <p:cNvSpPr>
            <a:spLocks noChangeAspect="1"/>
          </p:cNvSpPr>
          <p:nvPr/>
        </p:nvSpPr>
        <p:spPr>
          <a:xfrm>
            <a:off x="6692003" y="2017104"/>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D6BE5D4C-BCE0-4F56-8EF3-DEE23F6F93DE}"/>
              </a:ext>
            </a:extLst>
          </p:cNvPr>
          <p:cNvSpPr txBox="1">
            <a:spLocks noChangeArrowheads="1"/>
          </p:cNvSpPr>
          <p:nvPr/>
        </p:nvSpPr>
        <p:spPr bwMode="auto">
          <a:xfrm>
            <a:off x="7019663" y="2119156"/>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02</a:t>
            </a:r>
          </a:p>
          <a:p>
            <a:pPr algn="ctr"/>
            <a:r>
              <a:rPr lang="en-US" sz="900" dirty="0">
                <a:solidFill>
                  <a:schemeClr val="bg2">
                    <a:lumMod val="50000"/>
                  </a:schemeClr>
                </a:solidFill>
              </a:rPr>
              <a:t>OPTION</a:t>
            </a:r>
          </a:p>
        </p:txBody>
      </p:sp>
      <p:sp>
        <p:nvSpPr>
          <p:cNvPr id="48" name="Oval 47">
            <a:extLst>
              <a:ext uri="{FF2B5EF4-FFF2-40B4-BE49-F238E27FC236}">
                <a16:creationId xmlns:a16="http://schemas.microsoft.com/office/drawing/2014/main" id="{932B4D77-4AEB-4CD5-9C3D-E31A230F6407}"/>
              </a:ext>
            </a:extLst>
          </p:cNvPr>
          <p:cNvSpPr>
            <a:spLocks noChangeAspect="1"/>
          </p:cNvSpPr>
          <p:nvPr/>
        </p:nvSpPr>
        <p:spPr>
          <a:xfrm>
            <a:off x="6392986" y="4140183"/>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B099CE5B-F5F8-41D4-9171-48144CB9669F}"/>
              </a:ext>
            </a:extLst>
          </p:cNvPr>
          <p:cNvSpPr>
            <a:spLocks noChangeAspect="1"/>
          </p:cNvSpPr>
          <p:nvPr/>
        </p:nvSpPr>
        <p:spPr>
          <a:xfrm>
            <a:off x="638384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9CFFE0C-DD04-4987-910D-84915334EAB7}"/>
              </a:ext>
            </a:extLst>
          </p:cNvPr>
          <p:cNvSpPr>
            <a:spLocks noChangeAspect="1"/>
          </p:cNvSpPr>
          <p:nvPr/>
        </p:nvSpPr>
        <p:spPr>
          <a:xfrm>
            <a:off x="625582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 Box 10">
            <a:extLst>
              <a:ext uri="{FF2B5EF4-FFF2-40B4-BE49-F238E27FC236}">
                <a16:creationId xmlns:a16="http://schemas.microsoft.com/office/drawing/2014/main" id="{B9899ED5-D500-44B4-8546-BC78799B936B}"/>
              </a:ext>
            </a:extLst>
          </p:cNvPr>
          <p:cNvSpPr txBox="1">
            <a:spLocks noChangeArrowheads="1"/>
          </p:cNvSpPr>
          <p:nvPr/>
        </p:nvSpPr>
        <p:spPr bwMode="auto">
          <a:xfrm>
            <a:off x="658348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03</a:t>
            </a:r>
          </a:p>
          <a:p>
            <a:pPr algn="ctr"/>
            <a:r>
              <a:rPr lang="en-US" sz="900" dirty="0">
                <a:solidFill>
                  <a:schemeClr val="bg2">
                    <a:lumMod val="50000"/>
                  </a:schemeClr>
                </a:solidFill>
              </a:rPr>
              <a:t>OPTION</a:t>
            </a:r>
          </a:p>
        </p:txBody>
      </p:sp>
      <p:sp>
        <p:nvSpPr>
          <p:cNvPr id="54" name="Oval 53">
            <a:extLst>
              <a:ext uri="{FF2B5EF4-FFF2-40B4-BE49-F238E27FC236}">
                <a16:creationId xmlns:a16="http://schemas.microsoft.com/office/drawing/2014/main" id="{839D6770-3084-415E-AF26-4889EBED96E6}"/>
              </a:ext>
            </a:extLst>
          </p:cNvPr>
          <p:cNvSpPr>
            <a:spLocks noChangeAspect="1"/>
          </p:cNvSpPr>
          <p:nvPr/>
        </p:nvSpPr>
        <p:spPr>
          <a:xfrm>
            <a:off x="3959066" y="4140183"/>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68C84EF5-AB21-4153-8116-B6834FFAB6AA}"/>
              </a:ext>
            </a:extLst>
          </p:cNvPr>
          <p:cNvSpPr>
            <a:spLocks noChangeAspect="1"/>
          </p:cNvSpPr>
          <p:nvPr/>
        </p:nvSpPr>
        <p:spPr>
          <a:xfrm>
            <a:off x="3949922" y="4121370"/>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87A0B11-6073-416A-95DA-CFA62E26D408}"/>
              </a:ext>
            </a:extLst>
          </p:cNvPr>
          <p:cNvSpPr>
            <a:spLocks noChangeAspect="1"/>
          </p:cNvSpPr>
          <p:nvPr/>
        </p:nvSpPr>
        <p:spPr>
          <a:xfrm>
            <a:off x="3821906" y="4003023"/>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 Box 10">
            <a:extLst>
              <a:ext uri="{FF2B5EF4-FFF2-40B4-BE49-F238E27FC236}">
                <a16:creationId xmlns:a16="http://schemas.microsoft.com/office/drawing/2014/main" id="{D39F2826-463F-40B9-8700-8EF8BE0BF55E}"/>
              </a:ext>
            </a:extLst>
          </p:cNvPr>
          <p:cNvSpPr txBox="1">
            <a:spLocks noChangeArrowheads="1"/>
          </p:cNvSpPr>
          <p:nvPr/>
        </p:nvSpPr>
        <p:spPr bwMode="auto">
          <a:xfrm>
            <a:off x="4149566" y="4105075"/>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04</a:t>
            </a:r>
          </a:p>
          <a:p>
            <a:pPr algn="ctr"/>
            <a:r>
              <a:rPr lang="en-US" sz="900" dirty="0">
                <a:solidFill>
                  <a:schemeClr val="bg2">
                    <a:lumMod val="50000"/>
                  </a:schemeClr>
                </a:solidFill>
              </a:rPr>
              <a:t>OPTION</a:t>
            </a:r>
          </a:p>
        </p:txBody>
      </p:sp>
      <p:sp>
        <p:nvSpPr>
          <p:cNvPr id="60" name="Oval 59">
            <a:extLst>
              <a:ext uri="{FF2B5EF4-FFF2-40B4-BE49-F238E27FC236}">
                <a16:creationId xmlns:a16="http://schemas.microsoft.com/office/drawing/2014/main" id="{B75A98EF-A0D2-48F4-8A7D-5F8FD35AB743}"/>
              </a:ext>
            </a:extLst>
          </p:cNvPr>
          <p:cNvSpPr>
            <a:spLocks noChangeAspect="1"/>
          </p:cNvSpPr>
          <p:nvPr/>
        </p:nvSpPr>
        <p:spPr>
          <a:xfrm>
            <a:off x="3539965" y="2154059"/>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8DAB280C-7AD1-4B6E-AB8B-BCEE235729B2}"/>
              </a:ext>
            </a:extLst>
          </p:cNvPr>
          <p:cNvSpPr>
            <a:spLocks noChangeAspect="1"/>
          </p:cNvSpPr>
          <p:nvPr/>
        </p:nvSpPr>
        <p:spPr>
          <a:xfrm>
            <a:off x="3530821" y="2135246"/>
            <a:ext cx="1115568" cy="536798"/>
          </a:xfrm>
          <a:custGeom>
            <a:avLst/>
            <a:gdLst>
              <a:gd name="connsiteX0" fmla="*/ 546335 w 1092671"/>
              <a:gd name="connsiteY0" fmla="*/ 0 h 525780"/>
              <a:gd name="connsiteX1" fmla="*/ 1083829 w 1092671"/>
              <a:gd name="connsiteY1" fmla="*/ 438070 h 525780"/>
              <a:gd name="connsiteX2" fmla="*/ 1092671 w 1092671"/>
              <a:gd name="connsiteY2" fmla="*/ 525780 h 525780"/>
              <a:gd name="connsiteX3" fmla="*/ 0 w 1092671"/>
              <a:gd name="connsiteY3" fmla="*/ 525780 h 525780"/>
              <a:gd name="connsiteX4" fmla="*/ 8842 w 1092671"/>
              <a:gd name="connsiteY4" fmla="*/ 438070 h 525780"/>
              <a:gd name="connsiteX5" fmla="*/ 546335 w 1092671"/>
              <a:gd name="connsiteY5" fmla="*/ 0 h 525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671" h="525780">
                <a:moveTo>
                  <a:pt x="546335" y="0"/>
                </a:moveTo>
                <a:cubicBezTo>
                  <a:pt x="811465" y="0"/>
                  <a:pt x="1032670" y="188064"/>
                  <a:pt x="1083829" y="438070"/>
                </a:cubicBezTo>
                <a:lnTo>
                  <a:pt x="1092671" y="525780"/>
                </a:lnTo>
                <a:lnTo>
                  <a:pt x="0" y="525780"/>
                </a:lnTo>
                <a:lnTo>
                  <a:pt x="8842" y="438070"/>
                </a:lnTo>
                <a:cubicBezTo>
                  <a:pt x="60000" y="188064"/>
                  <a:pt x="281205" y="0"/>
                  <a:pt x="546335" y="0"/>
                </a:cubicBez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2E92046E-A4F2-4761-87FC-B2780A1277A0}"/>
              </a:ext>
            </a:extLst>
          </p:cNvPr>
          <p:cNvSpPr>
            <a:spLocks noChangeAspect="1"/>
          </p:cNvSpPr>
          <p:nvPr/>
        </p:nvSpPr>
        <p:spPr>
          <a:xfrm>
            <a:off x="3402805" y="2016899"/>
            <a:ext cx="1371600" cy="1371600"/>
          </a:xfrm>
          <a:custGeom>
            <a:avLst/>
            <a:gdLst>
              <a:gd name="connsiteX0" fmla="*/ 685800 w 1371600"/>
              <a:gd name="connsiteY0" fmla="*/ 137160 h 1371600"/>
              <a:gd name="connsiteX1" fmla="*/ 137160 w 1371600"/>
              <a:gd name="connsiteY1" fmla="*/ 685800 h 1371600"/>
              <a:gd name="connsiteX2" fmla="*/ 685800 w 1371600"/>
              <a:gd name="connsiteY2" fmla="*/ 1234440 h 1371600"/>
              <a:gd name="connsiteX3" fmla="*/ 1234440 w 1371600"/>
              <a:gd name="connsiteY3" fmla="*/ 685800 h 1371600"/>
              <a:gd name="connsiteX4" fmla="*/ 685800 w 1371600"/>
              <a:gd name="connsiteY4" fmla="*/ 137160 h 1371600"/>
              <a:gd name="connsiteX5" fmla="*/ 685800 w 1371600"/>
              <a:gd name="connsiteY5" fmla="*/ 0 h 1371600"/>
              <a:gd name="connsiteX6" fmla="*/ 1371600 w 1371600"/>
              <a:gd name="connsiteY6" fmla="*/ 685800 h 1371600"/>
              <a:gd name="connsiteX7" fmla="*/ 685800 w 1371600"/>
              <a:gd name="connsiteY7" fmla="*/ 1371600 h 1371600"/>
              <a:gd name="connsiteX8" fmla="*/ 0 w 1371600"/>
              <a:gd name="connsiteY8" fmla="*/ 685800 h 1371600"/>
              <a:gd name="connsiteX9" fmla="*/ 685800 w 1371600"/>
              <a:gd name="connsiteY9"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71600" h="1371600">
                <a:moveTo>
                  <a:pt x="685800" y="137160"/>
                </a:moveTo>
                <a:cubicBezTo>
                  <a:pt x="382794" y="137160"/>
                  <a:pt x="137160" y="382794"/>
                  <a:pt x="137160" y="685800"/>
                </a:cubicBezTo>
                <a:cubicBezTo>
                  <a:pt x="137160" y="988806"/>
                  <a:pt x="382794" y="1234440"/>
                  <a:pt x="685800" y="1234440"/>
                </a:cubicBezTo>
                <a:cubicBezTo>
                  <a:pt x="988806" y="1234440"/>
                  <a:pt x="1234440" y="988806"/>
                  <a:pt x="1234440" y="685800"/>
                </a:cubicBezTo>
                <a:cubicBezTo>
                  <a:pt x="1234440" y="382794"/>
                  <a:pt x="988806" y="137160"/>
                  <a:pt x="685800" y="137160"/>
                </a:cubicBezTo>
                <a:close/>
                <a:moveTo>
                  <a:pt x="685800" y="0"/>
                </a:moveTo>
                <a:cubicBezTo>
                  <a:pt x="1064557" y="0"/>
                  <a:pt x="1371600" y="307043"/>
                  <a:pt x="1371600" y="685800"/>
                </a:cubicBezTo>
                <a:cubicBezTo>
                  <a:pt x="1371600" y="1064557"/>
                  <a:pt x="1064557" y="1371600"/>
                  <a:pt x="685800" y="1371600"/>
                </a:cubicBezTo>
                <a:cubicBezTo>
                  <a:pt x="307043" y="1371600"/>
                  <a:pt x="0" y="1064557"/>
                  <a:pt x="0" y="685800"/>
                </a:cubicBezTo>
                <a:cubicBezTo>
                  <a:pt x="0" y="307043"/>
                  <a:pt x="307043" y="0"/>
                  <a:pt x="685800" y="0"/>
                </a:cubicBezTo>
                <a:close/>
              </a:path>
            </a:pathLst>
          </a:custGeom>
          <a:solidFill>
            <a:srgbClr val="56595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6583A025-0946-4C49-B6F5-DC068F5713F6}"/>
              </a:ext>
            </a:extLst>
          </p:cNvPr>
          <p:cNvSpPr txBox="1">
            <a:spLocks noChangeArrowheads="1"/>
          </p:cNvSpPr>
          <p:nvPr/>
        </p:nvSpPr>
        <p:spPr bwMode="auto">
          <a:xfrm>
            <a:off x="3730465" y="2118951"/>
            <a:ext cx="685800" cy="5693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2">
                    <a:lumMod val="50000"/>
                  </a:schemeClr>
                </a:solidFill>
              </a:rPr>
              <a:t>05</a:t>
            </a:r>
          </a:p>
          <a:p>
            <a:pPr algn="ctr"/>
            <a:r>
              <a:rPr lang="en-US" sz="900" dirty="0">
                <a:solidFill>
                  <a:schemeClr val="bg2">
                    <a:lumMod val="50000"/>
                  </a:schemeClr>
                </a:solidFill>
              </a:rPr>
              <a:t>OPTION</a:t>
            </a:r>
          </a:p>
        </p:txBody>
      </p:sp>
      <p:sp>
        <p:nvSpPr>
          <p:cNvPr id="65" name="Freeform 37">
            <a:extLst>
              <a:ext uri="{FF2B5EF4-FFF2-40B4-BE49-F238E27FC236}">
                <a16:creationId xmlns:a16="http://schemas.microsoft.com/office/drawing/2014/main" id="{7A8F0D87-7B33-4FE6-BE6A-06305650BE9F}"/>
              </a:ext>
            </a:extLst>
          </p:cNvPr>
          <p:cNvSpPr>
            <a:spLocks noChangeAspect="1" noEditPoints="1"/>
          </p:cNvSpPr>
          <p:nvPr/>
        </p:nvSpPr>
        <p:spPr bwMode="auto">
          <a:xfrm>
            <a:off x="7200363" y="276844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6" name="Freeform 41">
            <a:extLst>
              <a:ext uri="{FF2B5EF4-FFF2-40B4-BE49-F238E27FC236}">
                <a16:creationId xmlns:a16="http://schemas.microsoft.com/office/drawing/2014/main" id="{FA77024E-C2D6-4F53-A6C3-96AD78DD1023}"/>
              </a:ext>
            </a:extLst>
          </p:cNvPr>
          <p:cNvSpPr>
            <a:spLocks noChangeAspect="1" noEditPoints="1"/>
          </p:cNvSpPr>
          <p:nvPr/>
        </p:nvSpPr>
        <p:spPr bwMode="auto">
          <a:xfrm>
            <a:off x="3821410" y="276844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67" name="Freeform 101">
            <a:extLst>
              <a:ext uri="{FF2B5EF4-FFF2-40B4-BE49-F238E27FC236}">
                <a16:creationId xmlns:a16="http://schemas.microsoft.com/office/drawing/2014/main" id="{E61B2976-8A69-4A26-AB20-E5D8E6EC9B33}"/>
              </a:ext>
            </a:extLst>
          </p:cNvPr>
          <p:cNvSpPr>
            <a:spLocks noChangeAspect="1" noEditPoints="1"/>
          </p:cNvSpPr>
          <p:nvPr/>
        </p:nvSpPr>
        <p:spPr bwMode="auto">
          <a:xfrm>
            <a:off x="6709286" y="474681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1">
            <a:extLst>
              <a:ext uri="{FF2B5EF4-FFF2-40B4-BE49-F238E27FC236}">
                <a16:creationId xmlns:a16="http://schemas.microsoft.com/office/drawing/2014/main" id="{9735E008-B30D-4D62-A252-767C224FE8F9}"/>
              </a:ext>
            </a:extLst>
          </p:cNvPr>
          <p:cNvSpPr>
            <a:spLocks noChangeAspect="1" noEditPoints="1"/>
          </p:cNvSpPr>
          <p:nvPr/>
        </p:nvSpPr>
        <p:spPr bwMode="auto">
          <a:xfrm>
            <a:off x="4309586" y="474402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9">
            <a:extLst>
              <a:ext uri="{FF2B5EF4-FFF2-40B4-BE49-F238E27FC236}">
                <a16:creationId xmlns:a16="http://schemas.microsoft.com/office/drawing/2014/main" id="{C89DFB53-A494-4E54-8F7F-A195B7FCE52D}"/>
              </a:ext>
            </a:extLst>
          </p:cNvPr>
          <p:cNvSpPr>
            <a:spLocks noChangeAspect="1" noEditPoints="1"/>
          </p:cNvSpPr>
          <p:nvPr/>
        </p:nvSpPr>
        <p:spPr bwMode="auto">
          <a:xfrm>
            <a:off x="5583510" y="1615451"/>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95457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childTnLst>
                                </p:cTn>
                              </p:par>
                            </p:childTnLst>
                          </p:cTn>
                        </p:par>
                        <p:par>
                          <p:cTn id="25" fill="hold">
                            <p:stCondLst>
                              <p:cond delay="1500"/>
                            </p:stCondLst>
                            <p:childTnLst>
                              <p:par>
                                <p:cTn id="26" presetID="22" presetClass="entr" presetSubtype="1"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up)">
                                      <p:cBhvr>
                                        <p:cTn id="28" dur="750"/>
                                        <p:tgtEl>
                                          <p:spTgt spid="10"/>
                                        </p:tgtEl>
                                      </p:cBhvr>
                                    </p:animEffect>
                                  </p:childTnLst>
                                </p:cTn>
                              </p:par>
                              <p:par>
                                <p:cTn id="29" presetID="22" presetClass="entr" presetSubtype="1"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up)">
                                      <p:cBhvr>
                                        <p:cTn id="31" dur="75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69"/>
                                        </p:tgtEl>
                                        <p:attrNameLst>
                                          <p:attrName>style.visibility</p:attrName>
                                        </p:attrNameLst>
                                      </p:cBhvr>
                                      <p:to>
                                        <p:strVal val="visible"/>
                                      </p:to>
                                    </p:set>
                                    <p:anim calcmode="lin" valueType="num">
                                      <p:cBhvr>
                                        <p:cTn id="34" dur="750" fill="hold"/>
                                        <p:tgtEl>
                                          <p:spTgt spid="69"/>
                                        </p:tgtEl>
                                        <p:attrNameLst>
                                          <p:attrName>ppt_w</p:attrName>
                                        </p:attrNameLst>
                                      </p:cBhvr>
                                      <p:tavLst>
                                        <p:tav tm="0">
                                          <p:val>
                                            <p:fltVal val="0"/>
                                          </p:val>
                                        </p:tav>
                                        <p:tav tm="100000">
                                          <p:val>
                                            <p:strVal val="#ppt_w"/>
                                          </p:val>
                                        </p:tav>
                                      </p:tavLst>
                                    </p:anim>
                                    <p:anim calcmode="lin" valueType="num">
                                      <p:cBhvr>
                                        <p:cTn id="35" dur="750" fill="hold"/>
                                        <p:tgtEl>
                                          <p:spTgt spid="69"/>
                                        </p:tgtEl>
                                        <p:attrNameLst>
                                          <p:attrName>ppt_h</p:attrName>
                                        </p:attrNameLst>
                                      </p:cBhvr>
                                      <p:tavLst>
                                        <p:tav tm="0">
                                          <p:val>
                                            <p:fltVal val="0"/>
                                          </p:val>
                                        </p:tav>
                                        <p:tav tm="100000">
                                          <p:val>
                                            <p:strVal val="#ppt_h"/>
                                          </p:val>
                                        </p:tav>
                                      </p:tavLst>
                                    </p:anim>
                                    <p:animEffect transition="in" filter="fade">
                                      <p:cBhvr>
                                        <p:cTn id="36" dur="750"/>
                                        <p:tgtEl>
                                          <p:spTgt spid="69"/>
                                        </p:tgtEl>
                                      </p:cBhvr>
                                    </p:animEffect>
                                  </p:childTnLst>
                                </p:cTn>
                              </p:par>
                            </p:childTnLst>
                          </p:cTn>
                        </p:par>
                        <p:par>
                          <p:cTn id="37" fill="hold">
                            <p:stCondLst>
                              <p:cond delay="2250"/>
                            </p:stCondLst>
                            <p:childTnLst>
                              <p:par>
                                <p:cTn id="38" presetID="53" presetClass="entr" presetSubtype="528" fill="hold" grpId="0" nodeType="afterEffect">
                                  <p:stCondLst>
                                    <p:cond delay="0"/>
                                  </p:stCondLst>
                                  <p:childTnLst>
                                    <p:set>
                                      <p:cBhvr>
                                        <p:cTn id="39" dur="1" fill="hold">
                                          <p:stCondLst>
                                            <p:cond delay="0"/>
                                          </p:stCondLst>
                                        </p:cTn>
                                        <p:tgtEl>
                                          <p:spTgt spid="30"/>
                                        </p:tgtEl>
                                        <p:attrNameLst>
                                          <p:attrName>style.visibility</p:attrName>
                                        </p:attrNameLst>
                                      </p:cBhvr>
                                      <p:to>
                                        <p:strVal val="visible"/>
                                      </p:to>
                                    </p:set>
                                    <p:anim calcmode="lin" valueType="num">
                                      <p:cBhvr>
                                        <p:cTn id="40" dur="750" fill="hold"/>
                                        <p:tgtEl>
                                          <p:spTgt spid="30"/>
                                        </p:tgtEl>
                                        <p:attrNameLst>
                                          <p:attrName>ppt_w</p:attrName>
                                        </p:attrNameLst>
                                      </p:cBhvr>
                                      <p:tavLst>
                                        <p:tav tm="0">
                                          <p:val>
                                            <p:fltVal val="0"/>
                                          </p:val>
                                        </p:tav>
                                        <p:tav tm="100000">
                                          <p:val>
                                            <p:strVal val="#ppt_w"/>
                                          </p:val>
                                        </p:tav>
                                      </p:tavLst>
                                    </p:anim>
                                    <p:anim calcmode="lin" valueType="num">
                                      <p:cBhvr>
                                        <p:cTn id="41" dur="750" fill="hold"/>
                                        <p:tgtEl>
                                          <p:spTgt spid="30"/>
                                        </p:tgtEl>
                                        <p:attrNameLst>
                                          <p:attrName>ppt_h</p:attrName>
                                        </p:attrNameLst>
                                      </p:cBhvr>
                                      <p:tavLst>
                                        <p:tav tm="0">
                                          <p:val>
                                            <p:fltVal val="0"/>
                                          </p:val>
                                        </p:tav>
                                        <p:tav tm="100000">
                                          <p:val>
                                            <p:strVal val="#ppt_h"/>
                                          </p:val>
                                        </p:tav>
                                      </p:tavLst>
                                    </p:anim>
                                    <p:animEffect transition="in" filter="fade">
                                      <p:cBhvr>
                                        <p:cTn id="42" dur="750"/>
                                        <p:tgtEl>
                                          <p:spTgt spid="30"/>
                                        </p:tgtEl>
                                      </p:cBhvr>
                                    </p:animEffect>
                                    <p:anim calcmode="lin" valueType="num">
                                      <p:cBhvr>
                                        <p:cTn id="43" dur="750" fill="hold"/>
                                        <p:tgtEl>
                                          <p:spTgt spid="30"/>
                                        </p:tgtEl>
                                        <p:attrNameLst>
                                          <p:attrName>ppt_x</p:attrName>
                                        </p:attrNameLst>
                                      </p:cBhvr>
                                      <p:tavLst>
                                        <p:tav tm="0">
                                          <p:val>
                                            <p:fltVal val="0.5"/>
                                          </p:val>
                                        </p:tav>
                                        <p:tav tm="100000">
                                          <p:val>
                                            <p:strVal val="#ppt_x"/>
                                          </p:val>
                                        </p:tav>
                                      </p:tavLst>
                                    </p:anim>
                                    <p:anim calcmode="lin" valueType="num">
                                      <p:cBhvr>
                                        <p:cTn id="44" dur="750" fill="hold"/>
                                        <p:tgtEl>
                                          <p:spTgt spid="30"/>
                                        </p:tgtEl>
                                        <p:attrNameLst>
                                          <p:attrName>ppt_y</p:attrName>
                                        </p:attrNameLst>
                                      </p:cBhvr>
                                      <p:tavLst>
                                        <p:tav tm="0">
                                          <p:val>
                                            <p:fltVal val="0.5"/>
                                          </p:val>
                                        </p:tav>
                                        <p:tav tm="100000">
                                          <p:val>
                                            <p:strVal val="#ppt_y"/>
                                          </p:val>
                                        </p:tav>
                                      </p:tavLst>
                                    </p:anim>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2"/>
                                        </p:tgtEl>
                                        <p:attrNameLst>
                                          <p:attrName>style.visibility</p:attrName>
                                        </p:attrNameLst>
                                      </p:cBhvr>
                                      <p:to>
                                        <p:strVal val="visible"/>
                                      </p:to>
                                    </p:set>
                                    <p:anim calcmode="lin" valueType="num">
                                      <p:cBhvr>
                                        <p:cTn id="53" dur="500" fill="hold"/>
                                        <p:tgtEl>
                                          <p:spTgt spid="42"/>
                                        </p:tgtEl>
                                        <p:attrNameLst>
                                          <p:attrName>ppt_w</p:attrName>
                                        </p:attrNameLst>
                                      </p:cBhvr>
                                      <p:tavLst>
                                        <p:tav tm="0">
                                          <p:val>
                                            <p:fltVal val="0"/>
                                          </p:val>
                                        </p:tav>
                                        <p:tav tm="100000">
                                          <p:val>
                                            <p:strVal val="#ppt_w"/>
                                          </p:val>
                                        </p:tav>
                                      </p:tavLst>
                                    </p:anim>
                                    <p:anim calcmode="lin" valueType="num">
                                      <p:cBhvr>
                                        <p:cTn id="54" dur="500" fill="hold"/>
                                        <p:tgtEl>
                                          <p:spTgt spid="42"/>
                                        </p:tgtEl>
                                        <p:attrNameLst>
                                          <p:attrName>ppt_h</p:attrName>
                                        </p:attrNameLst>
                                      </p:cBhvr>
                                      <p:tavLst>
                                        <p:tav tm="0">
                                          <p:val>
                                            <p:fltVal val="0"/>
                                          </p:val>
                                        </p:tav>
                                        <p:tav tm="100000">
                                          <p:val>
                                            <p:strVal val="#ppt_h"/>
                                          </p:val>
                                        </p:tav>
                                      </p:tavLst>
                                    </p:anim>
                                    <p:animEffect transition="in" filter="fade">
                                      <p:cBhvr>
                                        <p:cTn id="55" dur="500"/>
                                        <p:tgtEl>
                                          <p:spTgt spid="42"/>
                                        </p:tgtEl>
                                      </p:cBhvr>
                                    </p:animEffect>
                                  </p:childTnLst>
                                </p:cTn>
                              </p:par>
                            </p:childTnLst>
                          </p:cTn>
                        </p:par>
                        <p:par>
                          <p:cTn id="56" fill="hold">
                            <p:stCondLst>
                              <p:cond delay="3500"/>
                            </p:stCondLst>
                            <p:childTnLst>
                              <p:par>
                                <p:cTn id="57" presetID="22" presetClass="entr" presetSubtype="1"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up)">
                                      <p:cBhvr>
                                        <p:cTn id="59" dur="750"/>
                                        <p:tgtEl>
                                          <p:spTgt spid="43"/>
                                        </p:tgtEl>
                                      </p:cBhvr>
                                    </p:animEffect>
                                  </p:childTnLst>
                                </p:cTn>
                              </p:par>
                              <p:par>
                                <p:cTn id="60" presetID="22" presetClass="entr" presetSubtype="1"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up)">
                                      <p:cBhvr>
                                        <p:cTn id="62" dur="750"/>
                                        <p:tgtEl>
                                          <p:spTgt spid="45"/>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 calcmode="lin" valueType="num">
                                      <p:cBhvr>
                                        <p:cTn id="65" dur="750" fill="hold"/>
                                        <p:tgtEl>
                                          <p:spTgt spid="65"/>
                                        </p:tgtEl>
                                        <p:attrNameLst>
                                          <p:attrName>ppt_w</p:attrName>
                                        </p:attrNameLst>
                                      </p:cBhvr>
                                      <p:tavLst>
                                        <p:tav tm="0">
                                          <p:val>
                                            <p:fltVal val="0"/>
                                          </p:val>
                                        </p:tav>
                                        <p:tav tm="100000">
                                          <p:val>
                                            <p:strVal val="#ppt_w"/>
                                          </p:val>
                                        </p:tav>
                                      </p:tavLst>
                                    </p:anim>
                                    <p:anim calcmode="lin" valueType="num">
                                      <p:cBhvr>
                                        <p:cTn id="66" dur="750" fill="hold"/>
                                        <p:tgtEl>
                                          <p:spTgt spid="65"/>
                                        </p:tgtEl>
                                        <p:attrNameLst>
                                          <p:attrName>ppt_h</p:attrName>
                                        </p:attrNameLst>
                                      </p:cBhvr>
                                      <p:tavLst>
                                        <p:tav tm="0">
                                          <p:val>
                                            <p:fltVal val="0"/>
                                          </p:val>
                                        </p:tav>
                                        <p:tav tm="100000">
                                          <p:val>
                                            <p:strVal val="#ppt_h"/>
                                          </p:val>
                                        </p:tav>
                                      </p:tavLst>
                                    </p:anim>
                                    <p:animEffect transition="in" filter="fade">
                                      <p:cBhvr>
                                        <p:cTn id="67" dur="750"/>
                                        <p:tgtEl>
                                          <p:spTgt spid="65"/>
                                        </p:tgtEl>
                                      </p:cBhvr>
                                    </p:animEffect>
                                  </p:childTnLst>
                                </p:cTn>
                              </p:par>
                            </p:childTnLst>
                          </p:cTn>
                        </p:par>
                        <p:par>
                          <p:cTn id="68" fill="hold">
                            <p:stCondLst>
                              <p:cond delay="42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750" fill="hold"/>
                                        <p:tgtEl>
                                          <p:spTgt spid="32"/>
                                        </p:tgtEl>
                                        <p:attrNameLst>
                                          <p:attrName>ppt_w</p:attrName>
                                        </p:attrNameLst>
                                      </p:cBhvr>
                                      <p:tavLst>
                                        <p:tav tm="0">
                                          <p:val>
                                            <p:fltVal val="0"/>
                                          </p:val>
                                        </p:tav>
                                        <p:tav tm="100000">
                                          <p:val>
                                            <p:strVal val="#ppt_w"/>
                                          </p:val>
                                        </p:tav>
                                      </p:tavLst>
                                    </p:anim>
                                    <p:anim calcmode="lin" valueType="num">
                                      <p:cBhvr>
                                        <p:cTn id="72" dur="750" fill="hold"/>
                                        <p:tgtEl>
                                          <p:spTgt spid="32"/>
                                        </p:tgtEl>
                                        <p:attrNameLst>
                                          <p:attrName>ppt_h</p:attrName>
                                        </p:attrNameLst>
                                      </p:cBhvr>
                                      <p:tavLst>
                                        <p:tav tm="0">
                                          <p:val>
                                            <p:fltVal val="0"/>
                                          </p:val>
                                        </p:tav>
                                        <p:tav tm="100000">
                                          <p:val>
                                            <p:strVal val="#ppt_h"/>
                                          </p:val>
                                        </p:tav>
                                      </p:tavLst>
                                    </p:anim>
                                    <p:animEffect transition="in" filter="fade">
                                      <p:cBhvr>
                                        <p:cTn id="73" dur="750"/>
                                        <p:tgtEl>
                                          <p:spTgt spid="32"/>
                                        </p:tgtEl>
                                      </p:cBhvr>
                                    </p:animEffect>
                                    <p:anim calcmode="lin" valueType="num">
                                      <p:cBhvr>
                                        <p:cTn id="74" dur="750" fill="hold"/>
                                        <p:tgtEl>
                                          <p:spTgt spid="32"/>
                                        </p:tgtEl>
                                        <p:attrNameLst>
                                          <p:attrName>ppt_x</p:attrName>
                                        </p:attrNameLst>
                                      </p:cBhvr>
                                      <p:tavLst>
                                        <p:tav tm="0">
                                          <p:val>
                                            <p:fltVal val="0.5"/>
                                          </p:val>
                                        </p:tav>
                                        <p:tav tm="100000">
                                          <p:val>
                                            <p:strVal val="#ppt_x"/>
                                          </p:val>
                                        </p:tav>
                                      </p:tavLst>
                                    </p:anim>
                                    <p:anim calcmode="lin" valueType="num">
                                      <p:cBhvr>
                                        <p:cTn id="75" dur="75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000"/>
                            </p:stCondLst>
                            <p:childTnLst>
                              <p:par>
                                <p:cTn id="77" presetID="53" presetClass="entr" presetSubtype="16" fill="hold" grpId="0" nodeType="after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p:cTn id="79" dur="500" fill="hold"/>
                                        <p:tgtEl>
                                          <p:spTgt spid="50"/>
                                        </p:tgtEl>
                                        <p:attrNameLst>
                                          <p:attrName>ppt_w</p:attrName>
                                        </p:attrNameLst>
                                      </p:cBhvr>
                                      <p:tavLst>
                                        <p:tav tm="0">
                                          <p:val>
                                            <p:fltVal val="0"/>
                                          </p:val>
                                        </p:tav>
                                        <p:tav tm="100000">
                                          <p:val>
                                            <p:strVal val="#ppt_w"/>
                                          </p:val>
                                        </p:tav>
                                      </p:tavLst>
                                    </p:anim>
                                    <p:anim calcmode="lin" valueType="num">
                                      <p:cBhvr>
                                        <p:cTn id="80" dur="500" fill="hold"/>
                                        <p:tgtEl>
                                          <p:spTgt spid="50"/>
                                        </p:tgtEl>
                                        <p:attrNameLst>
                                          <p:attrName>ppt_h</p:attrName>
                                        </p:attrNameLst>
                                      </p:cBhvr>
                                      <p:tavLst>
                                        <p:tav tm="0">
                                          <p:val>
                                            <p:fltVal val="0"/>
                                          </p:val>
                                        </p:tav>
                                        <p:tav tm="100000">
                                          <p:val>
                                            <p:strVal val="#ppt_h"/>
                                          </p:val>
                                        </p:tav>
                                      </p:tavLst>
                                    </p:anim>
                                    <p:animEffect transition="in" filter="fade">
                                      <p:cBhvr>
                                        <p:cTn id="81" dur="500"/>
                                        <p:tgtEl>
                                          <p:spTgt spid="50"/>
                                        </p:tgtEl>
                                      </p:cBhvr>
                                    </p:animEffect>
                                  </p:childTnLst>
                                </p:cTn>
                              </p:par>
                              <p:par>
                                <p:cTn id="82" presetID="53" presetClass="entr" presetSubtype="16" fill="hold" grpId="0" nodeType="withEffect">
                                  <p:stCondLst>
                                    <p:cond delay="0"/>
                                  </p:stCondLst>
                                  <p:childTnLst>
                                    <p:set>
                                      <p:cBhvr>
                                        <p:cTn id="83" dur="1" fill="hold">
                                          <p:stCondLst>
                                            <p:cond delay="0"/>
                                          </p:stCondLst>
                                        </p:cTn>
                                        <p:tgtEl>
                                          <p:spTgt spid="48"/>
                                        </p:tgtEl>
                                        <p:attrNameLst>
                                          <p:attrName>style.visibility</p:attrName>
                                        </p:attrNameLst>
                                      </p:cBhvr>
                                      <p:to>
                                        <p:strVal val="visible"/>
                                      </p:to>
                                    </p:set>
                                    <p:anim calcmode="lin" valueType="num">
                                      <p:cBhvr>
                                        <p:cTn id="84" dur="500" fill="hold"/>
                                        <p:tgtEl>
                                          <p:spTgt spid="48"/>
                                        </p:tgtEl>
                                        <p:attrNameLst>
                                          <p:attrName>ppt_w</p:attrName>
                                        </p:attrNameLst>
                                      </p:cBhvr>
                                      <p:tavLst>
                                        <p:tav tm="0">
                                          <p:val>
                                            <p:fltVal val="0"/>
                                          </p:val>
                                        </p:tav>
                                        <p:tav tm="100000">
                                          <p:val>
                                            <p:strVal val="#ppt_w"/>
                                          </p:val>
                                        </p:tav>
                                      </p:tavLst>
                                    </p:anim>
                                    <p:anim calcmode="lin" valueType="num">
                                      <p:cBhvr>
                                        <p:cTn id="85" dur="500" fill="hold"/>
                                        <p:tgtEl>
                                          <p:spTgt spid="48"/>
                                        </p:tgtEl>
                                        <p:attrNameLst>
                                          <p:attrName>ppt_h</p:attrName>
                                        </p:attrNameLst>
                                      </p:cBhvr>
                                      <p:tavLst>
                                        <p:tav tm="0">
                                          <p:val>
                                            <p:fltVal val="0"/>
                                          </p:val>
                                        </p:tav>
                                        <p:tav tm="100000">
                                          <p:val>
                                            <p:strVal val="#ppt_h"/>
                                          </p:val>
                                        </p:tav>
                                      </p:tavLst>
                                    </p:anim>
                                    <p:animEffect transition="in" filter="fade">
                                      <p:cBhvr>
                                        <p:cTn id="86" dur="500"/>
                                        <p:tgtEl>
                                          <p:spTgt spid="48"/>
                                        </p:tgtEl>
                                      </p:cBhvr>
                                    </p:animEffect>
                                  </p:childTnLst>
                                </p:cTn>
                              </p:par>
                            </p:childTnLst>
                          </p:cTn>
                        </p:par>
                        <p:par>
                          <p:cTn id="87" fill="hold">
                            <p:stCondLst>
                              <p:cond delay="5500"/>
                            </p:stCondLst>
                            <p:childTnLst>
                              <p:par>
                                <p:cTn id="88" presetID="22" presetClass="entr" presetSubtype="1" fill="hold" grpId="0" nodeType="afterEffect">
                                  <p:stCondLst>
                                    <p:cond delay="0"/>
                                  </p:stCondLst>
                                  <p:childTnLst>
                                    <p:set>
                                      <p:cBhvr>
                                        <p:cTn id="89" dur="1" fill="hold">
                                          <p:stCondLst>
                                            <p:cond delay="0"/>
                                          </p:stCondLst>
                                        </p:cTn>
                                        <p:tgtEl>
                                          <p:spTgt spid="49"/>
                                        </p:tgtEl>
                                        <p:attrNameLst>
                                          <p:attrName>style.visibility</p:attrName>
                                        </p:attrNameLst>
                                      </p:cBhvr>
                                      <p:to>
                                        <p:strVal val="visible"/>
                                      </p:to>
                                    </p:set>
                                    <p:animEffect transition="in" filter="wipe(up)">
                                      <p:cBhvr>
                                        <p:cTn id="90" dur="750"/>
                                        <p:tgtEl>
                                          <p:spTgt spid="49"/>
                                        </p:tgtEl>
                                      </p:cBhvr>
                                    </p:animEffect>
                                  </p:childTnLst>
                                </p:cTn>
                              </p:par>
                              <p:par>
                                <p:cTn id="91" presetID="22" presetClass="entr" presetSubtype="1" fill="hold" grpId="0" nodeType="withEffect">
                                  <p:stCondLst>
                                    <p:cond delay="0"/>
                                  </p:stCondLst>
                                  <p:childTnLst>
                                    <p:set>
                                      <p:cBhvr>
                                        <p:cTn id="92" dur="1" fill="hold">
                                          <p:stCondLst>
                                            <p:cond delay="0"/>
                                          </p:stCondLst>
                                        </p:cTn>
                                        <p:tgtEl>
                                          <p:spTgt spid="51"/>
                                        </p:tgtEl>
                                        <p:attrNameLst>
                                          <p:attrName>style.visibility</p:attrName>
                                        </p:attrNameLst>
                                      </p:cBhvr>
                                      <p:to>
                                        <p:strVal val="visible"/>
                                      </p:to>
                                    </p:set>
                                    <p:animEffect transition="in" filter="wipe(up)">
                                      <p:cBhvr>
                                        <p:cTn id="93" dur="750"/>
                                        <p:tgtEl>
                                          <p:spTgt spid="51"/>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67"/>
                                        </p:tgtEl>
                                        <p:attrNameLst>
                                          <p:attrName>style.visibility</p:attrName>
                                        </p:attrNameLst>
                                      </p:cBhvr>
                                      <p:to>
                                        <p:strVal val="visible"/>
                                      </p:to>
                                    </p:set>
                                    <p:anim calcmode="lin" valueType="num">
                                      <p:cBhvr>
                                        <p:cTn id="96" dur="750" fill="hold"/>
                                        <p:tgtEl>
                                          <p:spTgt spid="67"/>
                                        </p:tgtEl>
                                        <p:attrNameLst>
                                          <p:attrName>ppt_w</p:attrName>
                                        </p:attrNameLst>
                                      </p:cBhvr>
                                      <p:tavLst>
                                        <p:tav tm="0">
                                          <p:val>
                                            <p:fltVal val="0"/>
                                          </p:val>
                                        </p:tav>
                                        <p:tav tm="100000">
                                          <p:val>
                                            <p:strVal val="#ppt_w"/>
                                          </p:val>
                                        </p:tav>
                                      </p:tavLst>
                                    </p:anim>
                                    <p:anim calcmode="lin" valueType="num">
                                      <p:cBhvr>
                                        <p:cTn id="97" dur="750" fill="hold"/>
                                        <p:tgtEl>
                                          <p:spTgt spid="67"/>
                                        </p:tgtEl>
                                        <p:attrNameLst>
                                          <p:attrName>ppt_h</p:attrName>
                                        </p:attrNameLst>
                                      </p:cBhvr>
                                      <p:tavLst>
                                        <p:tav tm="0">
                                          <p:val>
                                            <p:fltVal val="0"/>
                                          </p:val>
                                        </p:tav>
                                        <p:tav tm="100000">
                                          <p:val>
                                            <p:strVal val="#ppt_h"/>
                                          </p:val>
                                        </p:tav>
                                      </p:tavLst>
                                    </p:anim>
                                    <p:animEffect transition="in" filter="fade">
                                      <p:cBhvr>
                                        <p:cTn id="98" dur="750"/>
                                        <p:tgtEl>
                                          <p:spTgt spid="67"/>
                                        </p:tgtEl>
                                      </p:cBhvr>
                                    </p:animEffect>
                                  </p:childTnLst>
                                </p:cTn>
                              </p:par>
                            </p:childTnLst>
                          </p:cTn>
                        </p:par>
                        <p:par>
                          <p:cTn id="99" fill="hold">
                            <p:stCondLst>
                              <p:cond delay="6250"/>
                            </p:stCondLst>
                            <p:childTnLst>
                              <p:par>
                                <p:cTn id="100" presetID="53" presetClass="entr" presetSubtype="528"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750" fill="hold"/>
                                        <p:tgtEl>
                                          <p:spTgt spid="31"/>
                                        </p:tgtEl>
                                        <p:attrNameLst>
                                          <p:attrName>ppt_w</p:attrName>
                                        </p:attrNameLst>
                                      </p:cBhvr>
                                      <p:tavLst>
                                        <p:tav tm="0">
                                          <p:val>
                                            <p:fltVal val="0"/>
                                          </p:val>
                                        </p:tav>
                                        <p:tav tm="100000">
                                          <p:val>
                                            <p:strVal val="#ppt_w"/>
                                          </p:val>
                                        </p:tav>
                                      </p:tavLst>
                                    </p:anim>
                                    <p:anim calcmode="lin" valueType="num">
                                      <p:cBhvr>
                                        <p:cTn id="103" dur="750" fill="hold"/>
                                        <p:tgtEl>
                                          <p:spTgt spid="31"/>
                                        </p:tgtEl>
                                        <p:attrNameLst>
                                          <p:attrName>ppt_h</p:attrName>
                                        </p:attrNameLst>
                                      </p:cBhvr>
                                      <p:tavLst>
                                        <p:tav tm="0">
                                          <p:val>
                                            <p:fltVal val="0"/>
                                          </p:val>
                                        </p:tav>
                                        <p:tav tm="100000">
                                          <p:val>
                                            <p:strVal val="#ppt_h"/>
                                          </p:val>
                                        </p:tav>
                                      </p:tavLst>
                                    </p:anim>
                                    <p:animEffect transition="in" filter="fade">
                                      <p:cBhvr>
                                        <p:cTn id="104" dur="750"/>
                                        <p:tgtEl>
                                          <p:spTgt spid="31"/>
                                        </p:tgtEl>
                                      </p:cBhvr>
                                    </p:animEffect>
                                    <p:anim calcmode="lin" valueType="num">
                                      <p:cBhvr>
                                        <p:cTn id="105" dur="750" fill="hold"/>
                                        <p:tgtEl>
                                          <p:spTgt spid="31"/>
                                        </p:tgtEl>
                                        <p:attrNameLst>
                                          <p:attrName>ppt_x</p:attrName>
                                        </p:attrNameLst>
                                      </p:cBhvr>
                                      <p:tavLst>
                                        <p:tav tm="0">
                                          <p:val>
                                            <p:fltVal val="0.5"/>
                                          </p:val>
                                        </p:tav>
                                        <p:tav tm="100000">
                                          <p:val>
                                            <p:strVal val="#ppt_x"/>
                                          </p:val>
                                        </p:tav>
                                      </p:tavLst>
                                    </p:anim>
                                    <p:anim calcmode="lin" valueType="num">
                                      <p:cBhvr>
                                        <p:cTn id="106" dur="750" fill="hold"/>
                                        <p:tgtEl>
                                          <p:spTgt spid="31"/>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54"/>
                                        </p:tgtEl>
                                        <p:attrNameLst>
                                          <p:attrName>style.visibility</p:attrName>
                                        </p:attrNameLst>
                                      </p:cBhvr>
                                      <p:to>
                                        <p:strVal val="visible"/>
                                      </p:to>
                                    </p:set>
                                    <p:anim calcmode="lin" valueType="num">
                                      <p:cBhvr>
                                        <p:cTn id="115" dur="500" fill="hold"/>
                                        <p:tgtEl>
                                          <p:spTgt spid="54"/>
                                        </p:tgtEl>
                                        <p:attrNameLst>
                                          <p:attrName>ppt_w</p:attrName>
                                        </p:attrNameLst>
                                      </p:cBhvr>
                                      <p:tavLst>
                                        <p:tav tm="0">
                                          <p:val>
                                            <p:fltVal val="0"/>
                                          </p:val>
                                        </p:tav>
                                        <p:tav tm="100000">
                                          <p:val>
                                            <p:strVal val="#ppt_w"/>
                                          </p:val>
                                        </p:tav>
                                      </p:tavLst>
                                    </p:anim>
                                    <p:anim calcmode="lin" valueType="num">
                                      <p:cBhvr>
                                        <p:cTn id="116" dur="500" fill="hold"/>
                                        <p:tgtEl>
                                          <p:spTgt spid="54"/>
                                        </p:tgtEl>
                                        <p:attrNameLst>
                                          <p:attrName>ppt_h</p:attrName>
                                        </p:attrNameLst>
                                      </p:cBhvr>
                                      <p:tavLst>
                                        <p:tav tm="0">
                                          <p:val>
                                            <p:fltVal val="0"/>
                                          </p:val>
                                        </p:tav>
                                        <p:tav tm="100000">
                                          <p:val>
                                            <p:strVal val="#ppt_h"/>
                                          </p:val>
                                        </p:tav>
                                      </p:tavLst>
                                    </p:anim>
                                    <p:animEffect transition="in" filter="fade">
                                      <p:cBhvr>
                                        <p:cTn id="117" dur="500"/>
                                        <p:tgtEl>
                                          <p:spTgt spid="54"/>
                                        </p:tgtEl>
                                      </p:cBhvr>
                                    </p:animEffect>
                                  </p:childTnLst>
                                </p:cTn>
                              </p:par>
                            </p:childTnLst>
                          </p:cTn>
                        </p:par>
                        <p:par>
                          <p:cTn id="118" fill="hold">
                            <p:stCondLst>
                              <p:cond delay="7500"/>
                            </p:stCondLst>
                            <p:childTnLst>
                              <p:par>
                                <p:cTn id="119" presetID="22" presetClass="entr" presetSubtype="1" fill="hold" grpId="0" nodeType="afterEffect">
                                  <p:stCondLst>
                                    <p:cond delay="0"/>
                                  </p:stCondLst>
                                  <p:childTnLst>
                                    <p:set>
                                      <p:cBhvr>
                                        <p:cTn id="120" dur="1" fill="hold">
                                          <p:stCondLst>
                                            <p:cond delay="0"/>
                                          </p:stCondLst>
                                        </p:cTn>
                                        <p:tgtEl>
                                          <p:spTgt spid="55"/>
                                        </p:tgtEl>
                                        <p:attrNameLst>
                                          <p:attrName>style.visibility</p:attrName>
                                        </p:attrNameLst>
                                      </p:cBhvr>
                                      <p:to>
                                        <p:strVal val="visible"/>
                                      </p:to>
                                    </p:set>
                                    <p:animEffect transition="in" filter="wipe(up)">
                                      <p:cBhvr>
                                        <p:cTn id="121" dur="750"/>
                                        <p:tgtEl>
                                          <p:spTgt spid="55"/>
                                        </p:tgtEl>
                                      </p:cBhvr>
                                    </p:animEffect>
                                  </p:childTnLst>
                                </p:cTn>
                              </p:par>
                              <p:par>
                                <p:cTn id="122" presetID="22" presetClass="entr" presetSubtype="1" fill="hold" grpId="0" nodeType="withEffect">
                                  <p:stCondLst>
                                    <p:cond delay="0"/>
                                  </p:stCondLst>
                                  <p:childTnLst>
                                    <p:set>
                                      <p:cBhvr>
                                        <p:cTn id="123" dur="1" fill="hold">
                                          <p:stCondLst>
                                            <p:cond delay="0"/>
                                          </p:stCondLst>
                                        </p:cTn>
                                        <p:tgtEl>
                                          <p:spTgt spid="57"/>
                                        </p:tgtEl>
                                        <p:attrNameLst>
                                          <p:attrName>style.visibility</p:attrName>
                                        </p:attrNameLst>
                                      </p:cBhvr>
                                      <p:to>
                                        <p:strVal val="visible"/>
                                      </p:to>
                                    </p:set>
                                    <p:animEffect transition="in" filter="wipe(up)">
                                      <p:cBhvr>
                                        <p:cTn id="124" dur="750"/>
                                        <p:tgtEl>
                                          <p:spTgt spid="57"/>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68"/>
                                        </p:tgtEl>
                                        <p:attrNameLst>
                                          <p:attrName>style.visibility</p:attrName>
                                        </p:attrNameLst>
                                      </p:cBhvr>
                                      <p:to>
                                        <p:strVal val="visible"/>
                                      </p:to>
                                    </p:set>
                                    <p:anim calcmode="lin" valueType="num">
                                      <p:cBhvr>
                                        <p:cTn id="127" dur="750" fill="hold"/>
                                        <p:tgtEl>
                                          <p:spTgt spid="68"/>
                                        </p:tgtEl>
                                        <p:attrNameLst>
                                          <p:attrName>ppt_w</p:attrName>
                                        </p:attrNameLst>
                                      </p:cBhvr>
                                      <p:tavLst>
                                        <p:tav tm="0">
                                          <p:val>
                                            <p:fltVal val="0"/>
                                          </p:val>
                                        </p:tav>
                                        <p:tav tm="100000">
                                          <p:val>
                                            <p:strVal val="#ppt_w"/>
                                          </p:val>
                                        </p:tav>
                                      </p:tavLst>
                                    </p:anim>
                                    <p:anim calcmode="lin" valueType="num">
                                      <p:cBhvr>
                                        <p:cTn id="128" dur="750" fill="hold"/>
                                        <p:tgtEl>
                                          <p:spTgt spid="68"/>
                                        </p:tgtEl>
                                        <p:attrNameLst>
                                          <p:attrName>ppt_h</p:attrName>
                                        </p:attrNameLst>
                                      </p:cBhvr>
                                      <p:tavLst>
                                        <p:tav tm="0">
                                          <p:val>
                                            <p:fltVal val="0"/>
                                          </p:val>
                                        </p:tav>
                                        <p:tav tm="100000">
                                          <p:val>
                                            <p:strVal val="#ppt_h"/>
                                          </p:val>
                                        </p:tav>
                                      </p:tavLst>
                                    </p:anim>
                                    <p:animEffect transition="in" filter="fade">
                                      <p:cBhvr>
                                        <p:cTn id="129" dur="750"/>
                                        <p:tgtEl>
                                          <p:spTgt spid="68"/>
                                        </p:tgtEl>
                                      </p:cBhvr>
                                    </p:animEffect>
                                  </p:childTnLst>
                                </p:cTn>
                              </p:par>
                            </p:childTnLst>
                          </p:cTn>
                        </p:par>
                        <p:par>
                          <p:cTn id="130" fill="hold">
                            <p:stCondLst>
                              <p:cond delay="8250"/>
                            </p:stCondLst>
                            <p:childTnLst>
                              <p:par>
                                <p:cTn id="131" presetID="53" presetClass="entr" presetSubtype="528" fill="hold" grpId="0" nodeType="afterEffect">
                                  <p:stCondLst>
                                    <p:cond delay="0"/>
                                  </p:stCondLst>
                                  <p:childTnLst>
                                    <p:set>
                                      <p:cBhvr>
                                        <p:cTn id="132" dur="1" fill="hold">
                                          <p:stCondLst>
                                            <p:cond delay="0"/>
                                          </p:stCondLst>
                                        </p:cTn>
                                        <p:tgtEl>
                                          <p:spTgt spid="34"/>
                                        </p:tgtEl>
                                        <p:attrNameLst>
                                          <p:attrName>style.visibility</p:attrName>
                                        </p:attrNameLst>
                                      </p:cBhvr>
                                      <p:to>
                                        <p:strVal val="visible"/>
                                      </p:to>
                                    </p:set>
                                    <p:anim calcmode="lin" valueType="num">
                                      <p:cBhvr>
                                        <p:cTn id="133" dur="750" fill="hold"/>
                                        <p:tgtEl>
                                          <p:spTgt spid="34"/>
                                        </p:tgtEl>
                                        <p:attrNameLst>
                                          <p:attrName>ppt_w</p:attrName>
                                        </p:attrNameLst>
                                      </p:cBhvr>
                                      <p:tavLst>
                                        <p:tav tm="0">
                                          <p:val>
                                            <p:fltVal val="0"/>
                                          </p:val>
                                        </p:tav>
                                        <p:tav tm="100000">
                                          <p:val>
                                            <p:strVal val="#ppt_w"/>
                                          </p:val>
                                        </p:tav>
                                      </p:tavLst>
                                    </p:anim>
                                    <p:anim calcmode="lin" valueType="num">
                                      <p:cBhvr>
                                        <p:cTn id="134" dur="750" fill="hold"/>
                                        <p:tgtEl>
                                          <p:spTgt spid="34"/>
                                        </p:tgtEl>
                                        <p:attrNameLst>
                                          <p:attrName>ppt_h</p:attrName>
                                        </p:attrNameLst>
                                      </p:cBhvr>
                                      <p:tavLst>
                                        <p:tav tm="0">
                                          <p:val>
                                            <p:fltVal val="0"/>
                                          </p:val>
                                        </p:tav>
                                        <p:tav tm="100000">
                                          <p:val>
                                            <p:strVal val="#ppt_h"/>
                                          </p:val>
                                        </p:tav>
                                      </p:tavLst>
                                    </p:anim>
                                    <p:animEffect transition="in" filter="fade">
                                      <p:cBhvr>
                                        <p:cTn id="135" dur="750"/>
                                        <p:tgtEl>
                                          <p:spTgt spid="34"/>
                                        </p:tgtEl>
                                      </p:cBhvr>
                                    </p:animEffect>
                                    <p:anim calcmode="lin" valueType="num">
                                      <p:cBhvr>
                                        <p:cTn id="136" dur="750" fill="hold"/>
                                        <p:tgtEl>
                                          <p:spTgt spid="34"/>
                                        </p:tgtEl>
                                        <p:attrNameLst>
                                          <p:attrName>ppt_x</p:attrName>
                                        </p:attrNameLst>
                                      </p:cBhvr>
                                      <p:tavLst>
                                        <p:tav tm="0">
                                          <p:val>
                                            <p:fltVal val="0.5"/>
                                          </p:val>
                                        </p:tav>
                                        <p:tav tm="100000">
                                          <p:val>
                                            <p:strVal val="#ppt_x"/>
                                          </p:val>
                                        </p:tav>
                                      </p:tavLst>
                                    </p:anim>
                                    <p:anim calcmode="lin" valueType="num">
                                      <p:cBhvr>
                                        <p:cTn id="137" dur="750" fill="hold"/>
                                        <p:tgtEl>
                                          <p:spTgt spid="34"/>
                                        </p:tgtEl>
                                        <p:attrNameLst>
                                          <p:attrName>ppt_y</p:attrName>
                                        </p:attrNameLst>
                                      </p:cBhvr>
                                      <p:tavLst>
                                        <p:tav tm="0">
                                          <p:val>
                                            <p:fltVal val="0.5"/>
                                          </p:val>
                                        </p:tav>
                                        <p:tav tm="100000">
                                          <p:val>
                                            <p:strVal val="#ppt_y"/>
                                          </p:val>
                                        </p:tav>
                                      </p:tavLst>
                                    </p:anim>
                                  </p:childTnLst>
                                </p:cTn>
                              </p:par>
                            </p:childTnLst>
                          </p:cTn>
                        </p:par>
                        <p:par>
                          <p:cTn id="138" fill="hold">
                            <p:stCondLst>
                              <p:cond delay="9000"/>
                            </p:stCondLst>
                            <p:childTnLst>
                              <p:par>
                                <p:cTn id="139" presetID="53" presetClass="entr" presetSubtype="16" fill="hold" grpId="0" nodeType="afterEffect">
                                  <p:stCondLst>
                                    <p:cond delay="0"/>
                                  </p:stCondLst>
                                  <p:childTnLst>
                                    <p:set>
                                      <p:cBhvr>
                                        <p:cTn id="140" dur="1" fill="hold">
                                          <p:stCondLst>
                                            <p:cond delay="0"/>
                                          </p:stCondLst>
                                        </p:cTn>
                                        <p:tgtEl>
                                          <p:spTgt spid="62"/>
                                        </p:tgtEl>
                                        <p:attrNameLst>
                                          <p:attrName>style.visibility</p:attrName>
                                        </p:attrNameLst>
                                      </p:cBhvr>
                                      <p:to>
                                        <p:strVal val="visible"/>
                                      </p:to>
                                    </p:set>
                                    <p:anim calcmode="lin" valueType="num">
                                      <p:cBhvr>
                                        <p:cTn id="141" dur="500" fill="hold"/>
                                        <p:tgtEl>
                                          <p:spTgt spid="62"/>
                                        </p:tgtEl>
                                        <p:attrNameLst>
                                          <p:attrName>ppt_w</p:attrName>
                                        </p:attrNameLst>
                                      </p:cBhvr>
                                      <p:tavLst>
                                        <p:tav tm="0">
                                          <p:val>
                                            <p:fltVal val="0"/>
                                          </p:val>
                                        </p:tav>
                                        <p:tav tm="100000">
                                          <p:val>
                                            <p:strVal val="#ppt_w"/>
                                          </p:val>
                                        </p:tav>
                                      </p:tavLst>
                                    </p:anim>
                                    <p:anim calcmode="lin" valueType="num">
                                      <p:cBhvr>
                                        <p:cTn id="142" dur="500" fill="hold"/>
                                        <p:tgtEl>
                                          <p:spTgt spid="62"/>
                                        </p:tgtEl>
                                        <p:attrNameLst>
                                          <p:attrName>ppt_h</p:attrName>
                                        </p:attrNameLst>
                                      </p:cBhvr>
                                      <p:tavLst>
                                        <p:tav tm="0">
                                          <p:val>
                                            <p:fltVal val="0"/>
                                          </p:val>
                                        </p:tav>
                                        <p:tav tm="100000">
                                          <p:val>
                                            <p:strVal val="#ppt_h"/>
                                          </p:val>
                                        </p:tav>
                                      </p:tavLst>
                                    </p:anim>
                                    <p:animEffect transition="in" filter="fade">
                                      <p:cBhvr>
                                        <p:cTn id="143" dur="500"/>
                                        <p:tgtEl>
                                          <p:spTgt spid="62"/>
                                        </p:tgtEl>
                                      </p:cBhvr>
                                    </p:animEffect>
                                  </p:childTnLst>
                                </p:cTn>
                              </p:par>
                              <p:par>
                                <p:cTn id="144" presetID="53" presetClass="entr" presetSubtype="16" fill="hold" grpId="0" nodeType="with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p:cTn id="146" dur="500" fill="hold"/>
                                        <p:tgtEl>
                                          <p:spTgt spid="60"/>
                                        </p:tgtEl>
                                        <p:attrNameLst>
                                          <p:attrName>ppt_w</p:attrName>
                                        </p:attrNameLst>
                                      </p:cBhvr>
                                      <p:tavLst>
                                        <p:tav tm="0">
                                          <p:val>
                                            <p:fltVal val="0"/>
                                          </p:val>
                                        </p:tav>
                                        <p:tav tm="100000">
                                          <p:val>
                                            <p:strVal val="#ppt_w"/>
                                          </p:val>
                                        </p:tav>
                                      </p:tavLst>
                                    </p:anim>
                                    <p:anim calcmode="lin" valueType="num">
                                      <p:cBhvr>
                                        <p:cTn id="147" dur="500" fill="hold"/>
                                        <p:tgtEl>
                                          <p:spTgt spid="60"/>
                                        </p:tgtEl>
                                        <p:attrNameLst>
                                          <p:attrName>ppt_h</p:attrName>
                                        </p:attrNameLst>
                                      </p:cBhvr>
                                      <p:tavLst>
                                        <p:tav tm="0">
                                          <p:val>
                                            <p:fltVal val="0"/>
                                          </p:val>
                                        </p:tav>
                                        <p:tav tm="100000">
                                          <p:val>
                                            <p:strVal val="#ppt_h"/>
                                          </p:val>
                                        </p:tav>
                                      </p:tavLst>
                                    </p:anim>
                                    <p:animEffect transition="in" filter="fade">
                                      <p:cBhvr>
                                        <p:cTn id="148" dur="500"/>
                                        <p:tgtEl>
                                          <p:spTgt spid="60"/>
                                        </p:tgtEl>
                                      </p:cBhvr>
                                    </p:animEffect>
                                  </p:childTnLst>
                                </p:cTn>
                              </p:par>
                            </p:childTnLst>
                          </p:cTn>
                        </p:par>
                        <p:par>
                          <p:cTn id="149" fill="hold">
                            <p:stCondLst>
                              <p:cond delay="9500"/>
                            </p:stCondLst>
                            <p:childTnLst>
                              <p:par>
                                <p:cTn id="150" presetID="22" presetClass="entr" presetSubtype="1" fill="hold" grpId="0" nodeType="afterEffect">
                                  <p:stCondLst>
                                    <p:cond delay="0"/>
                                  </p:stCondLst>
                                  <p:childTnLst>
                                    <p:set>
                                      <p:cBhvr>
                                        <p:cTn id="151" dur="1" fill="hold">
                                          <p:stCondLst>
                                            <p:cond delay="0"/>
                                          </p:stCondLst>
                                        </p:cTn>
                                        <p:tgtEl>
                                          <p:spTgt spid="61"/>
                                        </p:tgtEl>
                                        <p:attrNameLst>
                                          <p:attrName>style.visibility</p:attrName>
                                        </p:attrNameLst>
                                      </p:cBhvr>
                                      <p:to>
                                        <p:strVal val="visible"/>
                                      </p:to>
                                    </p:set>
                                    <p:animEffect transition="in" filter="wipe(up)">
                                      <p:cBhvr>
                                        <p:cTn id="152" dur="750"/>
                                        <p:tgtEl>
                                          <p:spTgt spid="61"/>
                                        </p:tgtEl>
                                      </p:cBhvr>
                                    </p:animEffect>
                                  </p:childTnLst>
                                </p:cTn>
                              </p:par>
                              <p:par>
                                <p:cTn id="153" presetID="22" presetClass="entr" presetSubtype="1" fill="hold" grpId="0" nodeType="withEffect">
                                  <p:stCondLst>
                                    <p:cond delay="0"/>
                                  </p:stCondLst>
                                  <p:childTnLst>
                                    <p:set>
                                      <p:cBhvr>
                                        <p:cTn id="154" dur="1" fill="hold">
                                          <p:stCondLst>
                                            <p:cond delay="0"/>
                                          </p:stCondLst>
                                        </p:cTn>
                                        <p:tgtEl>
                                          <p:spTgt spid="63"/>
                                        </p:tgtEl>
                                        <p:attrNameLst>
                                          <p:attrName>style.visibility</p:attrName>
                                        </p:attrNameLst>
                                      </p:cBhvr>
                                      <p:to>
                                        <p:strVal val="visible"/>
                                      </p:to>
                                    </p:set>
                                    <p:animEffect transition="in" filter="wipe(up)">
                                      <p:cBhvr>
                                        <p:cTn id="155" dur="750"/>
                                        <p:tgtEl>
                                          <p:spTgt spid="63"/>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p:cTn id="158" dur="750" fill="hold"/>
                                        <p:tgtEl>
                                          <p:spTgt spid="66"/>
                                        </p:tgtEl>
                                        <p:attrNameLst>
                                          <p:attrName>ppt_w</p:attrName>
                                        </p:attrNameLst>
                                      </p:cBhvr>
                                      <p:tavLst>
                                        <p:tav tm="0">
                                          <p:val>
                                            <p:fltVal val="0"/>
                                          </p:val>
                                        </p:tav>
                                        <p:tav tm="100000">
                                          <p:val>
                                            <p:strVal val="#ppt_w"/>
                                          </p:val>
                                        </p:tav>
                                      </p:tavLst>
                                    </p:anim>
                                    <p:anim calcmode="lin" valueType="num">
                                      <p:cBhvr>
                                        <p:cTn id="159" dur="750" fill="hold"/>
                                        <p:tgtEl>
                                          <p:spTgt spid="66"/>
                                        </p:tgtEl>
                                        <p:attrNameLst>
                                          <p:attrName>ppt_h</p:attrName>
                                        </p:attrNameLst>
                                      </p:cBhvr>
                                      <p:tavLst>
                                        <p:tav tm="0">
                                          <p:val>
                                            <p:fltVal val="0"/>
                                          </p:val>
                                        </p:tav>
                                        <p:tav tm="100000">
                                          <p:val>
                                            <p:strVal val="#ppt_h"/>
                                          </p:val>
                                        </p:tav>
                                      </p:tavLst>
                                    </p:anim>
                                    <p:animEffect transition="in" filter="fade">
                                      <p:cBhvr>
                                        <p:cTn id="160" dur="750"/>
                                        <p:tgtEl>
                                          <p:spTgt spid="66"/>
                                        </p:tgtEl>
                                      </p:cBhvr>
                                    </p:animEffect>
                                  </p:childTnLst>
                                </p:cTn>
                              </p:par>
                            </p:childTnLst>
                          </p:cTn>
                        </p:par>
                        <p:par>
                          <p:cTn id="161" fill="hold">
                            <p:stCondLst>
                              <p:cond delay="10250"/>
                            </p:stCondLst>
                            <p:childTnLst>
                              <p:par>
                                <p:cTn id="162" presetID="53" presetClass="entr" presetSubtype="528" fill="hold" grpId="0" nodeType="afterEffect">
                                  <p:stCondLst>
                                    <p:cond delay="0"/>
                                  </p:stCondLst>
                                  <p:childTnLst>
                                    <p:set>
                                      <p:cBhvr>
                                        <p:cTn id="163" dur="1" fill="hold">
                                          <p:stCondLst>
                                            <p:cond delay="0"/>
                                          </p:stCondLst>
                                        </p:cTn>
                                        <p:tgtEl>
                                          <p:spTgt spid="33"/>
                                        </p:tgtEl>
                                        <p:attrNameLst>
                                          <p:attrName>style.visibility</p:attrName>
                                        </p:attrNameLst>
                                      </p:cBhvr>
                                      <p:to>
                                        <p:strVal val="visible"/>
                                      </p:to>
                                    </p:set>
                                    <p:anim calcmode="lin" valueType="num">
                                      <p:cBhvr>
                                        <p:cTn id="164" dur="750" fill="hold"/>
                                        <p:tgtEl>
                                          <p:spTgt spid="33"/>
                                        </p:tgtEl>
                                        <p:attrNameLst>
                                          <p:attrName>ppt_w</p:attrName>
                                        </p:attrNameLst>
                                      </p:cBhvr>
                                      <p:tavLst>
                                        <p:tav tm="0">
                                          <p:val>
                                            <p:fltVal val="0"/>
                                          </p:val>
                                        </p:tav>
                                        <p:tav tm="100000">
                                          <p:val>
                                            <p:strVal val="#ppt_w"/>
                                          </p:val>
                                        </p:tav>
                                      </p:tavLst>
                                    </p:anim>
                                    <p:anim calcmode="lin" valueType="num">
                                      <p:cBhvr>
                                        <p:cTn id="165" dur="750" fill="hold"/>
                                        <p:tgtEl>
                                          <p:spTgt spid="33"/>
                                        </p:tgtEl>
                                        <p:attrNameLst>
                                          <p:attrName>ppt_h</p:attrName>
                                        </p:attrNameLst>
                                      </p:cBhvr>
                                      <p:tavLst>
                                        <p:tav tm="0">
                                          <p:val>
                                            <p:fltVal val="0"/>
                                          </p:val>
                                        </p:tav>
                                        <p:tav tm="100000">
                                          <p:val>
                                            <p:strVal val="#ppt_h"/>
                                          </p:val>
                                        </p:tav>
                                      </p:tavLst>
                                    </p:anim>
                                    <p:animEffect transition="in" filter="fade">
                                      <p:cBhvr>
                                        <p:cTn id="166" dur="750"/>
                                        <p:tgtEl>
                                          <p:spTgt spid="33"/>
                                        </p:tgtEl>
                                      </p:cBhvr>
                                    </p:animEffect>
                                    <p:anim calcmode="lin" valueType="num">
                                      <p:cBhvr>
                                        <p:cTn id="167" dur="750" fill="hold"/>
                                        <p:tgtEl>
                                          <p:spTgt spid="33"/>
                                        </p:tgtEl>
                                        <p:attrNameLst>
                                          <p:attrName>ppt_x</p:attrName>
                                        </p:attrNameLst>
                                      </p:cBhvr>
                                      <p:tavLst>
                                        <p:tav tm="0">
                                          <p:val>
                                            <p:fltVal val="0.5"/>
                                          </p:val>
                                        </p:tav>
                                        <p:tav tm="100000">
                                          <p:val>
                                            <p:strVal val="#ppt_x"/>
                                          </p:val>
                                        </p:tav>
                                      </p:tavLst>
                                    </p:anim>
                                    <p:anim calcmode="lin" valueType="num">
                                      <p:cBhvr>
                                        <p:cTn id="168" dur="750" fill="hold"/>
                                        <p:tgtEl>
                                          <p:spTgt spid="33"/>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animBg="1"/>
      <p:bldP spid="10" grpId="0" animBg="1"/>
      <p:bldP spid="12" grpId="0" animBg="1"/>
      <p:bldP spid="16" grpId="0"/>
      <p:bldP spid="30" grpId="0"/>
      <p:bldP spid="31" grpId="0"/>
      <p:bldP spid="32" grpId="0"/>
      <p:bldP spid="33" grpId="0"/>
      <p:bldP spid="34" grpId="0"/>
      <p:bldP spid="42" grpId="0" animBg="1"/>
      <p:bldP spid="43" grpId="0" animBg="1"/>
      <p:bldP spid="44" grpId="0" animBg="1"/>
      <p:bldP spid="45" grpId="0"/>
      <p:bldP spid="48" grpId="0" animBg="1"/>
      <p:bldP spid="49" grpId="0" animBg="1"/>
      <p:bldP spid="50" grpId="0" animBg="1"/>
      <p:bldP spid="51" grpId="0"/>
      <p:bldP spid="54" grpId="0" animBg="1"/>
      <p:bldP spid="55" grpId="0" animBg="1"/>
      <p:bldP spid="56" grpId="0" animBg="1"/>
      <p:bldP spid="57" grpId="0"/>
      <p:bldP spid="60" grpId="0" animBg="1"/>
      <p:bldP spid="61" grpId="0" animBg="1"/>
      <p:bldP spid="62" grpId="0" animBg="1"/>
      <p:bldP spid="63" grpId="0"/>
      <p:bldP spid="65" grpId="0" animBg="1"/>
      <p:bldP spid="66" grpId="0" animBg="1"/>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3EB8CD"/>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rgbClr val="56595E"/>
                </a:solidFill>
              </a:rPr>
              <a:t>Lorem</a:t>
            </a:r>
          </a:p>
          <a:p>
            <a:pPr algn="ctr"/>
            <a:r>
              <a:rPr lang="en-US" dirty="0">
                <a:solidFill>
                  <a:srgbClr val="56595E"/>
                </a:solidFill>
              </a:rPr>
              <a:t>$124k</a:t>
            </a:r>
          </a:p>
        </p:txBody>
      </p:sp>
    </p:spTree>
    <p:extLst>
      <p:ext uri="{BB962C8B-B14F-4D97-AF65-F5344CB8AC3E}">
        <p14:creationId xmlns:p14="http://schemas.microsoft.com/office/powerpoint/2010/main" val="656330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7" name="Oval 26">
            <a:extLst>
              <a:ext uri="{FF2B5EF4-FFF2-40B4-BE49-F238E27FC236}">
                <a16:creationId xmlns:a16="http://schemas.microsoft.com/office/drawing/2014/main" id="{7CD8CAAC-844A-45DD-AD05-E39C8C6288BE}"/>
              </a:ext>
            </a:extLst>
          </p:cNvPr>
          <p:cNvSpPr>
            <a:spLocks noChangeAspect="1"/>
          </p:cNvSpPr>
          <p:nvPr/>
        </p:nvSpPr>
        <p:spPr>
          <a:xfrm>
            <a:off x="6730478" y="1540898"/>
            <a:ext cx="4663441" cy="4663440"/>
          </a:xfrm>
          <a:prstGeom prst="ellipse">
            <a:avLst/>
          </a:prstGeom>
          <a:solidFill>
            <a:schemeClr val="bg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3582D31-DD29-4B94-AD01-6FE9259DC6A8}"/>
              </a:ext>
            </a:extLst>
          </p:cNvPr>
          <p:cNvSpPr>
            <a:spLocks noChangeAspect="1"/>
          </p:cNvSpPr>
          <p:nvPr/>
        </p:nvSpPr>
        <p:spPr>
          <a:xfrm>
            <a:off x="6730478" y="1540898"/>
            <a:ext cx="4684282" cy="4684281"/>
          </a:xfrm>
          <a:custGeom>
            <a:avLst/>
            <a:gdLst>
              <a:gd name="connsiteX0" fmla="*/ 1874520 w 3749040"/>
              <a:gd name="connsiteY0" fmla="*/ 365760 h 3749040"/>
              <a:gd name="connsiteX1" fmla="*/ 365760 w 3749040"/>
              <a:gd name="connsiteY1" fmla="*/ 1874520 h 3749040"/>
              <a:gd name="connsiteX2" fmla="*/ 1874520 w 3749040"/>
              <a:gd name="connsiteY2" fmla="*/ 3383280 h 3749040"/>
              <a:gd name="connsiteX3" fmla="*/ 3383280 w 3749040"/>
              <a:gd name="connsiteY3" fmla="*/ 1874520 h 3749040"/>
              <a:gd name="connsiteX4" fmla="*/ 1874520 w 3749040"/>
              <a:gd name="connsiteY4" fmla="*/ 365760 h 3749040"/>
              <a:gd name="connsiteX5" fmla="*/ 1874520 w 3749040"/>
              <a:gd name="connsiteY5" fmla="*/ 0 h 3749040"/>
              <a:gd name="connsiteX6" fmla="*/ 3749040 w 3749040"/>
              <a:gd name="connsiteY6" fmla="*/ 1874520 h 3749040"/>
              <a:gd name="connsiteX7" fmla="*/ 1874520 w 3749040"/>
              <a:gd name="connsiteY7" fmla="*/ 3749040 h 3749040"/>
              <a:gd name="connsiteX8" fmla="*/ 0 w 3749040"/>
              <a:gd name="connsiteY8" fmla="*/ 1874520 h 3749040"/>
              <a:gd name="connsiteX9" fmla="*/ 1874520 w 3749040"/>
              <a:gd name="connsiteY9" fmla="*/ 0 h 3749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49040" h="3749040">
                <a:moveTo>
                  <a:pt x="1874520" y="365760"/>
                </a:moveTo>
                <a:cubicBezTo>
                  <a:pt x="1041255" y="365760"/>
                  <a:pt x="365760" y="1041255"/>
                  <a:pt x="365760" y="1874520"/>
                </a:cubicBezTo>
                <a:cubicBezTo>
                  <a:pt x="365760" y="2707785"/>
                  <a:pt x="1041255" y="3383280"/>
                  <a:pt x="1874520" y="3383280"/>
                </a:cubicBezTo>
                <a:cubicBezTo>
                  <a:pt x="2707785" y="3383280"/>
                  <a:pt x="3383280" y="2707785"/>
                  <a:pt x="3383280" y="1874520"/>
                </a:cubicBezTo>
                <a:cubicBezTo>
                  <a:pt x="3383280" y="1041255"/>
                  <a:pt x="2707785" y="365760"/>
                  <a:pt x="1874520" y="365760"/>
                </a:cubicBezTo>
                <a:close/>
                <a:moveTo>
                  <a:pt x="1874520" y="0"/>
                </a:moveTo>
                <a:cubicBezTo>
                  <a:pt x="2909789" y="0"/>
                  <a:pt x="3749040" y="839251"/>
                  <a:pt x="3749040" y="1874520"/>
                </a:cubicBezTo>
                <a:cubicBezTo>
                  <a:pt x="3749040" y="2909789"/>
                  <a:pt x="2909789" y="3749040"/>
                  <a:pt x="1874520" y="3749040"/>
                </a:cubicBezTo>
                <a:cubicBezTo>
                  <a:pt x="839251" y="3749040"/>
                  <a:pt x="0" y="2909789"/>
                  <a:pt x="0" y="1874520"/>
                </a:cubicBezTo>
                <a:cubicBezTo>
                  <a:pt x="0" y="839251"/>
                  <a:pt x="839251" y="0"/>
                  <a:pt x="1874520" y="0"/>
                </a:cubicBezTo>
                <a:close/>
              </a:path>
            </a:pathLst>
          </a:custGeom>
          <a:solidFill>
            <a:srgbClr val="FFA80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5ABA833-128F-49F8-A93B-900939ACD52D}"/>
              </a:ext>
            </a:extLst>
          </p:cNvPr>
          <p:cNvSpPr>
            <a:spLocks noChangeAspect="1"/>
          </p:cNvSpPr>
          <p:nvPr/>
        </p:nvSpPr>
        <p:spPr>
          <a:xfrm>
            <a:off x="7473108" y="2283528"/>
            <a:ext cx="3199022" cy="3199021"/>
          </a:xfrm>
          <a:custGeom>
            <a:avLst/>
            <a:gdLst>
              <a:gd name="connsiteX0" fmla="*/ 1280160 w 2560320"/>
              <a:gd name="connsiteY0" fmla="*/ 320040 h 2560320"/>
              <a:gd name="connsiteX1" fmla="*/ 320040 w 2560320"/>
              <a:gd name="connsiteY1" fmla="*/ 1280160 h 2560320"/>
              <a:gd name="connsiteX2" fmla="*/ 1280160 w 2560320"/>
              <a:gd name="connsiteY2" fmla="*/ 2240280 h 2560320"/>
              <a:gd name="connsiteX3" fmla="*/ 2240280 w 2560320"/>
              <a:gd name="connsiteY3" fmla="*/ 1280160 h 2560320"/>
              <a:gd name="connsiteX4" fmla="*/ 1280160 w 2560320"/>
              <a:gd name="connsiteY4" fmla="*/ 320040 h 2560320"/>
              <a:gd name="connsiteX5" fmla="*/ 1280160 w 2560320"/>
              <a:gd name="connsiteY5" fmla="*/ 0 h 2560320"/>
              <a:gd name="connsiteX6" fmla="*/ 2560320 w 2560320"/>
              <a:gd name="connsiteY6" fmla="*/ 1280160 h 2560320"/>
              <a:gd name="connsiteX7" fmla="*/ 1280160 w 2560320"/>
              <a:gd name="connsiteY7" fmla="*/ 2560320 h 2560320"/>
              <a:gd name="connsiteX8" fmla="*/ 0 w 2560320"/>
              <a:gd name="connsiteY8" fmla="*/ 1280160 h 2560320"/>
              <a:gd name="connsiteX9" fmla="*/ 1280160 w 2560320"/>
              <a:gd name="connsiteY9" fmla="*/ 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0320" h="2560320">
                <a:moveTo>
                  <a:pt x="1280160" y="320040"/>
                </a:moveTo>
                <a:cubicBezTo>
                  <a:pt x="749900" y="320040"/>
                  <a:pt x="320040" y="749900"/>
                  <a:pt x="320040" y="1280160"/>
                </a:cubicBezTo>
                <a:cubicBezTo>
                  <a:pt x="320040" y="1810420"/>
                  <a:pt x="749900" y="2240280"/>
                  <a:pt x="1280160" y="2240280"/>
                </a:cubicBezTo>
                <a:cubicBezTo>
                  <a:pt x="1810420" y="2240280"/>
                  <a:pt x="2240280" y="1810420"/>
                  <a:pt x="2240280" y="1280160"/>
                </a:cubicBezTo>
                <a:cubicBezTo>
                  <a:pt x="2240280" y="749900"/>
                  <a:pt x="1810420" y="320040"/>
                  <a:pt x="1280160" y="320040"/>
                </a:cubicBezTo>
                <a:close/>
                <a:moveTo>
                  <a:pt x="1280160" y="0"/>
                </a:moveTo>
                <a:cubicBezTo>
                  <a:pt x="1987173" y="0"/>
                  <a:pt x="2560320" y="573147"/>
                  <a:pt x="2560320" y="1280160"/>
                </a:cubicBezTo>
                <a:cubicBezTo>
                  <a:pt x="2560320" y="1987173"/>
                  <a:pt x="1987173" y="2560320"/>
                  <a:pt x="1280160" y="2560320"/>
                </a:cubicBezTo>
                <a:cubicBezTo>
                  <a:pt x="573147" y="2560320"/>
                  <a:pt x="0" y="1987173"/>
                  <a:pt x="0" y="1280160"/>
                </a:cubicBezTo>
                <a:cubicBezTo>
                  <a:pt x="0" y="573147"/>
                  <a:pt x="573147" y="0"/>
                  <a:pt x="1280160" y="0"/>
                </a:cubicBezTo>
                <a:close/>
              </a:path>
            </a:pathLst>
          </a:custGeom>
          <a:solidFill>
            <a:srgbClr val="3EB8CD"/>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0D53BC2-9901-4B95-9B55-913C91F238B5}"/>
              </a:ext>
            </a:extLst>
          </p:cNvPr>
          <p:cNvSpPr>
            <a:spLocks noChangeAspect="1"/>
          </p:cNvSpPr>
          <p:nvPr/>
        </p:nvSpPr>
        <p:spPr>
          <a:xfrm>
            <a:off x="8158613" y="2969033"/>
            <a:ext cx="1828012" cy="1828012"/>
          </a:xfrm>
          <a:custGeom>
            <a:avLst/>
            <a:gdLst>
              <a:gd name="connsiteX0" fmla="*/ 731520 w 1463040"/>
              <a:gd name="connsiteY0" fmla="*/ 274320 h 1463040"/>
              <a:gd name="connsiteX1" fmla="*/ 274320 w 1463040"/>
              <a:gd name="connsiteY1" fmla="*/ 731520 h 1463040"/>
              <a:gd name="connsiteX2" fmla="*/ 731520 w 1463040"/>
              <a:gd name="connsiteY2" fmla="*/ 1188720 h 1463040"/>
              <a:gd name="connsiteX3" fmla="*/ 1188720 w 1463040"/>
              <a:gd name="connsiteY3" fmla="*/ 731520 h 1463040"/>
              <a:gd name="connsiteX4" fmla="*/ 731520 w 1463040"/>
              <a:gd name="connsiteY4" fmla="*/ 274320 h 1463040"/>
              <a:gd name="connsiteX5" fmla="*/ 731520 w 1463040"/>
              <a:gd name="connsiteY5" fmla="*/ 0 h 1463040"/>
              <a:gd name="connsiteX6" fmla="*/ 1463040 w 1463040"/>
              <a:gd name="connsiteY6" fmla="*/ 731520 h 1463040"/>
              <a:gd name="connsiteX7" fmla="*/ 731520 w 1463040"/>
              <a:gd name="connsiteY7" fmla="*/ 1463040 h 1463040"/>
              <a:gd name="connsiteX8" fmla="*/ 0 w 1463040"/>
              <a:gd name="connsiteY8" fmla="*/ 731520 h 1463040"/>
              <a:gd name="connsiteX9" fmla="*/ 731520 w 1463040"/>
              <a:gd name="connsiteY9" fmla="*/ 0 h 146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63040" h="1463040">
                <a:moveTo>
                  <a:pt x="731520" y="274320"/>
                </a:moveTo>
                <a:cubicBezTo>
                  <a:pt x="479015" y="274320"/>
                  <a:pt x="274320" y="479015"/>
                  <a:pt x="274320" y="731520"/>
                </a:cubicBezTo>
                <a:cubicBezTo>
                  <a:pt x="274320" y="984025"/>
                  <a:pt x="479015" y="1188720"/>
                  <a:pt x="731520" y="1188720"/>
                </a:cubicBezTo>
                <a:cubicBezTo>
                  <a:pt x="984025" y="1188720"/>
                  <a:pt x="1188720" y="984025"/>
                  <a:pt x="1188720" y="731520"/>
                </a:cubicBezTo>
                <a:cubicBezTo>
                  <a:pt x="1188720" y="479015"/>
                  <a:pt x="984025" y="274320"/>
                  <a:pt x="731520" y="274320"/>
                </a:cubicBezTo>
                <a:close/>
                <a:moveTo>
                  <a:pt x="731520" y="0"/>
                </a:moveTo>
                <a:cubicBezTo>
                  <a:pt x="1135527" y="0"/>
                  <a:pt x="1463040" y="327513"/>
                  <a:pt x="1463040" y="731520"/>
                </a:cubicBezTo>
                <a:cubicBezTo>
                  <a:pt x="1463040" y="1135527"/>
                  <a:pt x="1135527" y="1463040"/>
                  <a:pt x="731520" y="1463040"/>
                </a:cubicBezTo>
                <a:cubicBezTo>
                  <a:pt x="327513" y="1463040"/>
                  <a:pt x="0" y="1135527"/>
                  <a:pt x="0" y="731520"/>
                </a:cubicBezTo>
                <a:cubicBezTo>
                  <a:pt x="0" y="327513"/>
                  <a:pt x="327513" y="0"/>
                  <a:pt x="731520" y="0"/>
                </a:cubicBezTo>
                <a:close/>
              </a:path>
            </a:pathLst>
          </a:custGeom>
          <a:solidFill>
            <a:srgbClr val="85C401"/>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2BD5AA5-0C09-4F98-B2B5-D85E138AF017}"/>
              </a:ext>
            </a:extLst>
          </p:cNvPr>
          <p:cNvSpPr>
            <a:spLocks noChangeAspect="1"/>
          </p:cNvSpPr>
          <p:nvPr/>
        </p:nvSpPr>
        <p:spPr>
          <a:xfrm>
            <a:off x="8815555" y="3625975"/>
            <a:ext cx="514129" cy="514128"/>
          </a:xfrm>
          <a:prstGeom prst="ellipse">
            <a:avLst/>
          </a:prstGeom>
          <a:solidFill>
            <a:srgbClr val="FF2B2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a:extLst>
              <a:ext uri="{FF2B5EF4-FFF2-40B4-BE49-F238E27FC236}">
                <a16:creationId xmlns:a16="http://schemas.microsoft.com/office/drawing/2014/main" id="{0D015230-D1CA-4B05-8771-CFC2A3E99630}"/>
              </a:ext>
            </a:extLst>
          </p:cNvPr>
          <p:cNvGrpSpPr>
            <a:grpSpLocks noChangeAspect="1"/>
          </p:cNvGrpSpPr>
          <p:nvPr/>
        </p:nvGrpSpPr>
        <p:grpSpPr>
          <a:xfrm>
            <a:off x="5562600" y="937621"/>
            <a:ext cx="3884526" cy="1916789"/>
            <a:chOff x="5898219" y="1543524"/>
            <a:chExt cx="3232558" cy="1595080"/>
          </a:xfr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effectLst>
            <a:outerShdw blurRad="50800" dist="38100" dir="13500000" algn="br" rotWithShape="0">
              <a:prstClr val="black">
                <a:alpha val="40000"/>
              </a:prstClr>
            </a:outerShdw>
          </a:effectLst>
        </p:grpSpPr>
        <p:sp>
          <p:nvSpPr>
            <p:cNvPr id="34" name="Freeform: Shape 33">
              <a:extLst>
                <a:ext uri="{FF2B5EF4-FFF2-40B4-BE49-F238E27FC236}">
                  <a16:creationId xmlns:a16="http://schemas.microsoft.com/office/drawing/2014/main" id="{C88D7FE5-5BD2-468C-ABF4-FDCD3B101D14}"/>
                </a:ext>
              </a:extLst>
            </p:cNvPr>
            <p:cNvSpPr/>
            <p:nvPr/>
          </p:nvSpPr>
          <p:spPr>
            <a:xfrm rot="13111409">
              <a:off x="6096451" y="2930390"/>
              <a:ext cx="3034326" cy="208214"/>
            </a:xfrm>
            <a:custGeom>
              <a:avLst/>
              <a:gdLst>
                <a:gd name="connsiteX0" fmla="*/ 3034330 w 3034330"/>
                <a:gd name="connsiteY0" fmla="*/ 158243 h 208214"/>
                <a:gd name="connsiteX1" fmla="*/ 215125 w 3034330"/>
                <a:gd name="connsiteY1" fmla="*/ 158242 h 208214"/>
                <a:gd name="connsiteX2" fmla="*/ 215125 w 3034330"/>
                <a:gd name="connsiteY2" fmla="*/ 208214 h 208214"/>
                <a:gd name="connsiteX3" fmla="*/ 1694 w 3034330"/>
                <a:gd name="connsiteY3" fmla="*/ 148928 h 208214"/>
                <a:gd name="connsiteX4" fmla="*/ 5991 w 3034330"/>
                <a:gd name="connsiteY4" fmla="*/ 135290 h 208214"/>
                <a:gd name="connsiteX5" fmla="*/ 0 w 3034330"/>
                <a:gd name="connsiteY5" fmla="*/ 59757 h 208214"/>
                <a:gd name="connsiteX6" fmla="*/ 215125 w 3034330"/>
                <a:gd name="connsiteY6" fmla="*/ 0 h 208214"/>
                <a:gd name="connsiteX7" fmla="*/ 215125 w 3034330"/>
                <a:gd name="connsiteY7" fmla="*/ 49971 h 208214"/>
                <a:gd name="connsiteX8" fmla="*/ 3034330 w 3034330"/>
                <a:gd name="connsiteY8" fmla="*/ 49971 h 208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34330" h="208214">
                  <a:moveTo>
                    <a:pt x="3034330" y="158243"/>
                  </a:moveTo>
                  <a:lnTo>
                    <a:pt x="215125" y="158242"/>
                  </a:lnTo>
                  <a:lnTo>
                    <a:pt x="215125" y="208214"/>
                  </a:lnTo>
                  <a:lnTo>
                    <a:pt x="1694" y="148928"/>
                  </a:lnTo>
                  <a:lnTo>
                    <a:pt x="5991" y="135290"/>
                  </a:lnTo>
                  <a:lnTo>
                    <a:pt x="0" y="59757"/>
                  </a:lnTo>
                  <a:lnTo>
                    <a:pt x="215125" y="0"/>
                  </a:lnTo>
                  <a:lnTo>
                    <a:pt x="215125" y="49971"/>
                  </a:lnTo>
                  <a:lnTo>
                    <a:pt x="3034330" y="4997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Chevron 3">
              <a:extLst>
                <a:ext uri="{FF2B5EF4-FFF2-40B4-BE49-F238E27FC236}">
                  <a16:creationId xmlns:a16="http://schemas.microsoft.com/office/drawing/2014/main" id="{F4D503E4-AC2D-467D-85BF-692D0E0428EF}"/>
                </a:ext>
              </a:extLst>
            </p:cNvPr>
            <p:cNvSpPr/>
            <p:nvPr/>
          </p:nvSpPr>
          <p:spPr>
            <a:xfrm rot="2311409">
              <a:off x="6292639" y="1857526"/>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B1E5811C-278F-4025-9BB8-73AD432AFFCF}"/>
                </a:ext>
              </a:extLst>
            </p:cNvPr>
            <p:cNvSpPr/>
            <p:nvPr/>
          </p:nvSpPr>
          <p:spPr>
            <a:xfrm rot="2311409">
              <a:off x="6093225" y="16987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hevron 10">
              <a:extLst>
                <a:ext uri="{FF2B5EF4-FFF2-40B4-BE49-F238E27FC236}">
                  <a16:creationId xmlns:a16="http://schemas.microsoft.com/office/drawing/2014/main" id="{D5238405-DC93-49FF-88E5-7F068558D3FF}"/>
                </a:ext>
              </a:extLst>
            </p:cNvPr>
            <p:cNvSpPr/>
            <p:nvPr/>
          </p:nvSpPr>
          <p:spPr>
            <a:xfrm rot="2311409">
              <a:off x="5995955" y="162133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FFE036C7-FE4D-4CD7-88AC-B013D448E3D4}"/>
                </a:ext>
              </a:extLst>
            </p:cNvPr>
            <p:cNvSpPr/>
            <p:nvPr/>
          </p:nvSpPr>
          <p:spPr>
            <a:xfrm rot="2311409">
              <a:off x="5898219" y="1543524"/>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Arrow: Chevron 15">
              <a:extLst>
                <a:ext uri="{FF2B5EF4-FFF2-40B4-BE49-F238E27FC236}">
                  <a16:creationId xmlns:a16="http://schemas.microsoft.com/office/drawing/2014/main" id="{8CF0B645-831D-4F53-A8B5-F6FAA104B9B3}"/>
                </a:ext>
              </a:extLst>
            </p:cNvPr>
            <p:cNvSpPr/>
            <p:nvPr/>
          </p:nvSpPr>
          <p:spPr>
            <a:xfrm rot="2311409">
              <a:off x="6189575" y="1775471"/>
              <a:ext cx="208214" cy="416427"/>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4" name="TextBox 53">
            <a:extLst>
              <a:ext uri="{FF2B5EF4-FFF2-40B4-BE49-F238E27FC236}">
                <a16:creationId xmlns:a16="http://schemas.microsoft.com/office/drawing/2014/main" id="{E3534051-6934-47F1-899D-2E700AF1D0E7}"/>
              </a:ext>
            </a:extLst>
          </p:cNvPr>
          <p:cNvSpPr txBox="1"/>
          <p:nvPr/>
        </p:nvSpPr>
        <p:spPr>
          <a:xfrm>
            <a:off x="559795" y="1832376"/>
            <a:ext cx="5440891" cy="1908215"/>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5" name="Rectangle: Rounded Corners 54">
            <a:extLst>
              <a:ext uri="{FF2B5EF4-FFF2-40B4-BE49-F238E27FC236}">
                <a16:creationId xmlns:a16="http://schemas.microsoft.com/office/drawing/2014/main" id="{33E2B3B0-0F67-4D9A-A921-061C7A0D089B}"/>
              </a:ext>
            </a:extLst>
          </p:cNvPr>
          <p:cNvSpPr/>
          <p:nvPr/>
        </p:nvSpPr>
        <p:spPr>
          <a:xfrm>
            <a:off x="835012" y="3854282"/>
            <a:ext cx="838200" cy="838200"/>
          </a:xfrm>
          <a:prstGeom prst="roundRect">
            <a:avLst/>
          </a:prstGeom>
          <a:solidFill>
            <a:srgbClr val="56595E">
              <a:alpha val="25000"/>
            </a:srgbClr>
          </a:solidFill>
          <a:ln w="381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7" name="TextBox 56">
            <a:extLst>
              <a:ext uri="{FF2B5EF4-FFF2-40B4-BE49-F238E27FC236}">
                <a16:creationId xmlns:a16="http://schemas.microsoft.com/office/drawing/2014/main" id="{00A13EA9-7C1E-45AA-85C9-AA0EDABDFE85}"/>
              </a:ext>
            </a:extLst>
          </p:cNvPr>
          <p:cNvSpPr txBox="1"/>
          <p:nvPr/>
        </p:nvSpPr>
        <p:spPr>
          <a:xfrm>
            <a:off x="596932" y="4876800"/>
            <a:ext cx="5440891" cy="144655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8" name="Rectangle: Rounded Corners 57">
            <a:extLst>
              <a:ext uri="{FF2B5EF4-FFF2-40B4-BE49-F238E27FC236}">
                <a16:creationId xmlns:a16="http://schemas.microsoft.com/office/drawing/2014/main" id="{558D9358-77F7-4CE2-A061-C42BAAE3BB8B}"/>
              </a:ext>
            </a:extLst>
          </p:cNvPr>
          <p:cNvSpPr/>
          <p:nvPr/>
        </p:nvSpPr>
        <p:spPr>
          <a:xfrm>
            <a:off x="2162046" y="3854282"/>
            <a:ext cx="838200" cy="838200"/>
          </a:xfrm>
          <a:prstGeom prst="roundRect">
            <a:avLst/>
          </a:prstGeom>
          <a:solidFill>
            <a:srgbClr val="56595E">
              <a:alpha val="25000"/>
            </a:srgbClr>
          </a:solidFill>
          <a:ln w="381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59" name="Rectangle: Rounded Corners 58">
            <a:extLst>
              <a:ext uri="{FF2B5EF4-FFF2-40B4-BE49-F238E27FC236}">
                <a16:creationId xmlns:a16="http://schemas.microsoft.com/office/drawing/2014/main" id="{F14CBC5A-CA3D-4153-AF38-76BAD173E192}"/>
              </a:ext>
            </a:extLst>
          </p:cNvPr>
          <p:cNvSpPr/>
          <p:nvPr/>
        </p:nvSpPr>
        <p:spPr>
          <a:xfrm>
            <a:off x="3487554" y="3854282"/>
            <a:ext cx="838200" cy="838200"/>
          </a:xfrm>
          <a:prstGeom prst="roundRect">
            <a:avLst/>
          </a:prstGeom>
          <a:solidFill>
            <a:srgbClr val="56595E">
              <a:alpha val="25000"/>
            </a:srgbClr>
          </a:solidFill>
          <a:ln w="381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
        <p:nvSpPr>
          <p:cNvPr id="60" name="Rectangle: Rounded Corners 59">
            <a:extLst>
              <a:ext uri="{FF2B5EF4-FFF2-40B4-BE49-F238E27FC236}">
                <a16:creationId xmlns:a16="http://schemas.microsoft.com/office/drawing/2014/main" id="{D3B908F0-9493-45CE-ABF2-AEAD836A4696}"/>
              </a:ext>
            </a:extLst>
          </p:cNvPr>
          <p:cNvSpPr/>
          <p:nvPr/>
        </p:nvSpPr>
        <p:spPr>
          <a:xfrm>
            <a:off x="4797914" y="3854282"/>
            <a:ext cx="838200" cy="838200"/>
          </a:xfrm>
          <a:prstGeom prst="roundRect">
            <a:avLst/>
          </a:prstGeom>
          <a:solidFill>
            <a:srgbClr val="56595E">
              <a:alpha val="25000"/>
            </a:srgbClr>
          </a:solidFill>
          <a:ln w="381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a:rPr>
              <a:t>25%</a:t>
            </a:r>
          </a:p>
        </p:txBody>
      </p:sp>
    </p:spTree>
    <p:extLst>
      <p:ext uri="{BB962C8B-B14F-4D97-AF65-F5344CB8AC3E}">
        <p14:creationId xmlns:p14="http://schemas.microsoft.com/office/powerpoint/2010/main" val="912168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54">
                                            <p:txEl>
                                              <p:pRg st="0" end="0"/>
                                            </p:txEl>
                                          </p:spTgt>
                                        </p:tgtEl>
                                        <p:attrNameLst>
                                          <p:attrName>style.visibility</p:attrName>
                                        </p:attrNameLst>
                                      </p:cBhvr>
                                      <p:to>
                                        <p:strVal val="visible"/>
                                      </p:to>
                                    </p:set>
                                    <p:animEffect transition="in" filter="fade">
                                      <p:cBhvr>
                                        <p:cTn id="11" dur="500"/>
                                        <p:tgtEl>
                                          <p:spTgt spid="54">
                                            <p:txEl>
                                              <p:pRg st="0" end="0"/>
                                            </p:txEl>
                                          </p:spTgt>
                                        </p:tgtEl>
                                      </p:cBhvr>
                                    </p:animEffect>
                                    <p:anim calcmode="lin" valueType="num">
                                      <p:cBhvr>
                                        <p:cTn id="12" dur="5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4">
                                            <p:txEl>
                                              <p:pRg st="2" end="2"/>
                                            </p:txEl>
                                          </p:spTgt>
                                        </p:tgtEl>
                                        <p:attrNameLst>
                                          <p:attrName>style.visibility</p:attrName>
                                        </p:attrNameLst>
                                      </p:cBhvr>
                                      <p:to>
                                        <p:strVal val="visible"/>
                                      </p:to>
                                    </p:set>
                                    <p:animEffect transition="in" filter="fade">
                                      <p:cBhvr>
                                        <p:cTn id="17" dur="500"/>
                                        <p:tgtEl>
                                          <p:spTgt spid="54">
                                            <p:txEl>
                                              <p:pRg st="2" end="2"/>
                                            </p:txEl>
                                          </p:spTgt>
                                        </p:tgtEl>
                                      </p:cBhvr>
                                    </p:animEffect>
                                    <p:anim calcmode="lin" valueType="num">
                                      <p:cBhvr>
                                        <p:cTn id="18" dur="500" fill="hold"/>
                                        <p:tgtEl>
                                          <p:spTgt spid="54">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54">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54">
                                            <p:txEl>
                                              <p:pRg st="4" end="4"/>
                                            </p:txEl>
                                          </p:spTgt>
                                        </p:tgtEl>
                                        <p:attrNameLst>
                                          <p:attrName>style.visibility</p:attrName>
                                        </p:attrNameLst>
                                      </p:cBhvr>
                                      <p:to>
                                        <p:strVal val="visible"/>
                                      </p:to>
                                    </p:set>
                                    <p:animEffect transition="in" filter="fade">
                                      <p:cBhvr>
                                        <p:cTn id="23" dur="500"/>
                                        <p:tgtEl>
                                          <p:spTgt spid="54">
                                            <p:txEl>
                                              <p:pRg st="4" end="4"/>
                                            </p:txEl>
                                          </p:spTgt>
                                        </p:tgtEl>
                                      </p:cBhvr>
                                    </p:animEffect>
                                    <p:anim calcmode="lin" valueType="num">
                                      <p:cBhvr>
                                        <p:cTn id="24" dur="500" fill="hold"/>
                                        <p:tgtEl>
                                          <p:spTgt spid="54">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54">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57">
                                            <p:txEl>
                                              <p:pRg st="0" end="0"/>
                                            </p:txEl>
                                          </p:spTgt>
                                        </p:tgtEl>
                                        <p:attrNameLst>
                                          <p:attrName>style.visibility</p:attrName>
                                        </p:attrNameLst>
                                      </p:cBhvr>
                                      <p:to>
                                        <p:strVal val="visible"/>
                                      </p:to>
                                    </p:set>
                                    <p:animEffect transition="in" filter="fade">
                                      <p:cBhvr>
                                        <p:cTn id="29" dur="500"/>
                                        <p:tgtEl>
                                          <p:spTgt spid="57">
                                            <p:txEl>
                                              <p:pRg st="0" end="0"/>
                                            </p:txEl>
                                          </p:spTgt>
                                        </p:tgtEl>
                                      </p:cBhvr>
                                    </p:animEffect>
                                    <p:anim calcmode="lin" valueType="num">
                                      <p:cBhvr>
                                        <p:cTn id="30" dur="5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57">
                                            <p:txEl>
                                              <p:pRg st="2" end="2"/>
                                            </p:txEl>
                                          </p:spTgt>
                                        </p:tgtEl>
                                        <p:attrNameLst>
                                          <p:attrName>style.visibility</p:attrName>
                                        </p:attrNameLst>
                                      </p:cBhvr>
                                      <p:to>
                                        <p:strVal val="visible"/>
                                      </p:to>
                                    </p:set>
                                    <p:animEffect transition="in" filter="fade">
                                      <p:cBhvr>
                                        <p:cTn id="35" dur="500"/>
                                        <p:tgtEl>
                                          <p:spTgt spid="57">
                                            <p:txEl>
                                              <p:pRg st="2" end="2"/>
                                            </p:txEl>
                                          </p:spTgt>
                                        </p:tgtEl>
                                      </p:cBhvr>
                                    </p:animEffect>
                                    <p:anim calcmode="lin" valueType="num">
                                      <p:cBhvr>
                                        <p:cTn id="36" dur="5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p:cTn id="41" dur="500" fill="hold"/>
                                        <p:tgtEl>
                                          <p:spTgt spid="27"/>
                                        </p:tgtEl>
                                        <p:attrNameLst>
                                          <p:attrName>ppt_w</p:attrName>
                                        </p:attrNameLst>
                                      </p:cBhvr>
                                      <p:tavLst>
                                        <p:tav tm="0">
                                          <p:val>
                                            <p:fltVal val="0"/>
                                          </p:val>
                                        </p:tav>
                                        <p:tav tm="100000">
                                          <p:val>
                                            <p:strVal val="#ppt_w"/>
                                          </p:val>
                                        </p:tav>
                                      </p:tavLst>
                                    </p:anim>
                                    <p:anim calcmode="lin" valueType="num">
                                      <p:cBhvr>
                                        <p:cTn id="42" dur="500" fill="hold"/>
                                        <p:tgtEl>
                                          <p:spTgt spid="27"/>
                                        </p:tgtEl>
                                        <p:attrNameLst>
                                          <p:attrName>ppt_h</p:attrName>
                                        </p:attrNameLst>
                                      </p:cBhvr>
                                      <p:tavLst>
                                        <p:tav tm="0">
                                          <p:val>
                                            <p:fltVal val="0"/>
                                          </p:val>
                                        </p:tav>
                                        <p:tav tm="100000">
                                          <p:val>
                                            <p:strVal val="#ppt_h"/>
                                          </p:val>
                                        </p:tav>
                                      </p:tavLst>
                                    </p:anim>
                                    <p:animEffect transition="in" filter="fade">
                                      <p:cBhvr>
                                        <p:cTn id="43" dur="500"/>
                                        <p:tgtEl>
                                          <p:spTgt spid="27"/>
                                        </p:tgtEl>
                                      </p:cBhvr>
                                    </p:animEffect>
                                  </p:childTnLst>
                                </p:cTn>
                              </p:par>
                            </p:childTnLst>
                          </p:cTn>
                        </p:par>
                        <p:par>
                          <p:cTn id="44" fill="hold">
                            <p:stCondLst>
                              <p:cond delay="350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1000" fill="hold"/>
                                        <p:tgtEl>
                                          <p:spTgt spid="17"/>
                                        </p:tgtEl>
                                        <p:attrNameLst>
                                          <p:attrName>ppt_w</p:attrName>
                                        </p:attrNameLst>
                                      </p:cBhvr>
                                      <p:tavLst>
                                        <p:tav tm="0">
                                          <p:val>
                                            <p:fltVal val="0"/>
                                          </p:val>
                                        </p:tav>
                                        <p:tav tm="100000">
                                          <p:val>
                                            <p:strVal val="#ppt_w"/>
                                          </p:val>
                                        </p:tav>
                                      </p:tavLst>
                                    </p:anim>
                                    <p:anim calcmode="lin" valueType="num">
                                      <p:cBhvr>
                                        <p:cTn id="48" dur="1000" fill="hold"/>
                                        <p:tgtEl>
                                          <p:spTgt spid="17"/>
                                        </p:tgtEl>
                                        <p:attrNameLst>
                                          <p:attrName>ppt_h</p:attrName>
                                        </p:attrNameLst>
                                      </p:cBhvr>
                                      <p:tavLst>
                                        <p:tav tm="0">
                                          <p:val>
                                            <p:fltVal val="0"/>
                                          </p:val>
                                        </p:tav>
                                        <p:tav tm="100000">
                                          <p:val>
                                            <p:strVal val="#ppt_h"/>
                                          </p:val>
                                        </p:tav>
                                      </p:tavLst>
                                    </p:anim>
                                    <p:animEffect transition="in" filter="fade">
                                      <p:cBhvr>
                                        <p:cTn id="49" dur="1000"/>
                                        <p:tgtEl>
                                          <p:spTgt spid="17"/>
                                        </p:tgtEl>
                                      </p:cBhvr>
                                    </p:animEffect>
                                    <p:anim calcmode="lin" valueType="num">
                                      <p:cBhvr>
                                        <p:cTn id="50" dur="1000" fill="hold"/>
                                        <p:tgtEl>
                                          <p:spTgt spid="17"/>
                                        </p:tgtEl>
                                        <p:attrNameLst>
                                          <p:attrName>ppt_x</p:attrName>
                                        </p:attrNameLst>
                                      </p:cBhvr>
                                      <p:tavLst>
                                        <p:tav tm="0">
                                          <p:val>
                                            <p:fltVal val="0.5"/>
                                          </p:val>
                                        </p:tav>
                                        <p:tav tm="100000">
                                          <p:val>
                                            <p:strVal val="#ppt_x"/>
                                          </p:val>
                                        </p:tav>
                                      </p:tavLst>
                                    </p:anim>
                                    <p:anim calcmode="lin" valueType="num">
                                      <p:cBhvr>
                                        <p:cTn id="51" dur="1000" fill="hold"/>
                                        <p:tgtEl>
                                          <p:spTgt spid="17"/>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1000" fill="hold"/>
                                        <p:tgtEl>
                                          <p:spTgt spid="55"/>
                                        </p:tgtEl>
                                        <p:attrNameLst>
                                          <p:attrName>ppt_w</p:attrName>
                                        </p:attrNameLst>
                                      </p:cBhvr>
                                      <p:tavLst>
                                        <p:tav tm="0">
                                          <p:val>
                                            <p:fltVal val="0"/>
                                          </p:val>
                                        </p:tav>
                                        <p:tav tm="100000">
                                          <p:val>
                                            <p:strVal val="#ppt_w"/>
                                          </p:val>
                                        </p:tav>
                                      </p:tavLst>
                                    </p:anim>
                                    <p:anim calcmode="lin" valueType="num">
                                      <p:cBhvr>
                                        <p:cTn id="55" dur="1000" fill="hold"/>
                                        <p:tgtEl>
                                          <p:spTgt spid="55"/>
                                        </p:tgtEl>
                                        <p:attrNameLst>
                                          <p:attrName>ppt_h</p:attrName>
                                        </p:attrNameLst>
                                      </p:cBhvr>
                                      <p:tavLst>
                                        <p:tav tm="0">
                                          <p:val>
                                            <p:fltVal val="0"/>
                                          </p:val>
                                        </p:tav>
                                        <p:tav tm="100000">
                                          <p:val>
                                            <p:strVal val="#ppt_h"/>
                                          </p:val>
                                        </p:tav>
                                      </p:tavLst>
                                    </p:anim>
                                    <p:animEffect transition="in" filter="fade">
                                      <p:cBhvr>
                                        <p:cTn id="56" dur="1000"/>
                                        <p:tgtEl>
                                          <p:spTgt spid="55"/>
                                        </p:tgtEl>
                                      </p:cBhvr>
                                    </p:animEffect>
                                    <p:anim calcmode="lin" valueType="num">
                                      <p:cBhvr>
                                        <p:cTn id="57" dur="1000" fill="hold"/>
                                        <p:tgtEl>
                                          <p:spTgt spid="55"/>
                                        </p:tgtEl>
                                        <p:attrNameLst>
                                          <p:attrName>ppt_x</p:attrName>
                                        </p:attrNameLst>
                                      </p:cBhvr>
                                      <p:tavLst>
                                        <p:tav tm="0">
                                          <p:val>
                                            <p:fltVal val="0.5"/>
                                          </p:val>
                                        </p:tav>
                                        <p:tav tm="100000">
                                          <p:val>
                                            <p:strVal val="#ppt_x"/>
                                          </p:val>
                                        </p:tav>
                                      </p:tavLst>
                                    </p:anim>
                                    <p:anim calcmode="lin" valueType="num">
                                      <p:cBhvr>
                                        <p:cTn id="58" dur="1000" fill="hold"/>
                                        <p:tgtEl>
                                          <p:spTgt spid="55"/>
                                        </p:tgtEl>
                                        <p:attrNameLst>
                                          <p:attrName>ppt_y</p:attrName>
                                        </p:attrNameLst>
                                      </p:cBhvr>
                                      <p:tavLst>
                                        <p:tav tm="0">
                                          <p:val>
                                            <p:fltVal val="0.5"/>
                                          </p:val>
                                        </p:tav>
                                        <p:tav tm="100000">
                                          <p:val>
                                            <p:strVal val="#ppt_y"/>
                                          </p:val>
                                        </p:tav>
                                      </p:tavLst>
                                    </p:anim>
                                  </p:childTnLst>
                                </p:cTn>
                              </p:par>
                            </p:childTnLst>
                          </p:cTn>
                        </p:par>
                        <p:par>
                          <p:cTn id="59" fill="hold">
                            <p:stCondLst>
                              <p:cond delay="4500"/>
                            </p:stCondLst>
                            <p:childTnLst>
                              <p:par>
                                <p:cTn id="60" presetID="53" presetClass="entr" presetSubtype="528" fill="hold" grpId="0" nodeType="after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fltVal val="0.5"/>
                                          </p:val>
                                        </p:tav>
                                        <p:tav tm="100000">
                                          <p:val>
                                            <p:strVal val="#ppt_x"/>
                                          </p:val>
                                        </p:tav>
                                      </p:tavLst>
                                    </p:anim>
                                    <p:anim calcmode="lin" valueType="num">
                                      <p:cBhvr>
                                        <p:cTn id="66" dur="1000" fill="hold"/>
                                        <p:tgtEl>
                                          <p:spTgt spid="24"/>
                                        </p:tgtEl>
                                        <p:attrNameLst>
                                          <p:attrName>ppt_y</p:attrName>
                                        </p:attrNameLst>
                                      </p:cBhvr>
                                      <p:tavLst>
                                        <p:tav tm="0">
                                          <p:val>
                                            <p:fltVal val="0.5"/>
                                          </p:val>
                                        </p:tav>
                                        <p:tav tm="100000">
                                          <p:val>
                                            <p:strVal val="#ppt_y"/>
                                          </p:val>
                                        </p:tav>
                                      </p:tavLst>
                                    </p:anim>
                                  </p:childTnLst>
                                </p:cTn>
                              </p:par>
                              <p:par>
                                <p:cTn id="67" presetID="53" presetClass="entr" presetSubtype="528"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anim calcmode="lin" valueType="num">
                                      <p:cBhvr>
                                        <p:cTn id="69" dur="1000" fill="hold"/>
                                        <p:tgtEl>
                                          <p:spTgt spid="58"/>
                                        </p:tgtEl>
                                        <p:attrNameLst>
                                          <p:attrName>ppt_w</p:attrName>
                                        </p:attrNameLst>
                                      </p:cBhvr>
                                      <p:tavLst>
                                        <p:tav tm="0">
                                          <p:val>
                                            <p:fltVal val="0"/>
                                          </p:val>
                                        </p:tav>
                                        <p:tav tm="100000">
                                          <p:val>
                                            <p:strVal val="#ppt_w"/>
                                          </p:val>
                                        </p:tav>
                                      </p:tavLst>
                                    </p:anim>
                                    <p:anim calcmode="lin" valueType="num">
                                      <p:cBhvr>
                                        <p:cTn id="70" dur="1000" fill="hold"/>
                                        <p:tgtEl>
                                          <p:spTgt spid="58"/>
                                        </p:tgtEl>
                                        <p:attrNameLst>
                                          <p:attrName>ppt_h</p:attrName>
                                        </p:attrNameLst>
                                      </p:cBhvr>
                                      <p:tavLst>
                                        <p:tav tm="0">
                                          <p:val>
                                            <p:fltVal val="0"/>
                                          </p:val>
                                        </p:tav>
                                        <p:tav tm="100000">
                                          <p:val>
                                            <p:strVal val="#ppt_h"/>
                                          </p:val>
                                        </p:tav>
                                      </p:tavLst>
                                    </p:anim>
                                    <p:animEffect transition="in" filter="fade">
                                      <p:cBhvr>
                                        <p:cTn id="71" dur="1000"/>
                                        <p:tgtEl>
                                          <p:spTgt spid="58"/>
                                        </p:tgtEl>
                                      </p:cBhvr>
                                    </p:animEffect>
                                    <p:anim calcmode="lin" valueType="num">
                                      <p:cBhvr>
                                        <p:cTn id="72" dur="1000" fill="hold"/>
                                        <p:tgtEl>
                                          <p:spTgt spid="58"/>
                                        </p:tgtEl>
                                        <p:attrNameLst>
                                          <p:attrName>ppt_x</p:attrName>
                                        </p:attrNameLst>
                                      </p:cBhvr>
                                      <p:tavLst>
                                        <p:tav tm="0">
                                          <p:val>
                                            <p:fltVal val="0.5"/>
                                          </p:val>
                                        </p:tav>
                                        <p:tav tm="100000">
                                          <p:val>
                                            <p:strVal val="#ppt_x"/>
                                          </p:val>
                                        </p:tav>
                                      </p:tavLst>
                                    </p:anim>
                                    <p:anim calcmode="lin" valueType="num">
                                      <p:cBhvr>
                                        <p:cTn id="73" dur="1000" fill="hold"/>
                                        <p:tgtEl>
                                          <p:spTgt spid="58"/>
                                        </p:tgtEl>
                                        <p:attrNameLst>
                                          <p:attrName>ppt_y</p:attrName>
                                        </p:attrNameLst>
                                      </p:cBhvr>
                                      <p:tavLst>
                                        <p:tav tm="0">
                                          <p:val>
                                            <p:fltVal val="0.5"/>
                                          </p:val>
                                        </p:tav>
                                        <p:tav tm="100000">
                                          <p:val>
                                            <p:strVal val="#ppt_y"/>
                                          </p:val>
                                        </p:tav>
                                      </p:tavLst>
                                    </p:anim>
                                  </p:childTnLst>
                                </p:cTn>
                              </p:par>
                            </p:childTnLst>
                          </p:cTn>
                        </p:par>
                        <p:par>
                          <p:cTn id="74" fill="hold">
                            <p:stCondLst>
                              <p:cond delay="55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1000" fill="hold"/>
                                        <p:tgtEl>
                                          <p:spTgt spid="25"/>
                                        </p:tgtEl>
                                        <p:attrNameLst>
                                          <p:attrName>ppt_w</p:attrName>
                                        </p:attrNameLst>
                                      </p:cBhvr>
                                      <p:tavLst>
                                        <p:tav tm="0">
                                          <p:val>
                                            <p:fltVal val="0"/>
                                          </p:val>
                                        </p:tav>
                                        <p:tav tm="100000">
                                          <p:val>
                                            <p:strVal val="#ppt_w"/>
                                          </p:val>
                                        </p:tav>
                                      </p:tavLst>
                                    </p:anim>
                                    <p:anim calcmode="lin" valueType="num">
                                      <p:cBhvr>
                                        <p:cTn id="78" dur="1000" fill="hold"/>
                                        <p:tgtEl>
                                          <p:spTgt spid="25"/>
                                        </p:tgtEl>
                                        <p:attrNameLst>
                                          <p:attrName>ppt_h</p:attrName>
                                        </p:attrNameLst>
                                      </p:cBhvr>
                                      <p:tavLst>
                                        <p:tav tm="0">
                                          <p:val>
                                            <p:fltVal val="0"/>
                                          </p:val>
                                        </p:tav>
                                        <p:tav tm="100000">
                                          <p:val>
                                            <p:strVal val="#ppt_h"/>
                                          </p:val>
                                        </p:tav>
                                      </p:tavLst>
                                    </p:anim>
                                    <p:animEffect transition="in" filter="fade">
                                      <p:cBhvr>
                                        <p:cTn id="79" dur="1000"/>
                                        <p:tgtEl>
                                          <p:spTgt spid="25"/>
                                        </p:tgtEl>
                                      </p:cBhvr>
                                    </p:animEffect>
                                    <p:anim calcmode="lin" valueType="num">
                                      <p:cBhvr>
                                        <p:cTn id="80" dur="1000" fill="hold"/>
                                        <p:tgtEl>
                                          <p:spTgt spid="25"/>
                                        </p:tgtEl>
                                        <p:attrNameLst>
                                          <p:attrName>ppt_x</p:attrName>
                                        </p:attrNameLst>
                                      </p:cBhvr>
                                      <p:tavLst>
                                        <p:tav tm="0">
                                          <p:val>
                                            <p:fltVal val="0.5"/>
                                          </p:val>
                                        </p:tav>
                                        <p:tav tm="100000">
                                          <p:val>
                                            <p:strVal val="#ppt_x"/>
                                          </p:val>
                                        </p:tav>
                                      </p:tavLst>
                                    </p:anim>
                                    <p:anim calcmode="lin" valueType="num">
                                      <p:cBhvr>
                                        <p:cTn id="81" dur="1000" fill="hold"/>
                                        <p:tgtEl>
                                          <p:spTgt spid="25"/>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0"/>
                                  </p:stCondLst>
                                  <p:childTnLst>
                                    <p:set>
                                      <p:cBhvr>
                                        <p:cTn id="83" dur="1" fill="hold">
                                          <p:stCondLst>
                                            <p:cond delay="0"/>
                                          </p:stCondLst>
                                        </p:cTn>
                                        <p:tgtEl>
                                          <p:spTgt spid="59"/>
                                        </p:tgtEl>
                                        <p:attrNameLst>
                                          <p:attrName>style.visibility</p:attrName>
                                        </p:attrNameLst>
                                      </p:cBhvr>
                                      <p:to>
                                        <p:strVal val="visible"/>
                                      </p:to>
                                    </p:set>
                                    <p:anim calcmode="lin" valueType="num">
                                      <p:cBhvr>
                                        <p:cTn id="84" dur="1000" fill="hold"/>
                                        <p:tgtEl>
                                          <p:spTgt spid="59"/>
                                        </p:tgtEl>
                                        <p:attrNameLst>
                                          <p:attrName>ppt_w</p:attrName>
                                        </p:attrNameLst>
                                      </p:cBhvr>
                                      <p:tavLst>
                                        <p:tav tm="0">
                                          <p:val>
                                            <p:fltVal val="0"/>
                                          </p:val>
                                        </p:tav>
                                        <p:tav tm="100000">
                                          <p:val>
                                            <p:strVal val="#ppt_w"/>
                                          </p:val>
                                        </p:tav>
                                      </p:tavLst>
                                    </p:anim>
                                    <p:anim calcmode="lin" valueType="num">
                                      <p:cBhvr>
                                        <p:cTn id="85" dur="1000" fill="hold"/>
                                        <p:tgtEl>
                                          <p:spTgt spid="59"/>
                                        </p:tgtEl>
                                        <p:attrNameLst>
                                          <p:attrName>ppt_h</p:attrName>
                                        </p:attrNameLst>
                                      </p:cBhvr>
                                      <p:tavLst>
                                        <p:tav tm="0">
                                          <p:val>
                                            <p:fltVal val="0"/>
                                          </p:val>
                                        </p:tav>
                                        <p:tav tm="100000">
                                          <p:val>
                                            <p:strVal val="#ppt_h"/>
                                          </p:val>
                                        </p:tav>
                                      </p:tavLst>
                                    </p:anim>
                                    <p:animEffect transition="in" filter="fade">
                                      <p:cBhvr>
                                        <p:cTn id="86" dur="1000"/>
                                        <p:tgtEl>
                                          <p:spTgt spid="59"/>
                                        </p:tgtEl>
                                      </p:cBhvr>
                                    </p:animEffect>
                                    <p:anim calcmode="lin" valueType="num">
                                      <p:cBhvr>
                                        <p:cTn id="87" dur="1000" fill="hold"/>
                                        <p:tgtEl>
                                          <p:spTgt spid="59"/>
                                        </p:tgtEl>
                                        <p:attrNameLst>
                                          <p:attrName>ppt_x</p:attrName>
                                        </p:attrNameLst>
                                      </p:cBhvr>
                                      <p:tavLst>
                                        <p:tav tm="0">
                                          <p:val>
                                            <p:fltVal val="0.5"/>
                                          </p:val>
                                        </p:tav>
                                        <p:tav tm="100000">
                                          <p:val>
                                            <p:strVal val="#ppt_x"/>
                                          </p:val>
                                        </p:tav>
                                      </p:tavLst>
                                    </p:anim>
                                    <p:anim calcmode="lin" valueType="num">
                                      <p:cBhvr>
                                        <p:cTn id="88" dur="1000" fill="hold"/>
                                        <p:tgtEl>
                                          <p:spTgt spid="59"/>
                                        </p:tgtEl>
                                        <p:attrNameLst>
                                          <p:attrName>ppt_y</p:attrName>
                                        </p:attrNameLst>
                                      </p:cBhvr>
                                      <p:tavLst>
                                        <p:tav tm="0">
                                          <p:val>
                                            <p:fltVal val="0.5"/>
                                          </p:val>
                                        </p:tav>
                                        <p:tav tm="100000">
                                          <p:val>
                                            <p:strVal val="#ppt_y"/>
                                          </p:val>
                                        </p:tav>
                                      </p:tavLst>
                                    </p:anim>
                                  </p:childTnLst>
                                </p:cTn>
                              </p:par>
                            </p:childTnLst>
                          </p:cTn>
                        </p:par>
                        <p:par>
                          <p:cTn id="89" fill="hold">
                            <p:stCondLst>
                              <p:cond delay="6500"/>
                            </p:stCondLst>
                            <p:childTnLst>
                              <p:par>
                                <p:cTn id="90" presetID="53" presetClass="entr" presetSubtype="528" fill="hold" grpId="0" nodeType="after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ppt_w</p:attrName>
                                        </p:attrNameLst>
                                      </p:cBhvr>
                                      <p:tavLst>
                                        <p:tav tm="0">
                                          <p:val>
                                            <p:fltVal val="0"/>
                                          </p:val>
                                        </p:tav>
                                        <p:tav tm="100000">
                                          <p:val>
                                            <p:strVal val="#ppt_w"/>
                                          </p:val>
                                        </p:tav>
                                      </p:tavLst>
                                    </p:anim>
                                    <p:anim calcmode="lin" valueType="num">
                                      <p:cBhvr>
                                        <p:cTn id="93" dur="1000" fill="hold"/>
                                        <p:tgtEl>
                                          <p:spTgt spid="26"/>
                                        </p:tgtEl>
                                        <p:attrNameLst>
                                          <p:attrName>ppt_h</p:attrName>
                                        </p:attrNameLst>
                                      </p:cBhvr>
                                      <p:tavLst>
                                        <p:tav tm="0">
                                          <p:val>
                                            <p:fltVal val="0"/>
                                          </p:val>
                                        </p:tav>
                                        <p:tav tm="100000">
                                          <p:val>
                                            <p:strVal val="#ppt_h"/>
                                          </p:val>
                                        </p:tav>
                                      </p:tavLst>
                                    </p:anim>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fltVal val="0.5"/>
                                          </p:val>
                                        </p:tav>
                                        <p:tav tm="100000">
                                          <p:val>
                                            <p:strVal val="#ppt_x"/>
                                          </p:val>
                                        </p:tav>
                                      </p:tavLst>
                                    </p:anim>
                                    <p:anim calcmode="lin" valueType="num">
                                      <p:cBhvr>
                                        <p:cTn id="96" dur="1000" fill="hold"/>
                                        <p:tgtEl>
                                          <p:spTgt spid="26"/>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0"/>
                                  </p:stCondLst>
                                  <p:childTnLst>
                                    <p:set>
                                      <p:cBhvr>
                                        <p:cTn id="98" dur="1" fill="hold">
                                          <p:stCondLst>
                                            <p:cond delay="0"/>
                                          </p:stCondLst>
                                        </p:cTn>
                                        <p:tgtEl>
                                          <p:spTgt spid="60"/>
                                        </p:tgtEl>
                                        <p:attrNameLst>
                                          <p:attrName>style.visibility</p:attrName>
                                        </p:attrNameLst>
                                      </p:cBhvr>
                                      <p:to>
                                        <p:strVal val="visible"/>
                                      </p:to>
                                    </p:set>
                                    <p:anim calcmode="lin" valueType="num">
                                      <p:cBhvr>
                                        <p:cTn id="99" dur="1000" fill="hold"/>
                                        <p:tgtEl>
                                          <p:spTgt spid="60"/>
                                        </p:tgtEl>
                                        <p:attrNameLst>
                                          <p:attrName>ppt_w</p:attrName>
                                        </p:attrNameLst>
                                      </p:cBhvr>
                                      <p:tavLst>
                                        <p:tav tm="0">
                                          <p:val>
                                            <p:fltVal val="0"/>
                                          </p:val>
                                        </p:tav>
                                        <p:tav tm="100000">
                                          <p:val>
                                            <p:strVal val="#ppt_w"/>
                                          </p:val>
                                        </p:tav>
                                      </p:tavLst>
                                    </p:anim>
                                    <p:anim calcmode="lin" valueType="num">
                                      <p:cBhvr>
                                        <p:cTn id="100" dur="1000" fill="hold"/>
                                        <p:tgtEl>
                                          <p:spTgt spid="60"/>
                                        </p:tgtEl>
                                        <p:attrNameLst>
                                          <p:attrName>ppt_h</p:attrName>
                                        </p:attrNameLst>
                                      </p:cBhvr>
                                      <p:tavLst>
                                        <p:tav tm="0">
                                          <p:val>
                                            <p:fltVal val="0"/>
                                          </p:val>
                                        </p:tav>
                                        <p:tav tm="100000">
                                          <p:val>
                                            <p:strVal val="#ppt_h"/>
                                          </p:val>
                                        </p:tav>
                                      </p:tavLst>
                                    </p:anim>
                                    <p:animEffect transition="in" filter="fade">
                                      <p:cBhvr>
                                        <p:cTn id="101" dur="1000"/>
                                        <p:tgtEl>
                                          <p:spTgt spid="60"/>
                                        </p:tgtEl>
                                      </p:cBhvr>
                                    </p:animEffect>
                                    <p:anim calcmode="lin" valueType="num">
                                      <p:cBhvr>
                                        <p:cTn id="102" dur="1000" fill="hold"/>
                                        <p:tgtEl>
                                          <p:spTgt spid="60"/>
                                        </p:tgtEl>
                                        <p:attrNameLst>
                                          <p:attrName>ppt_x</p:attrName>
                                        </p:attrNameLst>
                                      </p:cBhvr>
                                      <p:tavLst>
                                        <p:tav tm="0">
                                          <p:val>
                                            <p:fltVal val="0.5"/>
                                          </p:val>
                                        </p:tav>
                                        <p:tav tm="100000">
                                          <p:val>
                                            <p:strVal val="#ppt_x"/>
                                          </p:val>
                                        </p:tav>
                                      </p:tavLst>
                                    </p:anim>
                                    <p:anim calcmode="lin" valueType="num">
                                      <p:cBhvr>
                                        <p:cTn id="103" dur="1000" fill="hold"/>
                                        <p:tgtEl>
                                          <p:spTgt spid="60"/>
                                        </p:tgtEl>
                                        <p:attrNameLst>
                                          <p:attrName>ppt_y</p:attrName>
                                        </p:attrNameLst>
                                      </p:cBhvr>
                                      <p:tavLst>
                                        <p:tav tm="0">
                                          <p:val>
                                            <p:fltVal val="0.5"/>
                                          </p:val>
                                        </p:tav>
                                        <p:tav tm="100000">
                                          <p:val>
                                            <p:strVal val="#ppt_y"/>
                                          </p:val>
                                        </p:tav>
                                      </p:tavLst>
                                    </p:anim>
                                  </p:childTnLst>
                                </p:cTn>
                              </p:par>
                            </p:childTnLst>
                          </p:cTn>
                        </p:par>
                        <p:par>
                          <p:cTn id="104" fill="hold">
                            <p:stCondLst>
                              <p:cond delay="7500"/>
                            </p:stCondLst>
                            <p:childTnLst>
                              <p:par>
                                <p:cTn id="105" presetID="2" presetClass="entr" presetSubtype="9" fill="hold" nodeType="afterEffect">
                                  <p:stCondLst>
                                    <p:cond delay="0"/>
                                  </p:stCondLst>
                                  <p:childTnLst>
                                    <p:set>
                                      <p:cBhvr>
                                        <p:cTn id="106" dur="1" fill="hold">
                                          <p:stCondLst>
                                            <p:cond delay="0"/>
                                          </p:stCondLst>
                                        </p:cTn>
                                        <p:tgtEl>
                                          <p:spTgt spid="35"/>
                                        </p:tgtEl>
                                        <p:attrNameLst>
                                          <p:attrName>style.visibility</p:attrName>
                                        </p:attrNameLst>
                                      </p:cBhvr>
                                      <p:to>
                                        <p:strVal val="visible"/>
                                      </p:to>
                                    </p:set>
                                    <p:anim calcmode="lin" valueType="num">
                                      <p:cBhvr additive="base">
                                        <p:cTn id="107" dur="500" fill="hold"/>
                                        <p:tgtEl>
                                          <p:spTgt spid="35"/>
                                        </p:tgtEl>
                                        <p:attrNameLst>
                                          <p:attrName>ppt_x</p:attrName>
                                        </p:attrNameLst>
                                      </p:cBhvr>
                                      <p:tavLst>
                                        <p:tav tm="0">
                                          <p:val>
                                            <p:strVal val="0-#ppt_w/2"/>
                                          </p:val>
                                        </p:tav>
                                        <p:tav tm="100000">
                                          <p:val>
                                            <p:strVal val="#ppt_x"/>
                                          </p:val>
                                        </p:tav>
                                      </p:tavLst>
                                    </p:anim>
                                    <p:anim calcmode="lin" valueType="num">
                                      <p:cBhvr additive="base">
                                        <p:cTn id="108" dur="500" fill="hold"/>
                                        <p:tgtEl>
                                          <p:spTgt spid="3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7" grpId="0" animBg="1"/>
      <p:bldP spid="26" grpId="0" animBg="1"/>
      <p:bldP spid="25" grpId="0" animBg="1"/>
      <p:bldP spid="24" grpId="0" animBg="1"/>
      <p:bldP spid="17" grpId="0" animBg="1"/>
      <p:bldP spid="54" grpId="0" build="p"/>
      <p:bldP spid="55" grpId="0" animBg="1"/>
      <p:bldP spid="57" grpId="0" build="p"/>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rgbClr val="56595E">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193390"/>
            </a:xfrm>
            <a:prstGeom prst="rect">
              <a:avLst/>
            </a:prstGeom>
            <a:noFill/>
          </p:spPr>
          <p:txBody>
            <a:bodyPr wrap="square" rtlCol="0">
              <a:spAutoFit/>
            </a:bodyPr>
            <a:lstStyle/>
            <a:p>
              <a:pPr algn="ctr"/>
              <a:r>
                <a:rPr lang="en-US" dirty="0">
                  <a:solidFill>
                    <a:srgbClr val="56595E"/>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2010</a:t>
            </a:r>
            <a:endParaRPr lang="en-US" sz="2000" dirty="0">
              <a:solidFill>
                <a:srgbClr val="56595E"/>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2012</a:t>
            </a:r>
            <a:endParaRPr lang="en-US" sz="2000" dirty="0">
              <a:solidFill>
                <a:srgbClr val="56595E"/>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2014</a:t>
            </a:r>
            <a:endParaRPr lang="en-US" sz="2000" dirty="0">
              <a:solidFill>
                <a:srgbClr val="56595E"/>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2016</a:t>
            </a:r>
            <a:endParaRPr lang="en-US" sz="2000" dirty="0">
              <a:solidFill>
                <a:srgbClr val="56595E"/>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F2B2A"/>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85C40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307777"/>
          </a:xfrm>
          <a:prstGeom prst="rect">
            <a:avLst/>
          </a:prstGeom>
          <a:noFill/>
        </p:spPr>
        <p:txBody>
          <a:bodyPr wrap="square" lIns="0" tIns="0" rIns="0" bIns="0" rtlCol="0" anchor="t">
            <a:spAutoFit/>
          </a:bodyPr>
          <a:lstStyle/>
          <a:p>
            <a:pPr algn="ctr"/>
            <a:r>
              <a:rPr lang="en-US" sz="2000" dirty="0">
                <a:solidFill>
                  <a:srgbClr val="56595E"/>
                </a:solidFill>
                <a:latin typeface="Candara" panose="020E0502030303020204" pitchFamily="34" charset="0"/>
              </a:rPr>
              <a:t>2018</a:t>
            </a:r>
            <a:endParaRPr lang="en-US" sz="2000" dirty="0">
              <a:solidFill>
                <a:srgbClr val="56595E"/>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3EB8C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85C40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F2B2A"/>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85C401"/>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3EB8CD"/>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33" name="Freeform: Shape 132">
            <a:extLst>
              <a:ext uri="{FF2B5EF4-FFF2-40B4-BE49-F238E27FC236}">
                <a16:creationId xmlns:a16="http://schemas.microsoft.com/office/drawing/2014/main" id="{041B1C86-67FA-484C-9E9B-A808F3F8DF21}"/>
              </a:ext>
            </a:extLst>
          </p:cNvPr>
          <p:cNvSpPr/>
          <p:nvPr/>
        </p:nvSpPr>
        <p:spPr>
          <a:xfrm>
            <a:off x="655399" y="2857500"/>
            <a:ext cx="10820385" cy="1981200"/>
          </a:xfrm>
          <a:custGeom>
            <a:avLst/>
            <a:gdLst>
              <a:gd name="connsiteX0" fmla="*/ 4155685 w 10820385"/>
              <a:gd name="connsiteY0" fmla="*/ 1689831 h 1981200"/>
              <a:gd name="connsiteX1" fmla="*/ 4128252 w 10820385"/>
              <a:gd name="connsiteY1" fmla="*/ 1717264 h 1981200"/>
              <a:gd name="connsiteX2" fmla="*/ 4128252 w 10820385"/>
              <a:gd name="connsiteY2" fmla="*/ 1881854 h 1981200"/>
              <a:gd name="connsiteX3" fmla="*/ 4155685 w 10820385"/>
              <a:gd name="connsiteY3" fmla="*/ 1909287 h 1981200"/>
              <a:gd name="connsiteX4" fmla="*/ 4265411 w 10820385"/>
              <a:gd name="connsiteY4" fmla="*/ 1909287 h 1981200"/>
              <a:gd name="connsiteX5" fmla="*/ 4292844 w 10820385"/>
              <a:gd name="connsiteY5" fmla="*/ 1881854 h 1981200"/>
              <a:gd name="connsiteX6" fmla="*/ 4292844 w 10820385"/>
              <a:gd name="connsiteY6" fmla="*/ 1717264 h 1981200"/>
              <a:gd name="connsiteX7" fmla="*/ 4265411 w 10820385"/>
              <a:gd name="connsiteY7" fmla="*/ 1689831 h 1981200"/>
              <a:gd name="connsiteX8" fmla="*/ 3916698 w 10820385"/>
              <a:gd name="connsiteY8" fmla="*/ 1689831 h 1981200"/>
              <a:gd name="connsiteX9" fmla="*/ 3889265 w 10820385"/>
              <a:gd name="connsiteY9" fmla="*/ 1717264 h 1981200"/>
              <a:gd name="connsiteX10" fmla="*/ 3889265 w 10820385"/>
              <a:gd name="connsiteY10" fmla="*/ 1881854 h 1981200"/>
              <a:gd name="connsiteX11" fmla="*/ 3916698 w 10820385"/>
              <a:gd name="connsiteY11" fmla="*/ 1909287 h 1981200"/>
              <a:gd name="connsiteX12" fmla="*/ 4026424 w 10820385"/>
              <a:gd name="connsiteY12" fmla="*/ 1909287 h 1981200"/>
              <a:gd name="connsiteX13" fmla="*/ 4053857 w 10820385"/>
              <a:gd name="connsiteY13" fmla="*/ 1881854 h 1981200"/>
              <a:gd name="connsiteX14" fmla="*/ 4053857 w 10820385"/>
              <a:gd name="connsiteY14" fmla="*/ 1717264 h 1981200"/>
              <a:gd name="connsiteX15" fmla="*/ 4026424 w 10820385"/>
              <a:gd name="connsiteY15" fmla="*/ 1689831 h 1981200"/>
              <a:gd name="connsiteX16" fmla="*/ 3677711 w 10820385"/>
              <a:gd name="connsiteY16" fmla="*/ 1689831 h 1981200"/>
              <a:gd name="connsiteX17" fmla="*/ 3650278 w 10820385"/>
              <a:gd name="connsiteY17" fmla="*/ 1717264 h 1981200"/>
              <a:gd name="connsiteX18" fmla="*/ 3650278 w 10820385"/>
              <a:gd name="connsiteY18" fmla="*/ 1881854 h 1981200"/>
              <a:gd name="connsiteX19" fmla="*/ 3677711 w 10820385"/>
              <a:gd name="connsiteY19" fmla="*/ 1909287 h 1981200"/>
              <a:gd name="connsiteX20" fmla="*/ 3787437 w 10820385"/>
              <a:gd name="connsiteY20" fmla="*/ 1909287 h 1981200"/>
              <a:gd name="connsiteX21" fmla="*/ 3814870 w 10820385"/>
              <a:gd name="connsiteY21" fmla="*/ 1881854 h 1981200"/>
              <a:gd name="connsiteX22" fmla="*/ 3814870 w 10820385"/>
              <a:gd name="connsiteY22" fmla="*/ 1717264 h 1981200"/>
              <a:gd name="connsiteX23" fmla="*/ 3787437 w 10820385"/>
              <a:gd name="connsiteY23" fmla="*/ 1689831 h 1981200"/>
              <a:gd name="connsiteX24" fmla="*/ 3440588 w 10820385"/>
              <a:gd name="connsiteY24" fmla="*/ 1689831 h 1981200"/>
              <a:gd name="connsiteX25" fmla="*/ 3413155 w 10820385"/>
              <a:gd name="connsiteY25" fmla="*/ 1717264 h 1981200"/>
              <a:gd name="connsiteX26" fmla="*/ 3413155 w 10820385"/>
              <a:gd name="connsiteY26" fmla="*/ 1881854 h 1981200"/>
              <a:gd name="connsiteX27" fmla="*/ 3440588 w 10820385"/>
              <a:gd name="connsiteY27" fmla="*/ 1909287 h 1981200"/>
              <a:gd name="connsiteX28" fmla="*/ 3550298 w 10820385"/>
              <a:gd name="connsiteY28" fmla="*/ 1909287 h 1981200"/>
              <a:gd name="connsiteX29" fmla="*/ 3577731 w 10820385"/>
              <a:gd name="connsiteY29" fmla="*/ 1881854 h 1981200"/>
              <a:gd name="connsiteX30" fmla="*/ 3577731 w 10820385"/>
              <a:gd name="connsiteY30" fmla="*/ 1717264 h 1981200"/>
              <a:gd name="connsiteX31" fmla="*/ 3550298 w 10820385"/>
              <a:gd name="connsiteY31" fmla="*/ 1689831 h 1981200"/>
              <a:gd name="connsiteX32" fmla="*/ 3203449 w 10820385"/>
              <a:gd name="connsiteY32" fmla="*/ 1689831 h 1981200"/>
              <a:gd name="connsiteX33" fmla="*/ 3176015 w 10820385"/>
              <a:gd name="connsiteY33" fmla="*/ 1717264 h 1981200"/>
              <a:gd name="connsiteX34" fmla="*/ 3176015 w 10820385"/>
              <a:gd name="connsiteY34" fmla="*/ 1881854 h 1981200"/>
              <a:gd name="connsiteX35" fmla="*/ 3203449 w 10820385"/>
              <a:gd name="connsiteY35" fmla="*/ 1909287 h 1981200"/>
              <a:gd name="connsiteX36" fmla="*/ 3313175 w 10820385"/>
              <a:gd name="connsiteY36" fmla="*/ 1909287 h 1981200"/>
              <a:gd name="connsiteX37" fmla="*/ 3340608 w 10820385"/>
              <a:gd name="connsiteY37" fmla="*/ 1881854 h 1981200"/>
              <a:gd name="connsiteX38" fmla="*/ 3340608 w 10820385"/>
              <a:gd name="connsiteY38" fmla="*/ 1717264 h 1981200"/>
              <a:gd name="connsiteX39" fmla="*/ 3313175 w 10820385"/>
              <a:gd name="connsiteY39" fmla="*/ 1689831 h 1981200"/>
              <a:gd name="connsiteX40" fmla="*/ 2962657 w 10820385"/>
              <a:gd name="connsiteY40" fmla="*/ 1689831 h 1981200"/>
              <a:gd name="connsiteX41" fmla="*/ 2935224 w 10820385"/>
              <a:gd name="connsiteY41" fmla="*/ 1717264 h 1981200"/>
              <a:gd name="connsiteX42" fmla="*/ 2935224 w 10820385"/>
              <a:gd name="connsiteY42" fmla="*/ 1881854 h 1981200"/>
              <a:gd name="connsiteX43" fmla="*/ 2962657 w 10820385"/>
              <a:gd name="connsiteY43" fmla="*/ 1909287 h 1981200"/>
              <a:gd name="connsiteX44" fmla="*/ 3072384 w 10820385"/>
              <a:gd name="connsiteY44" fmla="*/ 1909287 h 1981200"/>
              <a:gd name="connsiteX45" fmla="*/ 3099816 w 10820385"/>
              <a:gd name="connsiteY45" fmla="*/ 1881854 h 1981200"/>
              <a:gd name="connsiteX46" fmla="*/ 3099816 w 10820385"/>
              <a:gd name="connsiteY46" fmla="*/ 1717264 h 1981200"/>
              <a:gd name="connsiteX47" fmla="*/ 3072384 w 10820385"/>
              <a:gd name="connsiteY47" fmla="*/ 1689831 h 1981200"/>
              <a:gd name="connsiteX48" fmla="*/ 1296604 w 10820385"/>
              <a:gd name="connsiteY48" fmla="*/ 1689831 h 1981200"/>
              <a:gd name="connsiteX49" fmla="*/ 1269171 w 10820385"/>
              <a:gd name="connsiteY49" fmla="*/ 1717264 h 1981200"/>
              <a:gd name="connsiteX50" fmla="*/ 1269171 w 10820385"/>
              <a:gd name="connsiteY50" fmla="*/ 1881854 h 1981200"/>
              <a:gd name="connsiteX51" fmla="*/ 1296604 w 10820385"/>
              <a:gd name="connsiteY51" fmla="*/ 1909287 h 1981200"/>
              <a:gd name="connsiteX52" fmla="*/ 1406330 w 10820385"/>
              <a:gd name="connsiteY52" fmla="*/ 1909287 h 1981200"/>
              <a:gd name="connsiteX53" fmla="*/ 1433763 w 10820385"/>
              <a:gd name="connsiteY53" fmla="*/ 1881854 h 1981200"/>
              <a:gd name="connsiteX54" fmla="*/ 1433763 w 10820385"/>
              <a:gd name="connsiteY54" fmla="*/ 1717264 h 1981200"/>
              <a:gd name="connsiteX55" fmla="*/ 1406330 w 10820385"/>
              <a:gd name="connsiteY55" fmla="*/ 1689831 h 1981200"/>
              <a:gd name="connsiteX56" fmla="*/ 1057617 w 10820385"/>
              <a:gd name="connsiteY56" fmla="*/ 1689831 h 1981200"/>
              <a:gd name="connsiteX57" fmla="*/ 1030185 w 10820385"/>
              <a:gd name="connsiteY57" fmla="*/ 1717264 h 1981200"/>
              <a:gd name="connsiteX58" fmla="*/ 1030185 w 10820385"/>
              <a:gd name="connsiteY58" fmla="*/ 1881854 h 1981200"/>
              <a:gd name="connsiteX59" fmla="*/ 1057617 w 10820385"/>
              <a:gd name="connsiteY59" fmla="*/ 1909287 h 1981200"/>
              <a:gd name="connsiteX60" fmla="*/ 1167344 w 10820385"/>
              <a:gd name="connsiteY60" fmla="*/ 1909287 h 1981200"/>
              <a:gd name="connsiteX61" fmla="*/ 1194777 w 10820385"/>
              <a:gd name="connsiteY61" fmla="*/ 1881854 h 1981200"/>
              <a:gd name="connsiteX62" fmla="*/ 1194777 w 10820385"/>
              <a:gd name="connsiteY62" fmla="*/ 1717264 h 1981200"/>
              <a:gd name="connsiteX63" fmla="*/ 1167344 w 10820385"/>
              <a:gd name="connsiteY63" fmla="*/ 1689831 h 1981200"/>
              <a:gd name="connsiteX64" fmla="*/ 818631 w 10820385"/>
              <a:gd name="connsiteY64" fmla="*/ 1689831 h 1981200"/>
              <a:gd name="connsiteX65" fmla="*/ 791197 w 10820385"/>
              <a:gd name="connsiteY65" fmla="*/ 1717264 h 1981200"/>
              <a:gd name="connsiteX66" fmla="*/ 791197 w 10820385"/>
              <a:gd name="connsiteY66" fmla="*/ 1881854 h 1981200"/>
              <a:gd name="connsiteX67" fmla="*/ 818631 w 10820385"/>
              <a:gd name="connsiteY67" fmla="*/ 1909287 h 1981200"/>
              <a:gd name="connsiteX68" fmla="*/ 928356 w 10820385"/>
              <a:gd name="connsiteY68" fmla="*/ 1909287 h 1981200"/>
              <a:gd name="connsiteX69" fmla="*/ 955790 w 10820385"/>
              <a:gd name="connsiteY69" fmla="*/ 1881854 h 1981200"/>
              <a:gd name="connsiteX70" fmla="*/ 955790 w 10820385"/>
              <a:gd name="connsiteY70" fmla="*/ 1717264 h 1981200"/>
              <a:gd name="connsiteX71" fmla="*/ 928356 w 10820385"/>
              <a:gd name="connsiteY71" fmla="*/ 1689831 h 1981200"/>
              <a:gd name="connsiteX72" fmla="*/ 581492 w 10820385"/>
              <a:gd name="connsiteY72" fmla="*/ 1689831 h 1981200"/>
              <a:gd name="connsiteX73" fmla="*/ 554059 w 10820385"/>
              <a:gd name="connsiteY73" fmla="*/ 1717264 h 1981200"/>
              <a:gd name="connsiteX74" fmla="*/ 554059 w 10820385"/>
              <a:gd name="connsiteY74" fmla="*/ 1881854 h 1981200"/>
              <a:gd name="connsiteX75" fmla="*/ 581492 w 10820385"/>
              <a:gd name="connsiteY75" fmla="*/ 1909287 h 1981200"/>
              <a:gd name="connsiteX76" fmla="*/ 691218 w 10820385"/>
              <a:gd name="connsiteY76" fmla="*/ 1909287 h 1981200"/>
              <a:gd name="connsiteX77" fmla="*/ 718650 w 10820385"/>
              <a:gd name="connsiteY77" fmla="*/ 1881854 h 1981200"/>
              <a:gd name="connsiteX78" fmla="*/ 718650 w 10820385"/>
              <a:gd name="connsiteY78" fmla="*/ 1717264 h 1981200"/>
              <a:gd name="connsiteX79" fmla="*/ 691218 w 10820385"/>
              <a:gd name="connsiteY79" fmla="*/ 1689831 h 1981200"/>
              <a:gd name="connsiteX80" fmla="*/ 344353 w 10820385"/>
              <a:gd name="connsiteY80" fmla="*/ 1689831 h 1981200"/>
              <a:gd name="connsiteX81" fmla="*/ 316920 w 10820385"/>
              <a:gd name="connsiteY81" fmla="*/ 1717264 h 1981200"/>
              <a:gd name="connsiteX82" fmla="*/ 316920 w 10820385"/>
              <a:gd name="connsiteY82" fmla="*/ 1881854 h 1981200"/>
              <a:gd name="connsiteX83" fmla="*/ 344353 w 10820385"/>
              <a:gd name="connsiteY83" fmla="*/ 1909287 h 1981200"/>
              <a:gd name="connsiteX84" fmla="*/ 454079 w 10820385"/>
              <a:gd name="connsiteY84" fmla="*/ 1909287 h 1981200"/>
              <a:gd name="connsiteX85" fmla="*/ 481512 w 10820385"/>
              <a:gd name="connsiteY85" fmla="*/ 1881854 h 1981200"/>
              <a:gd name="connsiteX86" fmla="*/ 481512 w 10820385"/>
              <a:gd name="connsiteY86" fmla="*/ 1717264 h 1981200"/>
              <a:gd name="connsiteX87" fmla="*/ 454079 w 10820385"/>
              <a:gd name="connsiteY87" fmla="*/ 1689831 h 1981200"/>
              <a:gd name="connsiteX88" fmla="*/ 103562 w 10820385"/>
              <a:gd name="connsiteY88" fmla="*/ 1689831 h 1981200"/>
              <a:gd name="connsiteX89" fmla="*/ 76129 w 10820385"/>
              <a:gd name="connsiteY89" fmla="*/ 1717264 h 1981200"/>
              <a:gd name="connsiteX90" fmla="*/ 76129 w 10820385"/>
              <a:gd name="connsiteY90" fmla="*/ 1881854 h 1981200"/>
              <a:gd name="connsiteX91" fmla="*/ 103562 w 10820385"/>
              <a:gd name="connsiteY91" fmla="*/ 1909287 h 1981200"/>
              <a:gd name="connsiteX92" fmla="*/ 213288 w 10820385"/>
              <a:gd name="connsiteY92" fmla="*/ 1909287 h 1981200"/>
              <a:gd name="connsiteX93" fmla="*/ 240721 w 10820385"/>
              <a:gd name="connsiteY93" fmla="*/ 1881854 h 1981200"/>
              <a:gd name="connsiteX94" fmla="*/ 240721 w 10820385"/>
              <a:gd name="connsiteY94" fmla="*/ 1717264 h 1981200"/>
              <a:gd name="connsiteX95" fmla="*/ 213288 w 10820385"/>
              <a:gd name="connsiteY95" fmla="*/ 1689831 h 1981200"/>
              <a:gd name="connsiteX96" fmla="*/ 10595794 w 10820385"/>
              <a:gd name="connsiteY96" fmla="*/ 1685648 h 1981200"/>
              <a:gd name="connsiteX97" fmla="*/ 10568361 w 10820385"/>
              <a:gd name="connsiteY97" fmla="*/ 1713081 h 1981200"/>
              <a:gd name="connsiteX98" fmla="*/ 10568361 w 10820385"/>
              <a:gd name="connsiteY98" fmla="*/ 1877671 h 1981200"/>
              <a:gd name="connsiteX99" fmla="*/ 10595794 w 10820385"/>
              <a:gd name="connsiteY99" fmla="*/ 1905104 h 1981200"/>
              <a:gd name="connsiteX100" fmla="*/ 10705520 w 10820385"/>
              <a:gd name="connsiteY100" fmla="*/ 1905104 h 1981200"/>
              <a:gd name="connsiteX101" fmla="*/ 10732953 w 10820385"/>
              <a:gd name="connsiteY101" fmla="*/ 1877671 h 1981200"/>
              <a:gd name="connsiteX102" fmla="*/ 10732953 w 10820385"/>
              <a:gd name="connsiteY102" fmla="*/ 1713081 h 1981200"/>
              <a:gd name="connsiteX103" fmla="*/ 10705520 w 10820385"/>
              <a:gd name="connsiteY103" fmla="*/ 1685648 h 1981200"/>
              <a:gd name="connsiteX104" fmla="*/ 10356807 w 10820385"/>
              <a:gd name="connsiteY104" fmla="*/ 1685648 h 1981200"/>
              <a:gd name="connsiteX105" fmla="*/ 10329374 w 10820385"/>
              <a:gd name="connsiteY105" fmla="*/ 1713081 h 1981200"/>
              <a:gd name="connsiteX106" fmla="*/ 10329374 w 10820385"/>
              <a:gd name="connsiteY106" fmla="*/ 1877671 h 1981200"/>
              <a:gd name="connsiteX107" fmla="*/ 10356807 w 10820385"/>
              <a:gd name="connsiteY107" fmla="*/ 1905104 h 1981200"/>
              <a:gd name="connsiteX108" fmla="*/ 10466533 w 10820385"/>
              <a:gd name="connsiteY108" fmla="*/ 1905104 h 1981200"/>
              <a:gd name="connsiteX109" fmla="*/ 10493966 w 10820385"/>
              <a:gd name="connsiteY109" fmla="*/ 1877671 h 1981200"/>
              <a:gd name="connsiteX110" fmla="*/ 10493966 w 10820385"/>
              <a:gd name="connsiteY110" fmla="*/ 1713081 h 1981200"/>
              <a:gd name="connsiteX111" fmla="*/ 10466533 w 10820385"/>
              <a:gd name="connsiteY111" fmla="*/ 1685648 h 1981200"/>
              <a:gd name="connsiteX112" fmla="*/ 10117820 w 10820385"/>
              <a:gd name="connsiteY112" fmla="*/ 1685648 h 1981200"/>
              <a:gd name="connsiteX113" fmla="*/ 10090387 w 10820385"/>
              <a:gd name="connsiteY113" fmla="*/ 1713081 h 1981200"/>
              <a:gd name="connsiteX114" fmla="*/ 10090387 w 10820385"/>
              <a:gd name="connsiteY114" fmla="*/ 1877671 h 1981200"/>
              <a:gd name="connsiteX115" fmla="*/ 10117820 w 10820385"/>
              <a:gd name="connsiteY115" fmla="*/ 1905104 h 1981200"/>
              <a:gd name="connsiteX116" fmla="*/ 10227546 w 10820385"/>
              <a:gd name="connsiteY116" fmla="*/ 1905104 h 1981200"/>
              <a:gd name="connsiteX117" fmla="*/ 10254979 w 10820385"/>
              <a:gd name="connsiteY117" fmla="*/ 1877671 h 1981200"/>
              <a:gd name="connsiteX118" fmla="*/ 10254979 w 10820385"/>
              <a:gd name="connsiteY118" fmla="*/ 1713081 h 1981200"/>
              <a:gd name="connsiteX119" fmla="*/ 10227546 w 10820385"/>
              <a:gd name="connsiteY119" fmla="*/ 1685648 h 1981200"/>
              <a:gd name="connsiteX120" fmla="*/ 9878833 w 10820385"/>
              <a:gd name="connsiteY120" fmla="*/ 1685648 h 1981200"/>
              <a:gd name="connsiteX121" fmla="*/ 9851400 w 10820385"/>
              <a:gd name="connsiteY121" fmla="*/ 1713081 h 1981200"/>
              <a:gd name="connsiteX122" fmla="*/ 9851400 w 10820385"/>
              <a:gd name="connsiteY122" fmla="*/ 1877671 h 1981200"/>
              <a:gd name="connsiteX123" fmla="*/ 9878833 w 10820385"/>
              <a:gd name="connsiteY123" fmla="*/ 1905104 h 1981200"/>
              <a:gd name="connsiteX124" fmla="*/ 9988559 w 10820385"/>
              <a:gd name="connsiteY124" fmla="*/ 1905104 h 1981200"/>
              <a:gd name="connsiteX125" fmla="*/ 10015992 w 10820385"/>
              <a:gd name="connsiteY125" fmla="*/ 1877671 h 1981200"/>
              <a:gd name="connsiteX126" fmla="*/ 10015992 w 10820385"/>
              <a:gd name="connsiteY126" fmla="*/ 1713081 h 1981200"/>
              <a:gd name="connsiteX127" fmla="*/ 9988559 w 10820385"/>
              <a:gd name="connsiteY127" fmla="*/ 1685648 h 1981200"/>
              <a:gd name="connsiteX128" fmla="*/ 9639846 w 10820385"/>
              <a:gd name="connsiteY128" fmla="*/ 1685648 h 1981200"/>
              <a:gd name="connsiteX129" fmla="*/ 9612413 w 10820385"/>
              <a:gd name="connsiteY129" fmla="*/ 1713081 h 1981200"/>
              <a:gd name="connsiteX130" fmla="*/ 9612413 w 10820385"/>
              <a:gd name="connsiteY130" fmla="*/ 1877671 h 1981200"/>
              <a:gd name="connsiteX131" fmla="*/ 9639846 w 10820385"/>
              <a:gd name="connsiteY131" fmla="*/ 1905104 h 1981200"/>
              <a:gd name="connsiteX132" fmla="*/ 9749572 w 10820385"/>
              <a:gd name="connsiteY132" fmla="*/ 1905104 h 1981200"/>
              <a:gd name="connsiteX133" fmla="*/ 9777005 w 10820385"/>
              <a:gd name="connsiteY133" fmla="*/ 1877671 h 1981200"/>
              <a:gd name="connsiteX134" fmla="*/ 9777005 w 10820385"/>
              <a:gd name="connsiteY134" fmla="*/ 1713081 h 1981200"/>
              <a:gd name="connsiteX135" fmla="*/ 9749572 w 10820385"/>
              <a:gd name="connsiteY135" fmla="*/ 1685648 h 1981200"/>
              <a:gd name="connsiteX136" fmla="*/ 9400859 w 10820385"/>
              <a:gd name="connsiteY136" fmla="*/ 1685648 h 1981200"/>
              <a:gd name="connsiteX137" fmla="*/ 9373426 w 10820385"/>
              <a:gd name="connsiteY137" fmla="*/ 1713081 h 1981200"/>
              <a:gd name="connsiteX138" fmla="*/ 9373426 w 10820385"/>
              <a:gd name="connsiteY138" fmla="*/ 1877671 h 1981200"/>
              <a:gd name="connsiteX139" fmla="*/ 9400859 w 10820385"/>
              <a:gd name="connsiteY139" fmla="*/ 1905104 h 1981200"/>
              <a:gd name="connsiteX140" fmla="*/ 9510585 w 10820385"/>
              <a:gd name="connsiteY140" fmla="*/ 1905104 h 1981200"/>
              <a:gd name="connsiteX141" fmla="*/ 9538018 w 10820385"/>
              <a:gd name="connsiteY141" fmla="*/ 1877671 h 1981200"/>
              <a:gd name="connsiteX142" fmla="*/ 9538018 w 10820385"/>
              <a:gd name="connsiteY142" fmla="*/ 1713081 h 1981200"/>
              <a:gd name="connsiteX143" fmla="*/ 9510585 w 10820385"/>
              <a:gd name="connsiteY143" fmla="*/ 1685648 h 1981200"/>
              <a:gd name="connsiteX144" fmla="*/ 9163720 w 10820385"/>
              <a:gd name="connsiteY144" fmla="*/ 1685648 h 1981200"/>
              <a:gd name="connsiteX145" fmla="*/ 9136287 w 10820385"/>
              <a:gd name="connsiteY145" fmla="*/ 1713081 h 1981200"/>
              <a:gd name="connsiteX146" fmla="*/ 9136287 w 10820385"/>
              <a:gd name="connsiteY146" fmla="*/ 1877671 h 1981200"/>
              <a:gd name="connsiteX147" fmla="*/ 9163720 w 10820385"/>
              <a:gd name="connsiteY147" fmla="*/ 1905104 h 1981200"/>
              <a:gd name="connsiteX148" fmla="*/ 9273446 w 10820385"/>
              <a:gd name="connsiteY148" fmla="*/ 1905104 h 1981200"/>
              <a:gd name="connsiteX149" fmla="*/ 9300879 w 10820385"/>
              <a:gd name="connsiteY149" fmla="*/ 1877671 h 1981200"/>
              <a:gd name="connsiteX150" fmla="*/ 9300879 w 10820385"/>
              <a:gd name="connsiteY150" fmla="*/ 1713081 h 1981200"/>
              <a:gd name="connsiteX151" fmla="*/ 9273446 w 10820385"/>
              <a:gd name="connsiteY151" fmla="*/ 1685648 h 1981200"/>
              <a:gd name="connsiteX152" fmla="*/ 8926581 w 10820385"/>
              <a:gd name="connsiteY152" fmla="*/ 1685648 h 1981200"/>
              <a:gd name="connsiteX153" fmla="*/ 8899148 w 10820385"/>
              <a:gd name="connsiteY153" fmla="*/ 1713081 h 1981200"/>
              <a:gd name="connsiteX154" fmla="*/ 8899148 w 10820385"/>
              <a:gd name="connsiteY154" fmla="*/ 1877671 h 1981200"/>
              <a:gd name="connsiteX155" fmla="*/ 8926581 w 10820385"/>
              <a:gd name="connsiteY155" fmla="*/ 1905104 h 1981200"/>
              <a:gd name="connsiteX156" fmla="*/ 9036307 w 10820385"/>
              <a:gd name="connsiteY156" fmla="*/ 1905104 h 1981200"/>
              <a:gd name="connsiteX157" fmla="*/ 9063740 w 10820385"/>
              <a:gd name="connsiteY157" fmla="*/ 1877671 h 1981200"/>
              <a:gd name="connsiteX158" fmla="*/ 9063740 w 10820385"/>
              <a:gd name="connsiteY158" fmla="*/ 1713081 h 1981200"/>
              <a:gd name="connsiteX159" fmla="*/ 9036307 w 10820385"/>
              <a:gd name="connsiteY159" fmla="*/ 1685648 h 1981200"/>
              <a:gd name="connsiteX160" fmla="*/ 8685790 w 10820385"/>
              <a:gd name="connsiteY160" fmla="*/ 1685648 h 1981200"/>
              <a:gd name="connsiteX161" fmla="*/ 8658357 w 10820385"/>
              <a:gd name="connsiteY161" fmla="*/ 1713081 h 1981200"/>
              <a:gd name="connsiteX162" fmla="*/ 8658357 w 10820385"/>
              <a:gd name="connsiteY162" fmla="*/ 1877671 h 1981200"/>
              <a:gd name="connsiteX163" fmla="*/ 8685790 w 10820385"/>
              <a:gd name="connsiteY163" fmla="*/ 1905104 h 1981200"/>
              <a:gd name="connsiteX164" fmla="*/ 8795516 w 10820385"/>
              <a:gd name="connsiteY164" fmla="*/ 1905104 h 1981200"/>
              <a:gd name="connsiteX165" fmla="*/ 8822949 w 10820385"/>
              <a:gd name="connsiteY165" fmla="*/ 1877671 h 1981200"/>
              <a:gd name="connsiteX166" fmla="*/ 8822949 w 10820385"/>
              <a:gd name="connsiteY166" fmla="*/ 1713081 h 1981200"/>
              <a:gd name="connsiteX167" fmla="*/ 8795516 w 10820385"/>
              <a:gd name="connsiteY167" fmla="*/ 1685648 h 1981200"/>
              <a:gd name="connsiteX168" fmla="*/ 8446803 w 10820385"/>
              <a:gd name="connsiteY168" fmla="*/ 1685648 h 1981200"/>
              <a:gd name="connsiteX169" fmla="*/ 8419370 w 10820385"/>
              <a:gd name="connsiteY169" fmla="*/ 1713081 h 1981200"/>
              <a:gd name="connsiteX170" fmla="*/ 8419370 w 10820385"/>
              <a:gd name="connsiteY170" fmla="*/ 1877671 h 1981200"/>
              <a:gd name="connsiteX171" fmla="*/ 8446803 w 10820385"/>
              <a:gd name="connsiteY171" fmla="*/ 1905104 h 1981200"/>
              <a:gd name="connsiteX172" fmla="*/ 8556529 w 10820385"/>
              <a:gd name="connsiteY172" fmla="*/ 1905104 h 1981200"/>
              <a:gd name="connsiteX173" fmla="*/ 8583962 w 10820385"/>
              <a:gd name="connsiteY173" fmla="*/ 1877671 h 1981200"/>
              <a:gd name="connsiteX174" fmla="*/ 8583962 w 10820385"/>
              <a:gd name="connsiteY174" fmla="*/ 1713081 h 1981200"/>
              <a:gd name="connsiteX175" fmla="*/ 8556529 w 10820385"/>
              <a:gd name="connsiteY175" fmla="*/ 1685648 h 1981200"/>
              <a:gd name="connsiteX176" fmla="*/ 8207816 w 10820385"/>
              <a:gd name="connsiteY176" fmla="*/ 1685648 h 1981200"/>
              <a:gd name="connsiteX177" fmla="*/ 8180383 w 10820385"/>
              <a:gd name="connsiteY177" fmla="*/ 1713081 h 1981200"/>
              <a:gd name="connsiteX178" fmla="*/ 8180383 w 10820385"/>
              <a:gd name="connsiteY178" fmla="*/ 1877671 h 1981200"/>
              <a:gd name="connsiteX179" fmla="*/ 8207816 w 10820385"/>
              <a:gd name="connsiteY179" fmla="*/ 1905104 h 1981200"/>
              <a:gd name="connsiteX180" fmla="*/ 8317542 w 10820385"/>
              <a:gd name="connsiteY180" fmla="*/ 1905104 h 1981200"/>
              <a:gd name="connsiteX181" fmla="*/ 8344975 w 10820385"/>
              <a:gd name="connsiteY181" fmla="*/ 1877671 h 1981200"/>
              <a:gd name="connsiteX182" fmla="*/ 8344975 w 10820385"/>
              <a:gd name="connsiteY182" fmla="*/ 1713081 h 1981200"/>
              <a:gd name="connsiteX183" fmla="*/ 8317542 w 10820385"/>
              <a:gd name="connsiteY183" fmla="*/ 1685648 h 1981200"/>
              <a:gd name="connsiteX184" fmla="*/ 7968829 w 10820385"/>
              <a:gd name="connsiteY184" fmla="*/ 1685648 h 1981200"/>
              <a:gd name="connsiteX185" fmla="*/ 7941396 w 10820385"/>
              <a:gd name="connsiteY185" fmla="*/ 1713081 h 1981200"/>
              <a:gd name="connsiteX186" fmla="*/ 7941396 w 10820385"/>
              <a:gd name="connsiteY186" fmla="*/ 1877671 h 1981200"/>
              <a:gd name="connsiteX187" fmla="*/ 7968829 w 10820385"/>
              <a:gd name="connsiteY187" fmla="*/ 1905104 h 1981200"/>
              <a:gd name="connsiteX188" fmla="*/ 8078555 w 10820385"/>
              <a:gd name="connsiteY188" fmla="*/ 1905104 h 1981200"/>
              <a:gd name="connsiteX189" fmla="*/ 8105988 w 10820385"/>
              <a:gd name="connsiteY189" fmla="*/ 1877671 h 1981200"/>
              <a:gd name="connsiteX190" fmla="*/ 8105988 w 10820385"/>
              <a:gd name="connsiteY190" fmla="*/ 1713081 h 1981200"/>
              <a:gd name="connsiteX191" fmla="*/ 8078555 w 10820385"/>
              <a:gd name="connsiteY191" fmla="*/ 1685648 h 1981200"/>
              <a:gd name="connsiteX192" fmla="*/ 7731690 w 10820385"/>
              <a:gd name="connsiteY192" fmla="*/ 1685648 h 1981200"/>
              <a:gd name="connsiteX193" fmla="*/ 7704257 w 10820385"/>
              <a:gd name="connsiteY193" fmla="*/ 1713081 h 1981200"/>
              <a:gd name="connsiteX194" fmla="*/ 7704257 w 10820385"/>
              <a:gd name="connsiteY194" fmla="*/ 1877671 h 1981200"/>
              <a:gd name="connsiteX195" fmla="*/ 7731690 w 10820385"/>
              <a:gd name="connsiteY195" fmla="*/ 1905104 h 1981200"/>
              <a:gd name="connsiteX196" fmla="*/ 7841416 w 10820385"/>
              <a:gd name="connsiteY196" fmla="*/ 1905104 h 1981200"/>
              <a:gd name="connsiteX197" fmla="*/ 7868849 w 10820385"/>
              <a:gd name="connsiteY197" fmla="*/ 1877671 h 1981200"/>
              <a:gd name="connsiteX198" fmla="*/ 7868849 w 10820385"/>
              <a:gd name="connsiteY198" fmla="*/ 1713081 h 1981200"/>
              <a:gd name="connsiteX199" fmla="*/ 7841416 w 10820385"/>
              <a:gd name="connsiteY199" fmla="*/ 1685648 h 1981200"/>
              <a:gd name="connsiteX200" fmla="*/ 7494551 w 10820385"/>
              <a:gd name="connsiteY200" fmla="*/ 1685648 h 1981200"/>
              <a:gd name="connsiteX201" fmla="*/ 7467118 w 10820385"/>
              <a:gd name="connsiteY201" fmla="*/ 1713081 h 1981200"/>
              <a:gd name="connsiteX202" fmla="*/ 7467118 w 10820385"/>
              <a:gd name="connsiteY202" fmla="*/ 1877671 h 1981200"/>
              <a:gd name="connsiteX203" fmla="*/ 7494551 w 10820385"/>
              <a:gd name="connsiteY203" fmla="*/ 1905104 h 1981200"/>
              <a:gd name="connsiteX204" fmla="*/ 7604277 w 10820385"/>
              <a:gd name="connsiteY204" fmla="*/ 1905104 h 1981200"/>
              <a:gd name="connsiteX205" fmla="*/ 7631710 w 10820385"/>
              <a:gd name="connsiteY205" fmla="*/ 1877671 h 1981200"/>
              <a:gd name="connsiteX206" fmla="*/ 7631710 w 10820385"/>
              <a:gd name="connsiteY206" fmla="*/ 1713081 h 1981200"/>
              <a:gd name="connsiteX207" fmla="*/ 7604277 w 10820385"/>
              <a:gd name="connsiteY207" fmla="*/ 1685648 h 1981200"/>
              <a:gd name="connsiteX208" fmla="*/ 7253760 w 10820385"/>
              <a:gd name="connsiteY208" fmla="*/ 1685648 h 1981200"/>
              <a:gd name="connsiteX209" fmla="*/ 7226327 w 10820385"/>
              <a:gd name="connsiteY209" fmla="*/ 1713081 h 1981200"/>
              <a:gd name="connsiteX210" fmla="*/ 7226327 w 10820385"/>
              <a:gd name="connsiteY210" fmla="*/ 1877671 h 1981200"/>
              <a:gd name="connsiteX211" fmla="*/ 7253760 w 10820385"/>
              <a:gd name="connsiteY211" fmla="*/ 1905104 h 1981200"/>
              <a:gd name="connsiteX212" fmla="*/ 7363486 w 10820385"/>
              <a:gd name="connsiteY212" fmla="*/ 1905104 h 1981200"/>
              <a:gd name="connsiteX213" fmla="*/ 7390919 w 10820385"/>
              <a:gd name="connsiteY213" fmla="*/ 1877671 h 1981200"/>
              <a:gd name="connsiteX214" fmla="*/ 7390919 w 10820385"/>
              <a:gd name="connsiteY214" fmla="*/ 1713081 h 1981200"/>
              <a:gd name="connsiteX215" fmla="*/ 7363486 w 10820385"/>
              <a:gd name="connsiteY215" fmla="*/ 1685648 h 1981200"/>
              <a:gd name="connsiteX216" fmla="*/ 7014773 w 10820385"/>
              <a:gd name="connsiteY216" fmla="*/ 1685648 h 1981200"/>
              <a:gd name="connsiteX217" fmla="*/ 6987340 w 10820385"/>
              <a:gd name="connsiteY217" fmla="*/ 1713081 h 1981200"/>
              <a:gd name="connsiteX218" fmla="*/ 6987340 w 10820385"/>
              <a:gd name="connsiteY218" fmla="*/ 1877671 h 1981200"/>
              <a:gd name="connsiteX219" fmla="*/ 7014773 w 10820385"/>
              <a:gd name="connsiteY219" fmla="*/ 1905104 h 1981200"/>
              <a:gd name="connsiteX220" fmla="*/ 7124499 w 10820385"/>
              <a:gd name="connsiteY220" fmla="*/ 1905104 h 1981200"/>
              <a:gd name="connsiteX221" fmla="*/ 7151932 w 10820385"/>
              <a:gd name="connsiteY221" fmla="*/ 1877671 h 1981200"/>
              <a:gd name="connsiteX222" fmla="*/ 7151932 w 10820385"/>
              <a:gd name="connsiteY222" fmla="*/ 1713081 h 1981200"/>
              <a:gd name="connsiteX223" fmla="*/ 7124499 w 10820385"/>
              <a:gd name="connsiteY223" fmla="*/ 1685648 h 1981200"/>
              <a:gd name="connsiteX224" fmla="*/ 6775786 w 10820385"/>
              <a:gd name="connsiteY224" fmla="*/ 1685648 h 1981200"/>
              <a:gd name="connsiteX225" fmla="*/ 6748353 w 10820385"/>
              <a:gd name="connsiteY225" fmla="*/ 1713081 h 1981200"/>
              <a:gd name="connsiteX226" fmla="*/ 6748353 w 10820385"/>
              <a:gd name="connsiteY226" fmla="*/ 1877671 h 1981200"/>
              <a:gd name="connsiteX227" fmla="*/ 6775786 w 10820385"/>
              <a:gd name="connsiteY227" fmla="*/ 1905104 h 1981200"/>
              <a:gd name="connsiteX228" fmla="*/ 6885512 w 10820385"/>
              <a:gd name="connsiteY228" fmla="*/ 1905104 h 1981200"/>
              <a:gd name="connsiteX229" fmla="*/ 6912945 w 10820385"/>
              <a:gd name="connsiteY229" fmla="*/ 1877671 h 1981200"/>
              <a:gd name="connsiteX230" fmla="*/ 6912945 w 10820385"/>
              <a:gd name="connsiteY230" fmla="*/ 1713081 h 1981200"/>
              <a:gd name="connsiteX231" fmla="*/ 6885512 w 10820385"/>
              <a:gd name="connsiteY231" fmla="*/ 1685648 h 1981200"/>
              <a:gd name="connsiteX232" fmla="*/ 6536799 w 10820385"/>
              <a:gd name="connsiteY232" fmla="*/ 1685648 h 1981200"/>
              <a:gd name="connsiteX233" fmla="*/ 6509366 w 10820385"/>
              <a:gd name="connsiteY233" fmla="*/ 1713081 h 1981200"/>
              <a:gd name="connsiteX234" fmla="*/ 6509366 w 10820385"/>
              <a:gd name="connsiteY234" fmla="*/ 1877671 h 1981200"/>
              <a:gd name="connsiteX235" fmla="*/ 6536799 w 10820385"/>
              <a:gd name="connsiteY235" fmla="*/ 1905104 h 1981200"/>
              <a:gd name="connsiteX236" fmla="*/ 6646525 w 10820385"/>
              <a:gd name="connsiteY236" fmla="*/ 1905104 h 1981200"/>
              <a:gd name="connsiteX237" fmla="*/ 6673958 w 10820385"/>
              <a:gd name="connsiteY237" fmla="*/ 1877671 h 1981200"/>
              <a:gd name="connsiteX238" fmla="*/ 6673958 w 10820385"/>
              <a:gd name="connsiteY238" fmla="*/ 1713081 h 1981200"/>
              <a:gd name="connsiteX239" fmla="*/ 6646525 w 10820385"/>
              <a:gd name="connsiteY239" fmla="*/ 1685648 h 1981200"/>
              <a:gd name="connsiteX240" fmla="*/ 6299660 w 10820385"/>
              <a:gd name="connsiteY240" fmla="*/ 1685648 h 1981200"/>
              <a:gd name="connsiteX241" fmla="*/ 6272227 w 10820385"/>
              <a:gd name="connsiteY241" fmla="*/ 1713081 h 1981200"/>
              <a:gd name="connsiteX242" fmla="*/ 6272227 w 10820385"/>
              <a:gd name="connsiteY242" fmla="*/ 1877671 h 1981200"/>
              <a:gd name="connsiteX243" fmla="*/ 6299660 w 10820385"/>
              <a:gd name="connsiteY243" fmla="*/ 1905104 h 1981200"/>
              <a:gd name="connsiteX244" fmla="*/ 6409386 w 10820385"/>
              <a:gd name="connsiteY244" fmla="*/ 1905104 h 1981200"/>
              <a:gd name="connsiteX245" fmla="*/ 6436819 w 10820385"/>
              <a:gd name="connsiteY245" fmla="*/ 1877671 h 1981200"/>
              <a:gd name="connsiteX246" fmla="*/ 6436819 w 10820385"/>
              <a:gd name="connsiteY246" fmla="*/ 1713081 h 1981200"/>
              <a:gd name="connsiteX247" fmla="*/ 6409386 w 10820385"/>
              <a:gd name="connsiteY247" fmla="*/ 1685648 h 1981200"/>
              <a:gd name="connsiteX248" fmla="*/ 6062521 w 10820385"/>
              <a:gd name="connsiteY248" fmla="*/ 1685648 h 1981200"/>
              <a:gd name="connsiteX249" fmla="*/ 6035088 w 10820385"/>
              <a:gd name="connsiteY249" fmla="*/ 1713081 h 1981200"/>
              <a:gd name="connsiteX250" fmla="*/ 6035088 w 10820385"/>
              <a:gd name="connsiteY250" fmla="*/ 1877671 h 1981200"/>
              <a:gd name="connsiteX251" fmla="*/ 6062521 w 10820385"/>
              <a:gd name="connsiteY251" fmla="*/ 1905104 h 1981200"/>
              <a:gd name="connsiteX252" fmla="*/ 6172247 w 10820385"/>
              <a:gd name="connsiteY252" fmla="*/ 1905104 h 1981200"/>
              <a:gd name="connsiteX253" fmla="*/ 6199680 w 10820385"/>
              <a:gd name="connsiteY253" fmla="*/ 1877671 h 1981200"/>
              <a:gd name="connsiteX254" fmla="*/ 6199680 w 10820385"/>
              <a:gd name="connsiteY254" fmla="*/ 1713081 h 1981200"/>
              <a:gd name="connsiteX255" fmla="*/ 6172247 w 10820385"/>
              <a:gd name="connsiteY255" fmla="*/ 1685648 h 1981200"/>
              <a:gd name="connsiteX256" fmla="*/ 5821730 w 10820385"/>
              <a:gd name="connsiteY256" fmla="*/ 1685648 h 1981200"/>
              <a:gd name="connsiteX257" fmla="*/ 5794297 w 10820385"/>
              <a:gd name="connsiteY257" fmla="*/ 1713081 h 1981200"/>
              <a:gd name="connsiteX258" fmla="*/ 5794297 w 10820385"/>
              <a:gd name="connsiteY258" fmla="*/ 1877671 h 1981200"/>
              <a:gd name="connsiteX259" fmla="*/ 5821730 w 10820385"/>
              <a:gd name="connsiteY259" fmla="*/ 1905104 h 1981200"/>
              <a:gd name="connsiteX260" fmla="*/ 5931456 w 10820385"/>
              <a:gd name="connsiteY260" fmla="*/ 1905104 h 1981200"/>
              <a:gd name="connsiteX261" fmla="*/ 5958889 w 10820385"/>
              <a:gd name="connsiteY261" fmla="*/ 1877671 h 1981200"/>
              <a:gd name="connsiteX262" fmla="*/ 5958889 w 10820385"/>
              <a:gd name="connsiteY262" fmla="*/ 1713081 h 1981200"/>
              <a:gd name="connsiteX263" fmla="*/ 5931456 w 10820385"/>
              <a:gd name="connsiteY263" fmla="*/ 1685648 h 1981200"/>
              <a:gd name="connsiteX264" fmla="*/ 5585229 w 10820385"/>
              <a:gd name="connsiteY264" fmla="*/ 1685648 h 1981200"/>
              <a:gd name="connsiteX265" fmla="*/ 5557796 w 10820385"/>
              <a:gd name="connsiteY265" fmla="*/ 1713081 h 1981200"/>
              <a:gd name="connsiteX266" fmla="*/ 5557796 w 10820385"/>
              <a:gd name="connsiteY266" fmla="*/ 1877671 h 1981200"/>
              <a:gd name="connsiteX267" fmla="*/ 5585229 w 10820385"/>
              <a:gd name="connsiteY267" fmla="*/ 1905104 h 1981200"/>
              <a:gd name="connsiteX268" fmla="*/ 5694955 w 10820385"/>
              <a:gd name="connsiteY268" fmla="*/ 1905104 h 1981200"/>
              <a:gd name="connsiteX269" fmla="*/ 5722388 w 10820385"/>
              <a:gd name="connsiteY269" fmla="*/ 1877671 h 1981200"/>
              <a:gd name="connsiteX270" fmla="*/ 5722388 w 10820385"/>
              <a:gd name="connsiteY270" fmla="*/ 1713081 h 1981200"/>
              <a:gd name="connsiteX271" fmla="*/ 5694955 w 10820385"/>
              <a:gd name="connsiteY271" fmla="*/ 1685648 h 1981200"/>
              <a:gd name="connsiteX272" fmla="*/ 5346242 w 10820385"/>
              <a:gd name="connsiteY272" fmla="*/ 1685648 h 1981200"/>
              <a:gd name="connsiteX273" fmla="*/ 5318809 w 10820385"/>
              <a:gd name="connsiteY273" fmla="*/ 1713081 h 1981200"/>
              <a:gd name="connsiteX274" fmla="*/ 5318809 w 10820385"/>
              <a:gd name="connsiteY274" fmla="*/ 1877671 h 1981200"/>
              <a:gd name="connsiteX275" fmla="*/ 5346242 w 10820385"/>
              <a:gd name="connsiteY275" fmla="*/ 1905104 h 1981200"/>
              <a:gd name="connsiteX276" fmla="*/ 5455968 w 10820385"/>
              <a:gd name="connsiteY276" fmla="*/ 1905104 h 1981200"/>
              <a:gd name="connsiteX277" fmla="*/ 5483401 w 10820385"/>
              <a:gd name="connsiteY277" fmla="*/ 1877671 h 1981200"/>
              <a:gd name="connsiteX278" fmla="*/ 5483401 w 10820385"/>
              <a:gd name="connsiteY278" fmla="*/ 1713081 h 1981200"/>
              <a:gd name="connsiteX279" fmla="*/ 5455968 w 10820385"/>
              <a:gd name="connsiteY279" fmla="*/ 1685648 h 1981200"/>
              <a:gd name="connsiteX280" fmla="*/ 5107255 w 10820385"/>
              <a:gd name="connsiteY280" fmla="*/ 1685648 h 1981200"/>
              <a:gd name="connsiteX281" fmla="*/ 5079822 w 10820385"/>
              <a:gd name="connsiteY281" fmla="*/ 1713081 h 1981200"/>
              <a:gd name="connsiteX282" fmla="*/ 5079822 w 10820385"/>
              <a:gd name="connsiteY282" fmla="*/ 1877671 h 1981200"/>
              <a:gd name="connsiteX283" fmla="*/ 5107255 w 10820385"/>
              <a:gd name="connsiteY283" fmla="*/ 1905104 h 1981200"/>
              <a:gd name="connsiteX284" fmla="*/ 5216981 w 10820385"/>
              <a:gd name="connsiteY284" fmla="*/ 1905104 h 1981200"/>
              <a:gd name="connsiteX285" fmla="*/ 5244414 w 10820385"/>
              <a:gd name="connsiteY285" fmla="*/ 1877671 h 1981200"/>
              <a:gd name="connsiteX286" fmla="*/ 5244414 w 10820385"/>
              <a:gd name="connsiteY286" fmla="*/ 1713081 h 1981200"/>
              <a:gd name="connsiteX287" fmla="*/ 5216981 w 10820385"/>
              <a:gd name="connsiteY287" fmla="*/ 1685648 h 1981200"/>
              <a:gd name="connsiteX288" fmla="*/ 4870116 w 10820385"/>
              <a:gd name="connsiteY288" fmla="*/ 1685648 h 1981200"/>
              <a:gd name="connsiteX289" fmla="*/ 4842683 w 10820385"/>
              <a:gd name="connsiteY289" fmla="*/ 1713081 h 1981200"/>
              <a:gd name="connsiteX290" fmla="*/ 4842683 w 10820385"/>
              <a:gd name="connsiteY290" fmla="*/ 1877671 h 1981200"/>
              <a:gd name="connsiteX291" fmla="*/ 4870116 w 10820385"/>
              <a:gd name="connsiteY291" fmla="*/ 1905104 h 1981200"/>
              <a:gd name="connsiteX292" fmla="*/ 4979842 w 10820385"/>
              <a:gd name="connsiteY292" fmla="*/ 1905104 h 1981200"/>
              <a:gd name="connsiteX293" fmla="*/ 5007275 w 10820385"/>
              <a:gd name="connsiteY293" fmla="*/ 1877671 h 1981200"/>
              <a:gd name="connsiteX294" fmla="*/ 5007275 w 10820385"/>
              <a:gd name="connsiteY294" fmla="*/ 1713081 h 1981200"/>
              <a:gd name="connsiteX295" fmla="*/ 4979842 w 10820385"/>
              <a:gd name="connsiteY295" fmla="*/ 1685648 h 1981200"/>
              <a:gd name="connsiteX296" fmla="*/ 4632977 w 10820385"/>
              <a:gd name="connsiteY296" fmla="*/ 1685648 h 1981200"/>
              <a:gd name="connsiteX297" fmla="*/ 4605544 w 10820385"/>
              <a:gd name="connsiteY297" fmla="*/ 1713081 h 1981200"/>
              <a:gd name="connsiteX298" fmla="*/ 4605544 w 10820385"/>
              <a:gd name="connsiteY298" fmla="*/ 1877671 h 1981200"/>
              <a:gd name="connsiteX299" fmla="*/ 4632977 w 10820385"/>
              <a:gd name="connsiteY299" fmla="*/ 1905104 h 1981200"/>
              <a:gd name="connsiteX300" fmla="*/ 4742703 w 10820385"/>
              <a:gd name="connsiteY300" fmla="*/ 1905104 h 1981200"/>
              <a:gd name="connsiteX301" fmla="*/ 4770136 w 10820385"/>
              <a:gd name="connsiteY301" fmla="*/ 1877671 h 1981200"/>
              <a:gd name="connsiteX302" fmla="*/ 4770136 w 10820385"/>
              <a:gd name="connsiteY302" fmla="*/ 1713081 h 1981200"/>
              <a:gd name="connsiteX303" fmla="*/ 4742703 w 10820385"/>
              <a:gd name="connsiteY303" fmla="*/ 1685648 h 1981200"/>
              <a:gd name="connsiteX304" fmla="*/ 4392186 w 10820385"/>
              <a:gd name="connsiteY304" fmla="*/ 1685648 h 1981200"/>
              <a:gd name="connsiteX305" fmla="*/ 4364753 w 10820385"/>
              <a:gd name="connsiteY305" fmla="*/ 1713081 h 1981200"/>
              <a:gd name="connsiteX306" fmla="*/ 4364753 w 10820385"/>
              <a:gd name="connsiteY306" fmla="*/ 1877671 h 1981200"/>
              <a:gd name="connsiteX307" fmla="*/ 4392186 w 10820385"/>
              <a:gd name="connsiteY307" fmla="*/ 1905104 h 1981200"/>
              <a:gd name="connsiteX308" fmla="*/ 4501912 w 10820385"/>
              <a:gd name="connsiteY308" fmla="*/ 1905104 h 1981200"/>
              <a:gd name="connsiteX309" fmla="*/ 4529345 w 10820385"/>
              <a:gd name="connsiteY309" fmla="*/ 1877671 h 1981200"/>
              <a:gd name="connsiteX310" fmla="*/ 4529345 w 10820385"/>
              <a:gd name="connsiteY310" fmla="*/ 1713081 h 1981200"/>
              <a:gd name="connsiteX311" fmla="*/ 4501912 w 10820385"/>
              <a:gd name="connsiteY311" fmla="*/ 1685648 h 1981200"/>
              <a:gd name="connsiteX312" fmla="*/ 2726155 w 10820385"/>
              <a:gd name="connsiteY312" fmla="*/ 1685648 h 1981200"/>
              <a:gd name="connsiteX313" fmla="*/ 2698722 w 10820385"/>
              <a:gd name="connsiteY313" fmla="*/ 1713081 h 1981200"/>
              <a:gd name="connsiteX314" fmla="*/ 2698722 w 10820385"/>
              <a:gd name="connsiteY314" fmla="*/ 1877671 h 1981200"/>
              <a:gd name="connsiteX315" fmla="*/ 2726155 w 10820385"/>
              <a:gd name="connsiteY315" fmla="*/ 1905104 h 1981200"/>
              <a:gd name="connsiteX316" fmla="*/ 2835882 w 10820385"/>
              <a:gd name="connsiteY316" fmla="*/ 1905104 h 1981200"/>
              <a:gd name="connsiteX317" fmla="*/ 2863315 w 10820385"/>
              <a:gd name="connsiteY317" fmla="*/ 1877671 h 1981200"/>
              <a:gd name="connsiteX318" fmla="*/ 2863315 w 10820385"/>
              <a:gd name="connsiteY318" fmla="*/ 1713081 h 1981200"/>
              <a:gd name="connsiteX319" fmla="*/ 2835882 w 10820385"/>
              <a:gd name="connsiteY319" fmla="*/ 1685648 h 1981200"/>
              <a:gd name="connsiteX320" fmla="*/ 2487167 w 10820385"/>
              <a:gd name="connsiteY320" fmla="*/ 1685648 h 1981200"/>
              <a:gd name="connsiteX321" fmla="*/ 2459734 w 10820385"/>
              <a:gd name="connsiteY321" fmla="*/ 1713081 h 1981200"/>
              <a:gd name="connsiteX322" fmla="*/ 2459734 w 10820385"/>
              <a:gd name="connsiteY322" fmla="*/ 1877671 h 1981200"/>
              <a:gd name="connsiteX323" fmla="*/ 2487167 w 10820385"/>
              <a:gd name="connsiteY323" fmla="*/ 1905104 h 1981200"/>
              <a:gd name="connsiteX324" fmla="*/ 2596894 w 10820385"/>
              <a:gd name="connsiteY324" fmla="*/ 1905104 h 1981200"/>
              <a:gd name="connsiteX325" fmla="*/ 2624327 w 10820385"/>
              <a:gd name="connsiteY325" fmla="*/ 1877671 h 1981200"/>
              <a:gd name="connsiteX326" fmla="*/ 2624327 w 10820385"/>
              <a:gd name="connsiteY326" fmla="*/ 1713081 h 1981200"/>
              <a:gd name="connsiteX327" fmla="*/ 2596894 w 10820385"/>
              <a:gd name="connsiteY327" fmla="*/ 1685648 h 1981200"/>
              <a:gd name="connsiteX328" fmla="*/ 2248180 w 10820385"/>
              <a:gd name="connsiteY328" fmla="*/ 1685648 h 1981200"/>
              <a:gd name="connsiteX329" fmla="*/ 2220746 w 10820385"/>
              <a:gd name="connsiteY329" fmla="*/ 1713081 h 1981200"/>
              <a:gd name="connsiteX330" fmla="*/ 2220746 w 10820385"/>
              <a:gd name="connsiteY330" fmla="*/ 1877671 h 1981200"/>
              <a:gd name="connsiteX331" fmla="*/ 2248180 w 10820385"/>
              <a:gd name="connsiteY331" fmla="*/ 1905104 h 1981200"/>
              <a:gd name="connsiteX332" fmla="*/ 2357906 w 10820385"/>
              <a:gd name="connsiteY332" fmla="*/ 1905104 h 1981200"/>
              <a:gd name="connsiteX333" fmla="*/ 2385339 w 10820385"/>
              <a:gd name="connsiteY333" fmla="*/ 1877671 h 1981200"/>
              <a:gd name="connsiteX334" fmla="*/ 2385339 w 10820385"/>
              <a:gd name="connsiteY334" fmla="*/ 1713081 h 1981200"/>
              <a:gd name="connsiteX335" fmla="*/ 2357906 w 10820385"/>
              <a:gd name="connsiteY335" fmla="*/ 1685648 h 1981200"/>
              <a:gd name="connsiteX336" fmla="*/ 2011039 w 10820385"/>
              <a:gd name="connsiteY336" fmla="*/ 1685648 h 1981200"/>
              <a:gd name="connsiteX337" fmla="*/ 1983607 w 10820385"/>
              <a:gd name="connsiteY337" fmla="*/ 1713081 h 1981200"/>
              <a:gd name="connsiteX338" fmla="*/ 1983607 w 10820385"/>
              <a:gd name="connsiteY338" fmla="*/ 1877671 h 1981200"/>
              <a:gd name="connsiteX339" fmla="*/ 2011039 w 10820385"/>
              <a:gd name="connsiteY339" fmla="*/ 1905104 h 1981200"/>
              <a:gd name="connsiteX340" fmla="*/ 2120766 w 10820385"/>
              <a:gd name="connsiteY340" fmla="*/ 1905104 h 1981200"/>
              <a:gd name="connsiteX341" fmla="*/ 2148199 w 10820385"/>
              <a:gd name="connsiteY341" fmla="*/ 1877671 h 1981200"/>
              <a:gd name="connsiteX342" fmla="*/ 2148199 w 10820385"/>
              <a:gd name="connsiteY342" fmla="*/ 1713081 h 1981200"/>
              <a:gd name="connsiteX343" fmla="*/ 2120766 w 10820385"/>
              <a:gd name="connsiteY343" fmla="*/ 1685648 h 1981200"/>
              <a:gd name="connsiteX344" fmla="*/ 1773900 w 10820385"/>
              <a:gd name="connsiteY344" fmla="*/ 1685648 h 1981200"/>
              <a:gd name="connsiteX345" fmla="*/ 1746466 w 10820385"/>
              <a:gd name="connsiteY345" fmla="*/ 1713081 h 1981200"/>
              <a:gd name="connsiteX346" fmla="*/ 1746466 w 10820385"/>
              <a:gd name="connsiteY346" fmla="*/ 1877671 h 1981200"/>
              <a:gd name="connsiteX347" fmla="*/ 1773900 w 10820385"/>
              <a:gd name="connsiteY347" fmla="*/ 1905104 h 1981200"/>
              <a:gd name="connsiteX348" fmla="*/ 1883626 w 10820385"/>
              <a:gd name="connsiteY348" fmla="*/ 1905104 h 1981200"/>
              <a:gd name="connsiteX349" fmla="*/ 1911059 w 10820385"/>
              <a:gd name="connsiteY349" fmla="*/ 1877671 h 1981200"/>
              <a:gd name="connsiteX350" fmla="*/ 1911059 w 10820385"/>
              <a:gd name="connsiteY350" fmla="*/ 1713081 h 1981200"/>
              <a:gd name="connsiteX351" fmla="*/ 1883626 w 10820385"/>
              <a:gd name="connsiteY351" fmla="*/ 1685648 h 1981200"/>
              <a:gd name="connsiteX352" fmla="*/ 1533110 w 10820385"/>
              <a:gd name="connsiteY352" fmla="*/ 1685648 h 1981200"/>
              <a:gd name="connsiteX353" fmla="*/ 1505677 w 10820385"/>
              <a:gd name="connsiteY353" fmla="*/ 1713081 h 1981200"/>
              <a:gd name="connsiteX354" fmla="*/ 1505677 w 10820385"/>
              <a:gd name="connsiteY354" fmla="*/ 1877671 h 1981200"/>
              <a:gd name="connsiteX355" fmla="*/ 1533110 w 10820385"/>
              <a:gd name="connsiteY355" fmla="*/ 1905104 h 1981200"/>
              <a:gd name="connsiteX356" fmla="*/ 1642835 w 10820385"/>
              <a:gd name="connsiteY356" fmla="*/ 1905104 h 1981200"/>
              <a:gd name="connsiteX357" fmla="*/ 1670268 w 10820385"/>
              <a:gd name="connsiteY357" fmla="*/ 1877671 h 1981200"/>
              <a:gd name="connsiteX358" fmla="*/ 1670268 w 10820385"/>
              <a:gd name="connsiteY358" fmla="*/ 1713081 h 1981200"/>
              <a:gd name="connsiteX359" fmla="*/ 1642835 w 10820385"/>
              <a:gd name="connsiteY359" fmla="*/ 1685648 h 1981200"/>
              <a:gd name="connsiteX360" fmla="*/ 1992548 w 10820385"/>
              <a:gd name="connsiteY360" fmla="*/ 404668 h 1981200"/>
              <a:gd name="connsiteX361" fmla="*/ 1910966 w 10820385"/>
              <a:gd name="connsiteY361" fmla="*/ 486249 h 1981200"/>
              <a:gd name="connsiteX362" fmla="*/ 1910966 w 10820385"/>
              <a:gd name="connsiteY362" fmla="*/ 742640 h 1981200"/>
              <a:gd name="connsiteX363" fmla="*/ 1910966 w 10820385"/>
              <a:gd name="connsiteY363" fmla="*/ 812560 h 1981200"/>
              <a:gd name="connsiteX364" fmla="*/ 1910966 w 10820385"/>
              <a:gd name="connsiteY364" fmla="*/ 1185496 h 1981200"/>
              <a:gd name="connsiteX365" fmla="*/ 1910966 w 10820385"/>
              <a:gd name="connsiteY365" fmla="*/ 1255416 h 1981200"/>
              <a:gd name="connsiteX366" fmla="*/ 1910966 w 10820385"/>
              <a:gd name="connsiteY366" fmla="*/ 1511808 h 1981200"/>
              <a:gd name="connsiteX367" fmla="*/ 1992548 w 10820385"/>
              <a:gd name="connsiteY367" fmla="*/ 1593388 h 1981200"/>
              <a:gd name="connsiteX368" fmla="*/ 3018111 w 10820385"/>
              <a:gd name="connsiteY368" fmla="*/ 1593388 h 1981200"/>
              <a:gd name="connsiteX369" fmla="*/ 3099692 w 10820385"/>
              <a:gd name="connsiteY369" fmla="*/ 1511808 h 1981200"/>
              <a:gd name="connsiteX370" fmla="*/ 3099692 w 10820385"/>
              <a:gd name="connsiteY370" fmla="*/ 1255416 h 1981200"/>
              <a:gd name="connsiteX371" fmla="*/ 3099692 w 10820385"/>
              <a:gd name="connsiteY371" fmla="*/ 1185496 h 1981200"/>
              <a:gd name="connsiteX372" fmla="*/ 3099692 w 10820385"/>
              <a:gd name="connsiteY372" fmla="*/ 812560 h 1981200"/>
              <a:gd name="connsiteX373" fmla="*/ 3099692 w 10820385"/>
              <a:gd name="connsiteY373" fmla="*/ 742640 h 1981200"/>
              <a:gd name="connsiteX374" fmla="*/ 3099692 w 10820385"/>
              <a:gd name="connsiteY374" fmla="*/ 486249 h 1981200"/>
              <a:gd name="connsiteX375" fmla="*/ 3018111 w 10820385"/>
              <a:gd name="connsiteY375" fmla="*/ 404668 h 1981200"/>
              <a:gd name="connsiteX376" fmla="*/ 4850689 w 10820385"/>
              <a:gd name="connsiteY376" fmla="*/ 404607 h 1981200"/>
              <a:gd name="connsiteX377" fmla="*/ 4769108 w 10820385"/>
              <a:gd name="connsiteY377" fmla="*/ 486188 h 1981200"/>
              <a:gd name="connsiteX378" fmla="*/ 4769108 w 10820385"/>
              <a:gd name="connsiteY378" fmla="*/ 742579 h 1981200"/>
              <a:gd name="connsiteX379" fmla="*/ 4769108 w 10820385"/>
              <a:gd name="connsiteY379" fmla="*/ 812499 h 1981200"/>
              <a:gd name="connsiteX380" fmla="*/ 4769108 w 10820385"/>
              <a:gd name="connsiteY380" fmla="*/ 1185435 h 1981200"/>
              <a:gd name="connsiteX381" fmla="*/ 4769108 w 10820385"/>
              <a:gd name="connsiteY381" fmla="*/ 1255355 h 1981200"/>
              <a:gd name="connsiteX382" fmla="*/ 4769108 w 10820385"/>
              <a:gd name="connsiteY382" fmla="*/ 1511747 h 1981200"/>
              <a:gd name="connsiteX383" fmla="*/ 4850689 w 10820385"/>
              <a:gd name="connsiteY383" fmla="*/ 1593327 h 1981200"/>
              <a:gd name="connsiteX384" fmla="*/ 5876248 w 10820385"/>
              <a:gd name="connsiteY384" fmla="*/ 1593327 h 1981200"/>
              <a:gd name="connsiteX385" fmla="*/ 5957828 w 10820385"/>
              <a:gd name="connsiteY385" fmla="*/ 1511747 h 1981200"/>
              <a:gd name="connsiteX386" fmla="*/ 5957828 w 10820385"/>
              <a:gd name="connsiteY386" fmla="*/ 1255355 h 1981200"/>
              <a:gd name="connsiteX387" fmla="*/ 5957828 w 10820385"/>
              <a:gd name="connsiteY387" fmla="*/ 1185435 h 1981200"/>
              <a:gd name="connsiteX388" fmla="*/ 5957828 w 10820385"/>
              <a:gd name="connsiteY388" fmla="*/ 812499 h 1981200"/>
              <a:gd name="connsiteX389" fmla="*/ 5957828 w 10820385"/>
              <a:gd name="connsiteY389" fmla="*/ 742579 h 1981200"/>
              <a:gd name="connsiteX390" fmla="*/ 5957828 w 10820385"/>
              <a:gd name="connsiteY390" fmla="*/ 486188 h 1981200"/>
              <a:gd name="connsiteX391" fmla="*/ 5876248 w 10820385"/>
              <a:gd name="connsiteY391" fmla="*/ 404607 h 1981200"/>
              <a:gd name="connsiteX392" fmla="*/ 6287168 w 10820385"/>
              <a:gd name="connsiteY392" fmla="*/ 400074 h 1981200"/>
              <a:gd name="connsiteX393" fmla="*/ 6205587 w 10820385"/>
              <a:gd name="connsiteY393" fmla="*/ 481655 h 1981200"/>
              <a:gd name="connsiteX394" fmla="*/ 6205587 w 10820385"/>
              <a:gd name="connsiteY394" fmla="*/ 738046 h 1981200"/>
              <a:gd name="connsiteX395" fmla="*/ 6205587 w 10820385"/>
              <a:gd name="connsiteY395" fmla="*/ 807966 h 1981200"/>
              <a:gd name="connsiteX396" fmla="*/ 6205587 w 10820385"/>
              <a:gd name="connsiteY396" fmla="*/ 1180902 h 1981200"/>
              <a:gd name="connsiteX397" fmla="*/ 6205587 w 10820385"/>
              <a:gd name="connsiteY397" fmla="*/ 1250822 h 1981200"/>
              <a:gd name="connsiteX398" fmla="*/ 6205587 w 10820385"/>
              <a:gd name="connsiteY398" fmla="*/ 1507214 h 1981200"/>
              <a:gd name="connsiteX399" fmla="*/ 6287168 w 10820385"/>
              <a:gd name="connsiteY399" fmla="*/ 1588794 h 1981200"/>
              <a:gd name="connsiteX400" fmla="*/ 7312727 w 10820385"/>
              <a:gd name="connsiteY400" fmla="*/ 1588794 h 1981200"/>
              <a:gd name="connsiteX401" fmla="*/ 7394307 w 10820385"/>
              <a:gd name="connsiteY401" fmla="*/ 1507214 h 1981200"/>
              <a:gd name="connsiteX402" fmla="*/ 7394307 w 10820385"/>
              <a:gd name="connsiteY402" fmla="*/ 1250822 h 1981200"/>
              <a:gd name="connsiteX403" fmla="*/ 7394307 w 10820385"/>
              <a:gd name="connsiteY403" fmla="*/ 1180902 h 1981200"/>
              <a:gd name="connsiteX404" fmla="*/ 7394307 w 10820385"/>
              <a:gd name="connsiteY404" fmla="*/ 807966 h 1981200"/>
              <a:gd name="connsiteX405" fmla="*/ 7394307 w 10820385"/>
              <a:gd name="connsiteY405" fmla="*/ 738046 h 1981200"/>
              <a:gd name="connsiteX406" fmla="*/ 7394307 w 10820385"/>
              <a:gd name="connsiteY406" fmla="*/ 481655 h 1981200"/>
              <a:gd name="connsiteX407" fmla="*/ 7312727 w 10820385"/>
              <a:gd name="connsiteY407" fmla="*/ 400074 h 1981200"/>
              <a:gd name="connsiteX408" fmla="*/ 9145322 w 10820385"/>
              <a:gd name="connsiteY408" fmla="*/ 400013 h 1981200"/>
              <a:gd name="connsiteX409" fmla="*/ 9063741 w 10820385"/>
              <a:gd name="connsiteY409" fmla="*/ 481594 h 1981200"/>
              <a:gd name="connsiteX410" fmla="*/ 9063741 w 10820385"/>
              <a:gd name="connsiteY410" fmla="*/ 737985 h 1981200"/>
              <a:gd name="connsiteX411" fmla="*/ 9063741 w 10820385"/>
              <a:gd name="connsiteY411" fmla="*/ 807905 h 1981200"/>
              <a:gd name="connsiteX412" fmla="*/ 9063741 w 10820385"/>
              <a:gd name="connsiteY412" fmla="*/ 1180841 h 1981200"/>
              <a:gd name="connsiteX413" fmla="*/ 9063741 w 10820385"/>
              <a:gd name="connsiteY413" fmla="*/ 1250761 h 1981200"/>
              <a:gd name="connsiteX414" fmla="*/ 9063741 w 10820385"/>
              <a:gd name="connsiteY414" fmla="*/ 1507153 h 1981200"/>
              <a:gd name="connsiteX415" fmla="*/ 9145322 w 10820385"/>
              <a:gd name="connsiteY415" fmla="*/ 1588733 h 1981200"/>
              <a:gd name="connsiteX416" fmla="*/ 10170880 w 10820385"/>
              <a:gd name="connsiteY416" fmla="*/ 1588733 h 1981200"/>
              <a:gd name="connsiteX417" fmla="*/ 10252461 w 10820385"/>
              <a:gd name="connsiteY417" fmla="*/ 1507153 h 1981200"/>
              <a:gd name="connsiteX418" fmla="*/ 10252461 w 10820385"/>
              <a:gd name="connsiteY418" fmla="*/ 1250761 h 1981200"/>
              <a:gd name="connsiteX419" fmla="*/ 10252461 w 10820385"/>
              <a:gd name="connsiteY419" fmla="*/ 1180841 h 1981200"/>
              <a:gd name="connsiteX420" fmla="*/ 10252461 w 10820385"/>
              <a:gd name="connsiteY420" fmla="*/ 807905 h 1981200"/>
              <a:gd name="connsiteX421" fmla="*/ 10252461 w 10820385"/>
              <a:gd name="connsiteY421" fmla="*/ 737985 h 1981200"/>
              <a:gd name="connsiteX422" fmla="*/ 10252461 w 10820385"/>
              <a:gd name="connsiteY422" fmla="*/ 481594 h 1981200"/>
              <a:gd name="connsiteX423" fmla="*/ 10170880 w 10820385"/>
              <a:gd name="connsiteY423" fmla="*/ 400013 h 1981200"/>
              <a:gd name="connsiteX424" fmla="*/ 563100 w 10820385"/>
              <a:gd name="connsiteY424" fmla="*/ 400013 h 1981200"/>
              <a:gd name="connsiteX425" fmla="*/ 481519 w 10820385"/>
              <a:gd name="connsiteY425" fmla="*/ 481594 h 1981200"/>
              <a:gd name="connsiteX426" fmla="*/ 481519 w 10820385"/>
              <a:gd name="connsiteY426" fmla="*/ 737985 h 1981200"/>
              <a:gd name="connsiteX427" fmla="*/ 481519 w 10820385"/>
              <a:gd name="connsiteY427" fmla="*/ 807905 h 1981200"/>
              <a:gd name="connsiteX428" fmla="*/ 481519 w 10820385"/>
              <a:gd name="connsiteY428" fmla="*/ 1180841 h 1981200"/>
              <a:gd name="connsiteX429" fmla="*/ 481519 w 10820385"/>
              <a:gd name="connsiteY429" fmla="*/ 1250761 h 1981200"/>
              <a:gd name="connsiteX430" fmla="*/ 481519 w 10820385"/>
              <a:gd name="connsiteY430" fmla="*/ 1507153 h 1981200"/>
              <a:gd name="connsiteX431" fmla="*/ 563100 w 10820385"/>
              <a:gd name="connsiteY431" fmla="*/ 1588733 h 1981200"/>
              <a:gd name="connsiteX432" fmla="*/ 1588656 w 10820385"/>
              <a:gd name="connsiteY432" fmla="*/ 1588733 h 1981200"/>
              <a:gd name="connsiteX433" fmla="*/ 1670236 w 10820385"/>
              <a:gd name="connsiteY433" fmla="*/ 1507153 h 1981200"/>
              <a:gd name="connsiteX434" fmla="*/ 1670236 w 10820385"/>
              <a:gd name="connsiteY434" fmla="*/ 1250761 h 1981200"/>
              <a:gd name="connsiteX435" fmla="*/ 1670236 w 10820385"/>
              <a:gd name="connsiteY435" fmla="*/ 1180841 h 1981200"/>
              <a:gd name="connsiteX436" fmla="*/ 1670236 w 10820385"/>
              <a:gd name="connsiteY436" fmla="*/ 807905 h 1981200"/>
              <a:gd name="connsiteX437" fmla="*/ 1670236 w 10820385"/>
              <a:gd name="connsiteY437" fmla="*/ 737985 h 1981200"/>
              <a:gd name="connsiteX438" fmla="*/ 1670236 w 10820385"/>
              <a:gd name="connsiteY438" fmla="*/ 481594 h 1981200"/>
              <a:gd name="connsiteX439" fmla="*/ 1588656 w 10820385"/>
              <a:gd name="connsiteY439" fmla="*/ 400013 h 1981200"/>
              <a:gd name="connsiteX440" fmla="*/ 3422003 w 10820385"/>
              <a:gd name="connsiteY440" fmla="*/ 393523 h 1981200"/>
              <a:gd name="connsiteX441" fmla="*/ 3340422 w 10820385"/>
              <a:gd name="connsiteY441" fmla="*/ 475104 h 1981200"/>
              <a:gd name="connsiteX442" fmla="*/ 3340422 w 10820385"/>
              <a:gd name="connsiteY442" fmla="*/ 731495 h 1981200"/>
              <a:gd name="connsiteX443" fmla="*/ 3340422 w 10820385"/>
              <a:gd name="connsiteY443" fmla="*/ 801415 h 1981200"/>
              <a:gd name="connsiteX444" fmla="*/ 3340422 w 10820385"/>
              <a:gd name="connsiteY444" fmla="*/ 1174351 h 1981200"/>
              <a:gd name="connsiteX445" fmla="*/ 3340422 w 10820385"/>
              <a:gd name="connsiteY445" fmla="*/ 1244271 h 1981200"/>
              <a:gd name="connsiteX446" fmla="*/ 3340422 w 10820385"/>
              <a:gd name="connsiteY446" fmla="*/ 1500663 h 1981200"/>
              <a:gd name="connsiteX447" fmla="*/ 3422003 w 10820385"/>
              <a:gd name="connsiteY447" fmla="*/ 1582243 h 1981200"/>
              <a:gd name="connsiteX448" fmla="*/ 4447543 w 10820385"/>
              <a:gd name="connsiteY448" fmla="*/ 1582243 h 1981200"/>
              <a:gd name="connsiteX449" fmla="*/ 4529123 w 10820385"/>
              <a:gd name="connsiteY449" fmla="*/ 1500663 h 1981200"/>
              <a:gd name="connsiteX450" fmla="*/ 4529123 w 10820385"/>
              <a:gd name="connsiteY450" fmla="*/ 1244271 h 1981200"/>
              <a:gd name="connsiteX451" fmla="*/ 4529123 w 10820385"/>
              <a:gd name="connsiteY451" fmla="*/ 1174351 h 1981200"/>
              <a:gd name="connsiteX452" fmla="*/ 4529123 w 10820385"/>
              <a:gd name="connsiteY452" fmla="*/ 801415 h 1981200"/>
              <a:gd name="connsiteX453" fmla="*/ 4529123 w 10820385"/>
              <a:gd name="connsiteY453" fmla="*/ 731495 h 1981200"/>
              <a:gd name="connsiteX454" fmla="*/ 4529123 w 10820385"/>
              <a:gd name="connsiteY454" fmla="*/ 475104 h 1981200"/>
              <a:gd name="connsiteX455" fmla="*/ 4447543 w 10820385"/>
              <a:gd name="connsiteY455" fmla="*/ 393523 h 1981200"/>
              <a:gd name="connsiteX456" fmla="*/ 7716617 w 10820385"/>
              <a:gd name="connsiteY456" fmla="*/ 388929 h 1981200"/>
              <a:gd name="connsiteX457" fmla="*/ 7635036 w 10820385"/>
              <a:gd name="connsiteY457" fmla="*/ 470510 h 1981200"/>
              <a:gd name="connsiteX458" fmla="*/ 7635036 w 10820385"/>
              <a:gd name="connsiteY458" fmla="*/ 726901 h 1981200"/>
              <a:gd name="connsiteX459" fmla="*/ 7635036 w 10820385"/>
              <a:gd name="connsiteY459" fmla="*/ 796821 h 1981200"/>
              <a:gd name="connsiteX460" fmla="*/ 7635036 w 10820385"/>
              <a:gd name="connsiteY460" fmla="*/ 1169757 h 1981200"/>
              <a:gd name="connsiteX461" fmla="*/ 7635036 w 10820385"/>
              <a:gd name="connsiteY461" fmla="*/ 1239677 h 1981200"/>
              <a:gd name="connsiteX462" fmla="*/ 7635036 w 10820385"/>
              <a:gd name="connsiteY462" fmla="*/ 1496069 h 1981200"/>
              <a:gd name="connsiteX463" fmla="*/ 7716617 w 10820385"/>
              <a:gd name="connsiteY463" fmla="*/ 1577649 h 1981200"/>
              <a:gd name="connsiteX464" fmla="*/ 8742175 w 10820385"/>
              <a:gd name="connsiteY464" fmla="*/ 1577649 h 1981200"/>
              <a:gd name="connsiteX465" fmla="*/ 8823756 w 10820385"/>
              <a:gd name="connsiteY465" fmla="*/ 1496069 h 1981200"/>
              <a:gd name="connsiteX466" fmla="*/ 8823756 w 10820385"/>
              <a:gd name="connsiteY466" fmla="*/ 1239677 h 1981200"/>
              <a:gd name="connsiteX467" fmla="*/ 8823756 w 10820385"/>
              <a:gd name="connsiteY467" fmla="*/ 1169757 h 1981200"/>
              <a:gd name="connsiteX468" fmla="*/ 8823756 w 10820385"/>
              <a:gd name="connsiteY468" fmla="*/ 796821 h 1981200"/>
              <a:gd name="connsiteX469" fmla="*/ 8823756 w 10820385"/>
              <a:gd name="connsiteY469" fmla="*/ 726901 h 1981200"/>
              <a:gd name="connsiteX470" fmla="*/ 8823756 w 10820385"/>
              <a:gd name="connsiteY470" fmla="*/ 470510 h 1981200"/>
              <a:gd name="connsiteX471" fmla="*/ 8742175 w 10820385"/>
              <a:gd name="connsiteY471" fmla="*/ 388929 h 1981200"/>
              <a:gd name="connsiteX472" fmla="*/ 4161332 w 10820385"/>
              <a:gd name="connsiteY472" fmla="*/ 85147 h 1981200"/>
              <a:gd name="connsiteX473" fmla="*/ 4133899 w 10820385"/>
              <a:gd name="connsiteY473" fmla="*/ 112580 h 1981200"/>
              <a:gd name="connsiteX474" fmla="*/ 4133899 w 10820385"/>
              <a:gd name="connsiteY474" fmla="*/ 277170 h 1981200"/>
              <a:gd name="connsiteX475" fmla="*/ 4161332 w 10820385"/>
              <a:gd name="connsiteY475" fmla="*/ 304603 h 1981200"/>
              <a:gd name="connsiteX476" fmla="*/ 4271058 w 10820385"/>
              <a:gd name="connsiteY476" fmla="*/ 304603 h 1981200"/>
              <a:gd name="connsiteX477" fmla="*/ 4298491 w 10820385"/>
              <a:gd name="connsiteY477" fmla="*/ 277170 h 1981200"/>
              <a:gd name="connsiteX478" fmla="*/ 4298491 w 10820385"/>
              <a:gd name="connsiteY478" fmla="*/ 112580 h 1981200"/>
              <a:gd name="connsiteX479" fmla="*/ 4271058 w 10820385"/>
              <a:gd name="connsiteY479" fmla="*/ 85147 h 1981200"/>
              <a:gd name="connsiteX480" fmla="*/ 3922345 w 10820385"/>
              <a:gd name="connsiteY480" fmla="*/ 85147 h 1981200"/>
              <a:gd name="connsiteX481" fmla="*/ 3894912 w 10820385"/>
              <a:gd name="connsiteY481" fmla="*/ 112580 h 1981200"/>
              <a:gd name="connsiteX482" fmla="*/ 3894912 w 10820385"/>
              <a:gd name="connsiteY482" fmla="*/ 277170 h 1981200"/>
              <a:gd name="connsiteX483" fmla="*/ 3922345 w 10820385"/>
              <a:gd name="connsiteY483" fmla="*/ 304603 h 1981200"/>
              <a:gd name="connsiteX484" fmla="*/ 4032071 w 10820385"/>
              <a:gd name="connsiteY484" fmla="*/ 304603 h 1981200"/>
              <a:gd name="connsiteX485" fmla="*/ 4059504 w 10820385"/>
              <a:gd name="connsiteY485" fmla="*/ 277170 h 1981200"/>
              <a:gd name="connsiteX486" fmla="*/ 4059504 w 10820385"/>
              <a:gd name="connsiteY486" fmla="*/ 112580 h 1981200"/>
              <a:gd name="connsiteX487" fmla="*/ 4032071 w 10820385"/>
              <a:gd name="connsiteY487" fmla="*/ 85147 h 1981200"/>
              <a:gd name="connsiteX488" fmla="*/ 3683358 w 10820385"/>
              <a:gd name="connsiteY488" fmla="*/ 85147 h 1981200"/>
              <a:gd name="connsiteX489" fmla="*/ 3655925 w 10820385"/>
              <a:gd name="connsiteY489" fmla="*/ 112580 h 1981200"/>
              <a:gd name="connsiteX490" fmla="*/ 3655925 w 10820385"/>
              <a:gd name="connsiteY490" fmla="*/ 277170 h 1981200"/>
              <a:gd name="connsiteX491" fmla="*/ 3683358 w 10820385"/>
              <a:gd name="connsiteY491" fmla="*/ 304603 h 1981200"/>
              <a:gd name="connsiteX492" fmla="*/ 3793084 w 10820385"/>
              <a:gd name="connsiteY492" fmla="*/ 304603 h 1981200"/>
              <a:gd name="connsiteX493" fmla="*/ 3820517 w 10820385"/>
              <a:gd name="connsiteY493" fmla="*/ 277170 h 1981200"/>
              <a:gd name="connsiteX494" fmla="*/ 3820517 w 10820385"/>
              <a:gd name="connsiteY494" fmla="*/ 112580 h 1981200"/>
              <a:gd name="connsiteX495" fmla="*/ 3793084 w 10820385"/>
              <a:gd name="connsiteY495" fmla="*/ 85147 h 1981200"/>
              <a:gd name="connsiteX496" fmla="*/ 3446227 w 10820385"/>
              <a:gd name="connsiteY496" fmla="*/ 85147 h 1981200"/>
              <a:gd name="connsiteX497" fmla="*/ 3418793 w 10820385"/>
              <a:gd name="connsiteY497" fmla="*/ 112580 h 1981200"/>
              <a:gd name="connsiteX498" fmla="*/ 3418793 w 10820385"/>
              <a:gd name="connsiteY498" fmla="*/ 277170 h 1981200"/>
              <a:gd name="connsiteX499" fmla="*/ 3446227 w 10820385"/>
              <a:gd name="connsiteY499" fmla="*/ 304603 h 1981200"/>
              <a:gd name="connsiteX500" fmla="*/ 3555945 w 10820385"/>
              <a:gd name="connsiteY500" fmla="*/ 304603 h 1981200"/>
              <a:gd name="connsiteX501" fmla="*/ 3583378 w 10820385"/>
              <a:gd name="connsiteY501" fmla="*/ 277170 h 1981200"/>
              <a:gd name="connsiteX502" fmla="*/ 3583378 w 10820385"/>
              <a:gd name="connsiteY502" fmla="*/ 112580 h 1981200"/>
              <a:gd name="connsiteX503" fmla="*/ 3555945 w 10820385"/>
              <a:gd name="connsiteY503" fmla="*/ 85147 h 1981200"/>
              <a:gd name="connsiteX504" fmla="*/ 3209087 w 10820385"/>
              <a:gd name="connsiteY504" fmla="*/ 85147 h 1981200"/>
              <a:gd name="connsiteX505" fmla="*/ 3181654 w 10820385"/>
              <a:gd name="connsiteY505" fmla="*/ 112580 h 1981200"/>
              <a:gd name="connsiteX506" fmla="*/ 3181654 w 10820385"/>
              <a:gd name="connsiteY506" fmla="*/ 277170 h 1981200"/>
              <a:gd name="connsiteX507" fmla="*/ 3209087 w 10820385"/>
              <a:gd name="connsiteY507" fmla="*/ 304603 h 1981200"/>
              <a:gd name="connsiteX508" fmla="*/ 3318813 w 10820385"/>
              <a:gd name="connsiteY508" fmla="*/ 304603 h 1981200"/>
              <a:gd name="connsiteX509" fmla="*/ 3346247 w 10820385"/>
              <a:gd name="connsiteY509" fmla="*/ 277170 h 1981200"/>
              <a:gd name="connsiteX510" fmla="*/ 3346247 w 10820385"/>
              <a:gd name="connsiteY510" fmla="*/ 112580 h 1981200"/>
              <a:gd name="connsiteX511" fmla="*/ 3318813 w 10820385"/>
              <a:gd name="connsiteY511" fmla="*/ 85147 h 1981200"/>
              <a:gd name="connsiteX512" fmla="*/ 2968296 w 10820385"/>
              <a:gd name="connsiteY512" fmla="*/ 85147 h 1981200"/>
              <a:gd name="connsiteX513" fmla="*/ 2940863 w 10820385"/>
              <a:gd name="connsiteY513" fmla="*/ 112580 h 1981200"/>
              <a:gd name="connsiteX514" fmla="*/ 2940863 w 10820385"/>
              <a:gd name="connsiteY514" fmla="*/ 277170 h 1981200"/>
              <a:gd name="connsiteX515" fmla="*/ 2968296 w 10820385"/>
              <a:gd name="connsiteY515" fmla="*/ 304603 h 1981200"/>
              <a:gd name="connsiteX516" fmla="*/ 3078022 w 10820385"/>
              <a:gd name="connsiteY516" fmla="*/ 304603 h 1981200"/>
              <a:gd name="connsiteX517" fmla="*/ 3105455 w 10820385"/>
              <a:gd name="connsiteY517" fmla="*/ 277170 h 1981200"/>
              <a:gd name="connsiteX518" fmla="*/ 3105455 w 10820385"/>
              <a:gd name="connsiteY518" fmla="*/ 112580 h 1981200"/>
              <a:gd name="connsiteX519" fmla="*/ 3078022 w 10820385"/>
              <a:gd name="connsiteY519" fmla="*/ 85147 h 1981200"/>
              <a:gd name="connsiteX520" fmla="*/ 1302245 w 10820385"/>
              <a:gd name="connsiteY520" fmla="*/ 85147 h 1981200"/>
              <a:gd name="connsiteX521" fmla="*/ 1274812 w 10820385"/>
              <a:gd name="connsiteY521" fmla="*/ 112580 h 1981200"/>
              <a:gd name="connsiteX522" fmla="*/ 1274812 w 10820385"/>
              <a:gd name="connsiteY522" fmla="*/ 277170 h 1981200"/>
              <a:gd name="connsiteX523" fmla="*/ 1302245 w 10820385"/>
              <a:gd name="connsiteY523" fmla="*/ 304603 h 1981200"/>
              <a:gd name="connsiteX524" fmla="*/ 1411971 w 10820385"/>
              <a:gd name="connsiteY524" fmla="*/ 304603 h 1981200"/>
              <a:gd name="connsiteX525" fmla="*/ 1439404 w 10820385"/>
              <a:gd name="connsiteY525" fmla="*/ 277170 h 1981200"/>
              <a:gd name="connsiteX526" fmla="*/ 1439404 w 10820385"/>
              <a:gd name="connsiteY526" fmla="*/ 112580 h 1981200"/>
              <a:gd name="connsiteX527" fmla="*/ 1411971 w 10820385"/>
              <a:gd name="connsiteY527" fmla="*/ 85147 h 1981200"/>
              <a:gd name="connsiteX528" fmla="*/ 1063258 w 10820385"/>
              <a:gd name="connsiteY528" fmla="*/ 85147 h 1981200"/>
              <a:gd name="connsiteX529" fmla="*/ 1035825 w 10820385"/>
              <a:gd name="connsiteY529" fmla="*/ 112580 h 1981200"/>
              <a:gd name="connsiteX530" fmla="*/ 1035825 w 10820385"/>
              <a:gd name="connsiteY530" fmla="*/ 277170 h 1981200"/>
              <a:gd name="connsiteX531" fmla="*/ 1063258 w 10820385"/>
              <a:gd name="connsiteY531" fmla="*/ 304603 h 1981200"/>
              <a:gd name="connsiteX532" fmla="*/ 1172984 w 10820385"/>
              <a:gd name="connsiteY532" fmla="*/ 304603 h 1981200"/>
              <a:gd name="connsiteX533" fmla="*/ 1200417 w 10820385"/>
              <a:gd name="connsiteY533" fmla="*/ 277170 h 1981200"/>
              <a:gd name="connsiteX534" fmla="*/ 1200417 w 10820385"/>
              <a:gd name="connsiteY534" fmla="*/ 112580 h 1981200"/>
              <a:gd name="connsiteX535" fmla="*/ 1172984 w 10820385"/>
              <a:gd name="connsiteY535" fmla="*/ 85147 h 1981200"/>
              <a:gd name="connsiteX536" fmla="*/ 824271 w 10820385"/>
              <a:gd name="connsiteY536" fmla="*/ 85147 h 1981200"/>
              <a:gd name="connsiteX537" fmla="*/ 796838 w 10820385"/>
              <a:gd name="connsiteY537" fmla="*/ 112580 h 1981200"/>
              <a:gd name="connsiteX538" fmla="*/ 796838 w 10820385"/>
              <a:gd name="connsiteY538" fmla="*/ 277170 h 1981200"/>
              <a:gd name="connsiteX539" fmla="*/ 824271 w 10820385"/>
              <a:gd name="connsiteY539" fmla="*/ 304603 h 1981200"/>
              <a:gd name="connsiteX540" fmla="*/ 933997 w 10820385"/>
              <a:gd name="connsiteY540" fmla="*/ 304603 h 1981200"/>
              <a:gd name="connsiteX541" fmla="*/ 961430 w 10820385"/>
              <a:gd name="connsiteY541" fmla="*/ 277170 h 1981200"/>
              <a:gd name="connsiteX542" fmla="*/ 961430 w 10820385"/>
              <a:gd name="connsiteY542" fmla="*/ 112580 h 1981200"/>
              <a:gd name="connsiteX543" fmla="*/ 933997 w 10820385"/>
              <a:gd name="connsiteY543" fmla="*/ 85147 h 1981200"/>
              <a:gd name="connsiteX544" fmla="*/ 587132 w 10820385"/>
              <a:gd name="connsiteY544" fmla="*/ 85147 h 1981200"/>
              <a:gd name="connsiteX545" fmla="*/ 559699 w 10820385"/>
              <a:gd name="connsiteY545" fmla="*/ 112580 h 1981200"/>
              <a:gd name="connsiteX546" fmla="*/ 559699 w 10820385"/>
              <a:gd name="connsiteY546" fmla="*/ 277170 h 1981200"/>
              <a:gd name="connsiteX547" fmla="*/ 587132 w 10820385"/>
              <a:gd name="connsiteY547" fmla="*/ 304603 h 1981200"/>
              <a:gd name="connsiteX548" fmla="*/ 696858 w 10820385"/>
              <a:gd name="connsiteY548" fmla="*/ 304603 h 1981200"/>
              <a:gd name="connsiteX549" fmla="*/ 724291 w 10820385"/>
              <a:gd name="connsiteY549" fmla="*/ 277170 h 1981200"/>
              <a:gd name="connsiteX550" fmla="*/ 724291 w 10820385"/>
              <a:gd name="connsiteY550" fmla="*/ 112580 h 1981200"/>
              <a:gd name="connsiteX551" fmla="*/ 696858 w 10820385"/>
              <a:gd name="connsiteY551" fmla="*/ 85147 h 1981200"/>
              <a:gd name="connsiteX552" fmla="*/ 349993 w 10820385"/>
              <a:gd name="connsiteY552" fmla="*/ 85147 h 1981200"/>
              <a:gd name="connsiteX553" fmla="*/ 322560 w 10820385"/>
              <a:gd name="connsiteY553" fmla="*/ 112580 h 1981200"/>
              <a:gd name="connsiteX554" fmla="*/ 322560 w 10820385"/>
              <a:gd name="connsiteY554" fmla="*/ 277170 h 1981200"/>
              <a:gd name="connsiteX555" fmla="*/ 349993 w 10820385"/>
              <a:gd name="connsiteY555" fmla="*/ 304603 h 1981200"/>
              <a:gd name="connsiteX556" fmla="*/ 459719 w 10820385"/>
              <a:gd name="connsiteY556" fmla="*/ 304603 h 1981200"/>
              <a:gd name="connsiteX557" fmla="*/ 487152 w 10820385"/>
              <a:gd name="connsiteY557" fmla="*/ 277170 h 1981200"/>
              <a:gd name="connsiteX558" fmla="*/ 487152 w 10820385"/>
              <a:gd name="connsiteY558" fmla="*/ 112580 h 1981200"/>
              <a:gd name="connsiteX559" fmla="*/ 459719 w 10820385"/>
              <a:gd name="connsiteY559" fmla="*/ 85147 h 1981200"/>
              <a:gd name="connsiteX560" fmla="*/ 109202 w 10820385"/>
              <a:gd name="connsiteY560" fmla="*/ 85147 h 1981200"/>
              <a:gd name="connsiteX561" fmla="*/ 81769 w 10820385"/>
              <a:gd name="connsiteY561" fmla="*/ 112580 h 1981200"/>
              <a:gd name="connsiteX562" fmla="*/ 81769 w 10820385"/>
              <a:gd name="connsiteY562" fmla="*/ 277170 h 1981200"/>
              <a:gd name="connsiteX563" fmla="*/ 109202 w 10820385"/>
              <a:gd name="connsiteY563" fmla="*/ 304603 h 1981200"/>
              <a:gd name="connsiteX564" fmla="*/ 218928 w 10820385"/>
              <a:gd name="connsiteY564" fmla="*/ 304603 h 1981200"/>
              <a:gd name="connsiteX565" fmla="*/ 246361 w 10820385"/>
              <a:gd name="connsiteY565" fmla="*/ 277170 h 1981200"/>
              <a:gd name="connsiteX566" fmla="*/ 246361 w 10820385"/>
              <a:gd name="connsiteY566" fmla="*/ 112580 h 1981200"/>
              <a:gd name="connsiteX567" fmla="*/ 218928 w 10820385"/>
              <a:gd name="connsiteY567" fmla="*/ 85147 h 1981200"/>
              <a:gd name="connsiteX568" fmla="*/ 10601441 w 10820385"/>
              <a:gd name="connsiteY568" fmla="*/ 80964 h 1981200"/>
              <a:gd name="connsiteX569" fmla="*/ 10574008 w 10820385"/>
              <a:gd name="connsiteY569" fmla="*/ 108397 h 1981200"/>
              <a:gd name="connsiteX570" fmla="*/ 10574008 w 10820385"/>
              <a:gd name="connsiteY570" fmla="*/ 272987 h 1981200"/>
              <a:gd name="connsiteX571" fmla="*/ 10601441 w 10820385"/>
              <a:gd name="connsiteY571" fmla="*/ 300420 h 1981200"/>
              <a:gd name="connsiteX572" fmla="*/ 10711167 w 10820385"/>
              <a:gd name="connsiteY572" fmla="*/ 300420 h 1981200"/>
              <a:gd name="connsiteX573" fmla="*/ 10738600 w 10820385"/>
              <a:gd name="connsiteY573" fmla="*/ 272987 h 1981200"/>
              <a:gd name="connsiteX574" fmla="*/ 10738600 w 10820385"/>
              <a:gd name="connsiteY574" fmla="*/ 108397 h 1981200"/>
              <a:gd name="connsiteX575" fmla="*/ 10711167 w 10820385"/>
              <a:gd name="connsiteY575" fmla="*/ 80964 h 1981200"/>
              <a:gd name="connsiteX576" fmla="*/ 10362454 w 10820385"/>
              <a:gd name="connsiteY576" fmla="*/ 80964 h 1981200"/>
              <a:gd name="connsiteX577" fmla="*/ 10335021 w 10820385"/>
              <a:gd name="connsiteY577" fmla="*/ 108397 h 1981200"/>
              <a:gd name="connsiteX578" fmla="*/ 10335021 w 10820385"/>
              <a:gd name="connsiteY578" fmla="*/ 272987 h 1981200"/>
              <a:gd name="connsiteX579" fmla="*/ 10362454 w 10820385"/>
              <a:gd name="connsiteY579" fmla="*/ 300420 h 1981200"/>
              <a:gd name="connsiteX580" fmla="*/ 10472180 w 10820385"/>
              <a:gd name="connsiteY580" fmla="*/ 300420 h 1981200"/>
              <a:gd name="connsiteX581" fmla="*/ 10499613 w 10820385"/>
              <a:gd name="connsiteY581" fmla="*/ 272987 h 1981200"/>
              <a:gd name="connsiteX582" fmla="*/ 10499613 w 10820385"/>
              <a:gd name="connsiteY582" fmla="*/ 108397 h 1981200"/>
              <a:gd name="connsiteX583" fmla="*/ 10472180 w 10820385"/>
              <a:gd name="connsiteY583" fmla="*/ 80964 h 1981200"/>
              <a:gd name="connsiteX584" fmla="*/ 10123467 w 10820385"/>
              <a:gd name="connsiteY584" fmla="*/ 80964 h 1981200"/>
              <a:gd name="connsiteX585" fmla="*/ 10096034 w 10820385"/>
              <a:gd name="connsiteY585" fmla="*/ 108397 h 1981200"/>
              <a:gd name="connsiteX586" fmla="*/ 10096034 w 10820385"/>
              <a:gd name="connsiteY586" fmla="*/ 272987 h 1981200"/>
              <a:gd name="connsiteX587" fmla="*/ 10123467 w 10820385"/>
              <a:gd name="connsiteY587" fmla="*/ 300420 h 1981200"/>
              <a:gd name="connsiteX588" fmla="*/ 10233193 w 10820385"/>
              <a:gd name="connsiteY588" fmla="*/ 300420 h 1981200"/>
              <a:gd name="connsiteX589" fmla="*/ 10260626 w 10820385"/>
              <a:gd name="connsiteY589" fmla="*/ 272987 h 1981200"/>
              <a:gd name="connsiteX590" fmla="*/ 10260626 w 10820385"/>
              <a:gd name="connsiteY590" fmla="*/ 108397 h 1981200"/>
              <a:gd name="connsiteX591" fmla="*/ 10233193 w 10820385"/>
              <a:gd name="connsiteY591" fmla="*/ 80964 h 1981200"/>
              <a:gd name="connsiteX592" fmla="*/ 9884480 w 10820385"/>
              <a:gd name="connsiteY592" fmla="*/ 80964 h 1981200"/>
              <a:gd name="connsiteX593" fmla="*/ 9857047 w 10820385"/>
              <a:gd name="connsiteY593" fmla="*/ 108397 h 1981200"/>
              <a:gd name="connsiteX594" fmla="*/ 9857047 w 10820385"/>
              <a:gd name="connsiteY594" fmla="*/ 272987 h 1981200"/>
              <a:gd name="connsiteX595" fmla="*/ 9884480 w 10820385"/>
              <a:gd name="connsiteY595" fmla="*/ 300420 h 1981200"/>
              <a:gd name="connsiteX596" fmla="*/ 9994206 w 10820385"/>
              <a:gd name="connsiteY596" fmla="*/ 300420 h 1981200"/>
              <a:gd name="connsiteX597" fmla="*/ 10021639 w 10820385"/>
              <a:gd name="connsiteY597" fmla="*/ 272987 h 1981200"/>
              <a:gd name="connsiteX598" fmla="*/ 10021639 w 10820385"/>
              <a:gd name="connsiteY598" fmla="*/ 108397 h 1981200"/>
              <a:gd name="connsiteX599" fmla="*/ 9994206 w 10820385"/>
              <a:gd name="connsiteY599" fmla="*/ 80964 h 1981200"/>
              <a:gd name="connsiteX600" fmla="*/ 9645493 w 10820385"/>
              <a:gd name="connsiteY600" fmla="*/ 80964 h 1981200"/>
              <a:gd name="connsiteX601" fmla="*/ 9618060 w 10820385"/>
              <a:gd name="connsiteY601" fmla="*/ 108397 h 1981200"/>
              <a:gd name="connsiteX602" fmla="*/ 9618060 w 10820385"/>
              <a:gd name="connsiteY602" fmla="*/ 272987 h 1981200"/>
              <a:gd name="connsiteX603" fmla="*/ 9645493 w 10820385"/>
              <a:gd name="connsiteY603" fmla="*/ 300420 h 1981200"/>
              <a:gd name="connsiteX604" fmla="*/ 9755219 w 10820385"/>
              <a:gd name="connsiteY604" fmla="*/ 300420 h 1981200"/>
              <a:gd name="connsiteX605" fmla="*/ 9782652 w 10820385"/>
              <a:gd name="connsiteY605" fmla="*/ 272987 h 1981200"/>
              <a:gd name="connsiteX606" fmla="*/ 9782652 w 10820385"/>
              <a:gd name="connsiteY606" fmla="*/ 108397 h 1981200"/>
              <a:gd name="connsiteX607" fmla="*/ 9755219 w 10820385"/>
              <a:gd name="connsiteY607" fmla="*/ 80964 h 1981200"/>
              <a:gd name="connsiteX608" fmla="*/ 9406506 w 10820385"/>
              <a:gd name="connsiteY608" fmla="*/ 80964 h 1981200"/>
              <a:gd name="connsiteX609" fmla="*/ 9379073 w 10820385"/>
              <a:gd name="connsiteY609" fmla="*/ 108397 h 1981200"/>
              <a:gd name="connsiteX610" fmla="*/ 9379073 w 10820385"/>
              <a:gd name="connsiteY610" fmla="*/ 272987 h 1981200"/>
              <a:gd name="connsiteX611" fmla="*/ 9406506 w 10820385"/>
              <a:gd name="connsiteY611" fmla="*/ 300420 h 1981200"/>
              <a:gd name="connsiteX612" fmla="*/ 9516232 w 10820385"/>
              <a:gd name="connsiteY612" fmla="*/ 300420 h 1981200"/>
              <a:gd name="connsiteX613" fmla="*/ 9543665 w 10820385"/>
              <a:gd name="connsiteY613" fmla="*/ 272987 h 1981200"/>
              <a:gd name="connsiteX614" fmla="*/ 9543665 w 10820385"/>
              <a:gd name="connsiteY614" fmla="*/ 108397 h 1981200"/>
              <a:gd name="connsiteX615" fmla="*/ 9516232 w 10820385"/>
              <a:gd name="connsiteY615" fmla="*/ 80964 h 1981200"/>
              <a:gd name="connsiteX616" fmla="*/ 9169367 w 10820385"/>
              <a:gd name="connsiteY616" fmla="*/ 80964 h 1981200"/>
              <a:gd name="connsiteX617" fmla="*/ 9141934 w 10820385"/>
              <a:gd name="connsiteY617" fmla="*/ 108397 h 1981200"/>
              <a:gd name="connsiteX618" fmla="*/ 9141934 w 10820385"/>
              <a:gd name="connsiteY618" fmla="*/ 272987 h 1981200"/>
              <a:gd name="connsiteX619" fmla="*/ 9169367 w 10820385"/>
              <a:gd name="connsiteY619" fmla="*/ 300420 h 1981200"/>
              <a:gd name="connsiteX620" fmla="*/ 9279093 w 10820385"/>
              <a:gd name="connsiteY620" fmla="*/ 300420 h 1981200"/>
              <a:gd name="connsiteX621" fmla="*/ 9306526 w 10820385"/>
              <a:gd name="connsiteY621" fmla="*/ 272987 h 1981200"/>
              <a:gd name="connsiteX622" fmla="*/ 9306526 w 10820385"/>
              <a:gd name="connsiteY622" fmla="*/ 108397 h 1981200"/>
              <a:gd name="connsiteX623" fmla="*/ 9279093 w 10820385"/>
              <a:gd name="connsiteY623" fmla="*/ 80964 h 1981200"/>
              <a:gd name="connsiteX624" fmla="*/ 8932228 w 10820385"/>
              <a:gd name="connsiteY624" fmla="*/ 80964 h 1981200"/>
              <a:gd name="connsiteX625" fmla="*/ 8904795 w 10820385"/>
              <a:gd name="connsiteY625" fmla="*/ 108397 h 1981200"/>
              <a:gd name="connsiteX626" fmla="*/ 8904795 w 10820385"/>
              <a:gd name="connsiteY626" fmla="*/ 272987 h 1981200"/>
              <a:gd name="connsiteX627" fmla="*/ 8932228 w 10820385"/>
              <a:gd name="connsiteY627" fmla="*/ 300420 h 1981200"/>
              <a:gd name="connsiteX628" fmla="*/ 9041954 w 10820385"/>
              <a:gd name="connsiteY628" fmla="*/ 300420 h 1981200"/>
              <a:gd name="connsiteX629" fmla="*/ 9069387 w 10820385"/>
              <a:gd name="connsiteY629" fmla="*/ 272987 h 1981200"/>
              <a:gd name="connsiteX630" fmla="*/ 9069387 w 10820385"/>
              <a:gd name="connsiteY630" fmla="*/ 108397 h 1981200"/>
              <a:gd name="connsiteX631" fmla="*/ 9041954 w 10820385"/>
              <a:gd name="connsiteY631" fmla="*/ 80964 h 1981200"/>
              <a:gd name="connsiteX632" fmla="*/ 8691437 w 10820385"/>
              <a:gd name="connsiteY632" fmla="*/ 80964 h 1981200"/>
              <a:gd name="connsiteX633" fmla="*/ 8664004 w 10820385"/>
              <a:gd name="connsiteY633" fmla="*/ 108397 h 1981200"/>
              <a:gd name="connsiteX634" fmla="*/ 8664004 w 10820385"/>
              <a:gd name="connsiteY634" fmla="*/ 272987 h 1981200"/>
              <a:gd name="connsiteX635" fmla="*/ 8691437 w 10820385"/>
              <a:gd name="connsiteY635" fmla="*/ 300420 h 1981200"/>
              <a:gd name="connsiteX636" fmla="*/ 8801163 w 10820385"/>
              <a:gd name="connsiteY636" fmla="*/ 300420 h 1981200"/>
              <a:gd name="connsiteX637" fmla="*/ 8828596 w 10820385"/>
              <a:gd name="connsiteY637" fmla="*/ 272987 h 1981200"/>
              <a:gd name="connsiteX638" fmla="*/ 8828596 w 10820385"/>
              <a:gd name="connsiteY638" fmla="*/ 108397 h 1981200"/>
              <a:gd name="connsiteX639" fmla="*/ 8801163 w 10820385"/>
              <a:gd name="connsiteY639" fmla="*/ 80964 h 1981200"/>
              <a:gd name="connsiteX640" fmla="*/ 8452450 w 10820385"/>
              <a:gd name="connsiteY640" fmla="*/ 80964 h 1981200"/>
              <a:gd name="connsiteX641" fmla="*/ 8425017 w 10820385"/>
              <a:gd name="connsiteY641" fmla="*/ 108397 h 1981200"/>
              <a:gd name="connsiteX642" fmla="*/ 8425017 w 10820385"/>
              <a:gd name="connsiteY642" fmla="*/ 272987 h 1981200"/>
              <a:gd name="connsiteX643" fmla="*/ 8452450 w 10820385"/>
              <a:gd name="connsiteY643" fmla="*/ 300420 h 1981200"/>
              <a:gd name="connsiteX644" fmla="*/ 8562176 w 10820385"/>
              <a:gd name="connsiteY644" fmla="*/ 300420 h 1981200"/>
              <a:gd name="connsiteX645" fmla="*/ 8589609 w 10820385"/>
              <a:gd name="connsiteY645" fmla="*/ 272987 h 1981200"/>
              <a:gd name="connsiteX646" fmla="*/ 8589609 w 10820385"/>
              <a:gd name="connsiteY646" fmla="*/ 108397 h 1981200"/>
              <a:gd name="connsiteX647" fmla="*/ 8562176 w 10820385"/>
              <a:gd name="connsiteY647" fmla="*/ 80964 h 1981200"/>
              <a:gd name="connsiteX648" fmla="*/ 8213463 w 10820385"/>
              <a:gd name="connsiteY648" fmla="*/ 80964 h 1981200"/>
              <a:gd name="connsiteX649" fmla="*/ 8186030 w 10820385"/>
              <a:gd name="connsiteY649" fmla="*/ 108397 h 1981200"/>
              <a:gd name="connsiteX650" fmla="*/ 8186030 w 10820385"/>
              <a:gd name="connsiteY650" fmla="*/ 272987 h 1981200"/>
              <a:gd name="connsiteX651" fmla="*/ 8213463 w 10820385"/>
              <a:gd name="connsiteY651" fmla="*/ 300420 h 1981200"/>
              <a:gd name="connsiteX652" fmla="*/ 8323189 w 10820385"/>
              <a:gd name="connsiteY652" fmla="*/ 300420 h 1981200"/>
              <a:gd name="connsiteX653" fmla="*/ 8350622 w 10820385"/>
              <a:gd name="connsiteY653" fmla="*/ 272987 h 1981200"/>
              <a:gd name="connsiteX654" fmla="*/ 8350622 w 10820385"/>
              <a:gd name="connsiteY654" fmla="*/ 108397 h 1981200"/>
              <a:gd name="connsiteX655" fmla="*/ 8323189 w 10820385"/>
              <a:gd name="connsiteY655" fmla="*/ 80964 h 1981200"/>
              <a:gd name="connsiteX656" fmla="*/ 7974476 w 10820385"/>
              <a:gd name="connsiteY656" fmla="*/ 80964 h 1981200"/>
              <a:gd name="connsiteX657" fmla="*/ 7947043 w 10820385"/>
              <a:gd name="connsiteY657" fmla="*/ 108397 h 1981200"/>
              <a:gd name="connsiteX658" fmla="*/ 7947043 w 10820385"/>
              <a:gd name="connsiteY658" fmla="*/ 272987 h 1981200"/>
              <a:gd name="connsiteX659" fmla="*/ 7974476 w 10820385"/>
              <a:gd name="connsiteY659" fmla="*/ 300420 h 1981200"/>
              <a:gd name="connsiteX660" fmla="*/ 8084202 w 10820385"/>
              <a:gd name="connsiteY660" fmla="*/ 300420 h 1981200"/>
              <a:gd name="connsiteX661" fmla="*/ 8111635 w 10820385"/>
              <a:gd name="connsiteY661" fmla="*/ 272987 h 1981200"/>
              <a:gd name="connsiteX662" fmla="*/ 8111635 w 10820385"/>
              <a:gd name="connsiteY662" fmla="*/ 108397 h 1981200"/>
              <a:gd name="connsiteX663" fmla="*/ 8084202 w 10820385"/>
              <a:gd name="connsiteY663" fmla="*/ 80964 h 1981200"/>
              <a:gd name="connsiteX664" fmla="*/ 7737337 w 10820385"/>
              <a:gd name="connsiteY664" fmla="*/ 80964 h 1981200"/>
              <a:gd name="connsiteX665" fmla="*/ 7709904 w 10820385"/>
              <a:gd name="connsiteY665" fmla="*/ 108397 h 1981200"/>
              <a:gd name="connsiteX666" fmla="*/ 7709904 w 10820385"/>
              <a:gd name="connsiteY666" fmla="*/ 272987 h 1981200"/>
              <a:gd name="connsiteX667" fmla="*/ 7737337 w 10820385"/>
              <a:gd name="connsiteY667" fmla="*/ 300420 h 1981200"/>
              <a:gd name="connsiteX668" fmla="*/ 7847063 w 10820385"/>
              <a:gd name="connsiteY668" fmla="*/ 300420 h 1981200"/>
              <a:gd name="connsiteX669" fmla="*/ 7874496 w 10820385"/>
              <a:gd name="connsiteY669" fmla="*/ 272987 h 1981200"/>
              <a:gd name="connsiteX670" fmla="*/ 7874496 w 10820385"/>
              <a:gd name="connsiteY670" fmla="*/ 108397 h 1981200"/>
              <a:gd name="connsiteX671" fmla="*/ 7847063 w 10820385"/>
              <a:gd name="connsiteY671" fmla="*/ 80964 h 1981200"/>
              <a:gd name="connsiteX672" fmla="*/ 7500198 w 10820385"/>
              <a:gd name="connsiteY672" fmla="*/ 80964 h 1981200"/>
              <a:gd name="connsiteX673" fmla="*/ 7472765 w 10820385"/>
              <a:gd name="connsiteY673" fmla="*/ 108397 h 1981200"/>
              <a:gd name="connsiteX674" fmla="*/ 7472765 w 10820385"/>
              <a:gd name="connsiteY674" fmla="*/ 272987 h 1981200"/>
              <a:gd name="connsiteX675" fmla="*/ 7500198 w 10820385"/>
              <a:gd name="connsiteY675" fmla="*/ 300420 h 1981200"/>
              <a:gd name="connsiteX676" fmla="*/ 7609924 w 10820385"/>
              <a:gd name="connsiteY676" fmla="*/ 300420 h 1981200"/>
              <a:gd name="connsiteX677" fmla="*/ 7637357 w 10820385"/>
              <a:gd name="connsiteY677" fmla="*/ 272987 h 1981200"/>
              <a:gd name="connsiteX678" fmla="*/ 7637357 w 10820385"/>
              <a:gd name="connsiteY678" fmla="*/ 108397 h 1981200"/>
              <a:gd name="connsiteX679" fmla="*/ 7609924 w 10820385"/>
              <a:gd name="connsiteY679" fmla="*/ 80964 h 1981200"/>
              <a:gd name="connsiteX680" fmla="*/ 7259407 w 10820385"/>
              <a:gd name="connsiteY680" fmla="*/ 80964 h 1981200"/>
              <a:gd name="connsiteX681" fmla="*/ 7231974 w 10820385"/>
              <a:gd name="connsiteY681" fmla="*/ 108397 h 1981200"/>
              <a:gd name="connsiteX682" fmla="*/ 7231974 w 10820385"/>
              <a:gd name="connsiteY682" fmla="*/ 272987 h 1981200"/>
              <a:gd name="connsiteX683" fmla="*/ 7259407 w 10820385"/>
              <a:gd name="connsiteY683" fmla="*/ 300420 h 1981200"/>
              <a:gd name="connsiteX684" fmla="*/ 7369133 w 10820385"/>
              <a:gd name="connsiteY684" fmla="*/ 300420 h 1981200"/>
              <a:gd name="connsiteX685" fmla="*/ 7396566 w 10820385"/>
              <a:gd name="connsiteY685" fmla="*/ 272987 h 1981200"/>
              <a:gd name="connsiteX686" fmla="*/ 7396566 w 10820385"/>
              <a:gd name="connsiteY686" fmla="*/ 108397 h 1981200"/>
              <a:gd name="connsiteX687" fmla="*/ 7369133 w 10820385"/>
              <a:gd name="connsiteY687" fmla="*/ 80964 h 1981200"/>
              <a:gd name="connsiteX688" fmla="*/ 7020420 w 10820385"/>
              <a:gd name="connsiteY688" fmla="*/ 80964 h 1981200"/>
              <a:gd name="connsiteX689" fmla="*/ 6992987 w 10820385"/>
              <a:gd name="connsiteY689" fmla="*/ 108397 h 1981200"/>
              <a:gd name="connsiteX690" fmla="*/ 6992987 w 10820385"/>
              <a:gd name="connsiteY690" fmla="*/ 272987 h 1981200"/>
              <a:gd name="connsiteX691" fmla="*/ 7020420 w 10820385"/>
              <a:gd name="connsiteY691" fmla="*/ 300420 h 1981200"/>
              <a:gd name="connsiteX692" fmla="*/ 7130146 w 10820385"/>
              <a:gd name="connsiteY692" fmla="*/ 300420 h 1981200"/>
              <a:gd name="connsiteX693" fmla="*/ 7157579 w 10820385"/>
              <a:gd name="connsiteY693" fmla="*/ 272987 h 1981200"/>
              <a:gd name="connsiteX694" fmla="*/ 7157579 w 10820385"/>
              <a:gd name="connsiteY694" fmla="*/ 108397 h 1981200"/>
              <a:gd name="connsiteX695" fmla="*/ 7130146 w 10820385"/>
              <a:gd name="connsiteY695" fmla="*/ 80964 h 1981200"/>
              <a:gd name="connsiteX696" fmla="*/ 6781433 w 10820385"/>
              <a:gd name="connsiteY696" fmla="*/ 80964 h 1981200"/>
              <a:gd name="connsiteX697" fmla="*/ 6754000 w 10820385"/>
              <a:gd name="connsiteY697" fmla="*/ 108397 h 1981200"/>
              <a:gd name="connsiteX698" fmla="*/ 6754000 w 10820385"/>
              <a:gd name="connsiteY698" fmla="*/ 272987 h 1981200"/>
              <a:gd name="connsiteX699" fmla="*/ 6781433 w 10820385"/>
              <a:gd name="connsiteY699" fmla="*/ 300420 h 1981200"/>
              <a:gd name="connsiteX700" fmla="*/ 6891159 w 10820385"/>
              <a:gd name="connsiteY700" fmla="*/ 300420 h 1981200"/>
              <a:gd name="connsiteX701" fmla="*/ 6918592 w 10820385"/>
              <a:gd name="connsiteY701" fmla="*/ 272987 h 1981200"/>
              <a:gd name="connsiteX702" fmla="*/ 6918592 w 10820385"/>
              <a:gd name="connsiteY702" fmla="*/ 108397 h 1981200"/>
              <a:gd name="connsiteX703" fmla="*/ 6891159 w 10820385"/>
              <a:gd name="connsiteY703" fmla="*/ 80964 h 1981200"/>
              <a:gd name="connsiteX704" fmla="*/ 6542446 w 10820385"/>
              <a:gd name="connsiteY704" fmla="*/ 80964 h 1981200"/>
              <a:gd name="connsiteX705" fmla="*/ 6515013 w 10820385"/>
              <a:gd name="connsiteY705" fmla="*/ 108397 h 1981200"/>
              <a:gd name="connsiteX706" fmla="*/ 6515013 w 10820385"/>
              <a:gd name="connsiteY706" fmla="*/ 272987 h 1981200"/>
              <a:gd name="connsiteX707" fmla="*/ 6542446 w 10820385"/>
              <a:gd name="connsiteY707" fmla="*/ 300420 h 1981200"/>
              <a:gd name="connsiteX708" fmla="*/ 6652172 w 10820385"/>
              <a:gd name="connsiteY708" fmla="*/ 300420 h 1981200"/>
              <a:gd name="connsiteX709" fmla="*/ 6679605 w 10820385"/>
              <a:gd name="connsiteY709" fmla="*/ 272987 h 1981200"/>
              <a:gd name="connsiteX710" fmla="*/ 6679605 w 10820385"/>
              <a:gd name="connsiteY710" fmla="*/ 108397 h 1981200"/>
              <a:gd name="connsiteX711" fmla="*/ 6652172 w 10820385"/>
              <a:gd name="connsiteY711" fmla="*/ 80964 h 1981200"/>
              <a:gd name="connsiteX712" fmla="*/ 6305307 w 10820385"/>
              <a:gd name="connsiteY712" fmla="*/ 80964 h 1981200"/>
              <a:gd name="connsiteX713" fmla="*/ 6277874 w 10820385"/>
              <a:gd name="connsiteY713" fmla="*/ 108397 h 1981200"/>
              <a:gd name="connsiteX714" fmla="*/ 6277874 w 10820385"/>
              <a:gd name="connsiteY714" fmla="*/ 272987 h 1981200"/>
              <a:gd name="connsiteX715" fmla="*/ 6305307 w 10820385"/>
              <a:gd name="connsiteY715" fmla="*/ 300420 h 1981200"/>
              <a:gd name="connsiteX716" fmla="*/ 6415033 w 10820385"/>
              <a:gd name="connsiteY716" fmla="*/ 300420 h 1981200"/>
              <a:gd name="connsiteX717" fmla="*/ 6442466 w 10820385"/>
              <a:gd name="connsiteY717" fmla="*/ 272987 h 1981200"/>
              <a:gd name="connsiteX718" fmla="*/ 6442466 w 10820385"/>
              <a:gd name="connsiteY718" fmla="*/ 108397 h 1981200"/>
              <a:gd name="connsiteX719" fmla="*/ 6415033 w 10820385"/>
              <a:gd name="connsiteY719" fmla="*/ 80964 h 1981200"/>
              <a:gd name="connsiteX720" fmla="*/ 6068168 w 10820385"/>
              <a:gd name="connsiteY720" fmla="*/ 80964 h 1981200"/>
              <a:gd name="connsiteX721" fmla="*/ 6040735 w 10820385"/>
              <a:gd name="connsiteY721" fmla="*/ 108397 h 1981200"/>
              <a:gd name="connsiteX722" fmla="*/ 6040735 w 10820385"/>
              <a:gd name="connsiteY722" fmla="*/ 272987 h 1981200"/>
              <a:gd name="connsiteX723" fmla="*/ 6068168 w 10820385"/>
              <a:gd name="connsiteY723" fmla="*/ 300420 h 1981200"/>
              <a:gd name="connsiteX724" fmla="*/ 6177894 w 10820385"/>
              <a:gd name="connsiteY724" fmla="*/ 300420 h 1981200"/>
              <a:gd name="connsiteX725" fmla="*/ 6205327 w 10820385"/>
              <a:gd name="connsiteY725" fmla="*/ 272987 h 1981200"/>
              <a:gd name="connsiteX726" fmla="*/ 6205327 w 10820385"/>
              <a:gd name="connsiteY726" fmla="*/ 108397 h 1981200"/>
              <a:gd name="connsiteX727" fmla="*/ 6177894 w 10820385"/>
              <a:gd name="connsiteY727" fmla="*/ 80964 h 1981200"/>
              <a:gd name="connsiteX728" fmla="*/ 5827377 w 10820385"/>
              <a:gd name="connsiteY728" fmla="*/ 80964 h 1981200"/>
              <a:gd name="connsiteX729" fmla="*/ 5799944 w 10820385"/>
              <a:gd name="connsiteY729" fmla="*/ 108397 h 1981200"/>
              <a:gd name="connsiteX730" fmla="*/ 5799944 w 10820385"/>
              <a:gd name="connsiteY730" fmla="*/ 272987 h 1981200"/>
              <a:gd name="connsiteX731" fmla="*/ 5827377 w 10820385"/>
              <a:gd name="connsiteY731" fmla="*/ 300420 h 1981200"/>
              <a:gd name="connsiteX732" fmla="*/ 5937103 w 10820385"/>
              <a:gd name="connsiteY732" fmla="*/ 300420 h 1981200"/>
              <a:gd name="connsiteX733" fmla="*/ 5964536 w 10820385"/>
              <a:gd name="connsiteY733" fmla="*/ 272987 h 1981200"/>
              <a:gd name="connsiteX734" fmla="*/ 5964536 w 10820385"/>
              <a:gd name="connsiteY734" fmla="*/ 108397 h 1981200"/>
              <a:gd name="connsiteX735" fmla="*/ 5937103 w 10820385"/>
              <a:gd name="connsiteY735" fmla="*/ 80964 h 1981200"/>
              <a:gd name="connsiteX736" fmla="*/ 5590876 w 10820385"/>
              <a:gd name="connsiteY736" fmla="*/ 80964 h 1981200"/>
              <a:gd name="connsiteX737" fmla="*/ 5563443 w 10820385"/>
              <a:gd name="connsiteY737" fmla="*/ 108397 h 1981200"/>
              <a:gd name="connsiteX738" fmla="*/ 5563443 w 10820385"/>
              <a:gd name="connsiteY738" fmla="*/ 272987 h 1981200"/>
              <a:gd name="connsiteX739" fmla="*/ 5590876 w 10820385"/>
              <a:gd name="connsiteY739" fmla="*/ 300420 h 1981200"/>
              <a:gd name="connsiteX740" fmla="*/ 5700602 w 10820385"/>
              <a:gd name="connsiteY740" fmla="*/ 300420 h 1981200"/>
              <a:gd name="connsiteX741" fmla="*/ 5728035 w 10820385"/>
              <a:gd name="connsiteY741" fmla="*/ 272987 h 1981200"/>
              <a:gd name="connsiteX742" fmla="*/ 5728035 w 10820385"/>
              <a:gd name="connsiteY742" fmla="*/ 108397 h 1981200"/>
              <a:gd name="connsiteX743" fmla="*/ 5700602 w 10820385"/>
              <a:gd name="connsiteY743" fmla="*/ 80964 h 1981200"/>
              <a:gd name="connsiteX744" fmla="*/ 5351889 w 10820385"/>
              <a:gd name="connsiteY744" fmla="*/ 80964 h 1981200"/>
              <a:gd name="connsiteX745" fmla="*/ 5324456 w 10820385"/>
              <a:gd name="connsiteY745" fmla="*/ 108397 h 1981200"/>
              <a:gd name="connsiteX746" fmla="*/ 5324456 w 10820385"/>
              <a:gd name="connsiteY746" fmla="*/ 272987 h 1981200"/>
              <a:gd name="connsiteX747" fmla="*/ 5351889 w 10820385"/>
              <a:gd name="connsiteY747" fmla="*/ 300420 h 1981200"/>
              <a:gd name="connsiteX748" fmla="*/ 5461615 w 10820385"/>
              <a:gd name="connsiteY748" fmla="*/ 300420 h 1981200"/>
              <a:gd name="connsiteX749" fmla="*/ 5489048 w 10820385"/>
              <a:gd name="connsiteY749" fmla="*/ 272987 h 1981200"/>
              <a:gd name="connsiteX750" fmla="*/ 5489048 w 10820385"/>
              <a:gd name="connsiteY750" fmla="*/ 108397 h 1981200"/>
              <a:gd name="connsiteX751" fmla="*/ 5461615 w 10820385"/>
              <a:gd name="connsiteY751" fmla="*/ 80964 h 1981200"/>
              <a:gd name="connsiteX752" fmla="*/ 5112902 w 10820385"/>
              <a:gd name="connsiteY752" fmla="*/ 80964 h 1981200"/>
              <a:gd name="connsiteX753" fmla="*/ 5085469 w 10820385"/>
              <a:gd name="connsiteY753" fmla="*/ 108397 h 1981200"/>
              <a:gd name="connsiteX754" fmla="*/ 5085469 w 10820385"/>
              <a:gd name="connsiteY754" fmla="*/ 272987 h 1981200"/>
              <a:gd name="connsiteX755" fmla="*/ 5112902 w 10820385"/>
              <a:gd name="connsiteY755" fmla="*/ 300420 h 1981200"/>
              <a:gd name="connsiteX756" fmla="*/ 5222628 w 10820385"/>
              <a:gd name="connsiteY756" fmla="*/ 300420 h 1981200"/>
              <a:gd name="connsiteX757" fmla="*/ 5250061 w 10820385"/>
              <a:gd name="connsiteY757" fmla="*/ 272987 h 1981200"/>
              <a:gd name="connsiteX758" fmla="*/ 5250061 w 10820385"/>
              <a:gd name="connsiteY758" fmla="*/ 108397 h 1981200"/>
              <a:gd name="connsiteX759" fmla="*/ 5222628 w 10820385"/>
              <a:gd name="connsiteY759" fmla="*/ 80964 h 1981200"/>
              <a:gd name="connsiteX760" fmla="*/ 4875763 w 10820385"/>
              <a:gd name="connsiteY760" fmla="*/ 80964 h 1981200"/>
              <a:gd name="connsiteX761" fmla="*/ 4848330 w 10820385"/>
              <a:gd name="connsiteY761" fmla="*/ 108397 h 1981200"/>
              <a:gd name="connsiteX762" fmla="*/ 4848330 w 10820385"/>
              <a:gd name="connsiteY762" fmla="*/ 272987 h 1981200"/>
              <a:gd name="connsiteX763" fmla="*/ 4875763 w 10820385"/>
              <a:gd name="connsiteY763" fmla="*/ 300420 h 1981200"/>
              <a:gd name="connsiteX764" fmla="*/ 4985489 w 10820385"/>
              <a:gd name="connsiteY764" fmla="*/ 300420 h 1981200"/>
              <a:gd name="connsiteX765" fmla="*/ 5012922 w 10820385"/>
              <a:gd name="connsiteY765" fmla="*/ 272987 h 1981200"/>
              <a:gd name="connsiteX766" fmla="*/ 5012922 w 10820385"/>
              <a:gd name="connsiteY766" fmla="*/ 108397 h 1981200"/>
              <a:gd name="connsiteX767" fmla="*/ 4985489 w 10820385"/>
              <a:gd name="connsiteY767" fmla="*/ 80964 h 1981200"/>
              <a:gd name="connsiteX768" fmla="*/ 4638624 w 10820385"/>
              <a:gd name="connsiteY768" fmla="*/ 80964 h 1981200"/>
              <a:gd name="connsiteX769" fmla="*/ 4611191 w 10820385"/>
              <a:gd name="connsiteY769" fmla="*/ 108397 h 1981200"/>
              <a:gd name="connsiteX770" fmla="*/ 4611191 w 10820385"/>
              <a:gd name="connsiteY770" fmla="*/ 272987 h 1981200"/>
              <a:gd name="connsiteX771" fmla="*/ 4638624 w 10820385"/>
              <a:gd name="connsiteY771" fmla="*/ 300420 h 1981200"/>
              <a:gd name="connsiteX772" fmla="*/ 4748350 w 10820385"/>
              <a:gd name="connsiteY772" fmla="*/ 300420 h 1981200"/>
              <a:gd name="connsiteX773" fmla="*/ 4775783 w 10820385"/>
              <a:gd name="connsiteY773" fmla="*/ 272987 h 1981200"/>
              <a:gd name="connsiteX774" fmla="*/ 4775783 w 10820385"/>
              <a:gd name="connsiteY774" fmla="*/ 108397 h 1981200"/>
              <a:gd name="connsiteX775" fmla="*/ 4748350 w 10820385"/>
              <a:gd name="connsiteY775" fmla="*/ 80964 h 1981200"/>
              <a:gd name="connsiteX776" fmla="*/ 4397833 w 10820385"/>
              <a:gd name="connsiteY776" fmla="*/ 80964 h 1981200"/>
              <a:gd name="connsiteX777" fmla="*/ 4370400 w 10820385"/>
              <a:gd name="connsiteY777" fmla="*/ 108397 h 1981200"/>
              <a:gd name="connsiteX778" fmla="*/ 4370400 w 10820385"/>
              <a:gd name="connsiteY778" fmla="*/ 272987 h 1981200"/>
              <a:gd name="connsiteX779" fmla="*/ 4397833 w 10820385"/>
              <a:gd name="connsiteY779" fmla="*/ 300420 h 1981200"/>
              <a:gd name="connsiteX780" fmla="*/ 4507559 w 10820385"/>
              <a:gd name="connsiteY780" fmla="*/ 300420 h 1981200"/>
              <a:gd name="connsiteX781" fmla="*/ 4534992 w 10820385"/>
              <a:gd name="connsiteY781" fmla="*/ 272987 h 1981200"/>
              <a:gd name="connsiteX782" fmla="*/ 4534992 w 10820385"/>
              <a:gd name="connsiteY782" fmla="*/ 108397 h 1981200"/>
              <a:gd name="connsiteX783" fmla="*/ 4507559 w 10820385"/>
              <a:gd name="connsiteY783" fmla="*/ 80964 h 1981200"/>
              <a:gd name="connsiteX784" fmla="*/ 2731795 w 10820385"/>
              <a:gd name="connsiteY784" fmla="*/ 80964 h 1981200"/>
              <a:gd name="connsiteX785" fmla="*/ 2704362 w 10820385"/>
              <a:gd name="connsiteY785" fmla="*/ 108397 h 1981200"/>
              <a:gd name="connsiteX786" fmla="*/ 2704362 w 10820385"/>
              <a:gd name="connsiteY786" fmla="*/ 272987 h 1981200"/>
              <a:gd name="connsiteX787" fmla="*/ 2731795 w 10820385"/>
              <a:gd name="connsiteY787" fmla="*/ 300420 h 1981200"/>
              <a:gd name="connsiteX788" fmla="*/ 2841521 w 10820385"/>
              <a:gd name="connsiteY788" fmla="*/ 300420 h 1981200"/>
              <a:gd name="connsiteX789" fmla="*/ 2868954 w 10820385"/>
              <a:gd name="connsiteY789" fmla="*/ 272987 h 1981200"/>
              <a:gd name="connsiteX790" fmla="*/ 2868954 w 10820385"/>
              <a:gd name="connsiteY790" fmla="*/ 108397 h 1981200"/>
              <a:gd name="connsiteX791" fmla="*/ 2841521 w 10820385"/>
              <a:gd name="connsiteY791" fmla="*/ 80964 h 1981200"/>
              <a:gd name="connsiteX792" fmla="*/ 2492808 w 10820385"/>
              <a:gd name="connsiteY792" fmla="*/ 80964 h 1981200"/>
              <a:gd name="connsiteX793" fmla="*/ 2465374 w 10820385"/>
              <a:gd name="connsiteY793" fmla="*/ 108397 h 1981200"/>
              <a:gd name="connsiteX794" fmla="*/ 2465374 w 10820385"/>
              <a:gd name="connsiteY794" fmla="*/ 272987 h 1981200"/>
              <a:gd name="connsiteX795" fmla="*/ 2492808 w 10820385"/>
              <a:gd name="connsiteY795" fmla="*/ 300420 h 1981200"/>
              <a:gd name="connsiteX796" fmla="*/ 2602534 w 10820385"/>
              <a:gd name="connsiteY796" fmla="*/ 300420 h 1981200"/>
              <a:gd name="connsiteX797" fmla="*/ 2629967 w 10820385"/>
              <a:gd name="connsiteY797" fmla="*/ 272987 h 1981200"/>
              <a:gd name="connsiteX798" fmla="*/ 2629967 w 10820385"/>
              <a:gd name="connsiteY798" fmla="*/ 108397 h 1981200"/>
              <a:gd name="connsiteX799" fmla="*/ 2602534 w 10820385"/>
              <a:gd name="connsiteY799" fmla="*/ 80964 h 1981200"/>
              <a:gd name="connsiteX800" fmla="*/ 2253820 w 10820385"/>
              <a:gd name="connsiteY800" fmla="*/ 80964 h 1981200"/>
              <a:gd name="connsiteX801" fmla="*/ 2226387 w 10820385"/>
              <a:gd name="connsiteY801" fmla="*/ 108397 h 1981200"/>
              <a:gd name="connsiteX802" fmla="*/ 2226387 w 10820385"/>
              <a:gd name="connsiteY802" fmla="*/ 272987 h 1981200"/>
              <a:gd name="connsiteX803" fmla="*/ 2253820 w 10820385"/>
              <a:gd name="connsiteY803" fmla="*/ 300420 h 1981200"/>
              <a:gd name="connsiteX804" fmla="*/ 2363546 w 10820385"/>
              <a:gd name="connsiteY804" fmla="*/ 300420 h 1981200"/>
              <a:gd name="connsiteX805" fmla="*/ 2390979 w 10820385"/>
              <a:gd name="connsiteY805" fmla="*/ 272987 h 1981200"/>
              <a:gd name="connsiteX806" fmla="*/ 2390979 w 10820385"/>
              <a:gd name="connsiteY806" fmla="*/ 108397 h 1981200"/>
              <a:gd name="connsiteX807" fmla="*/ 2363546 w 10820385"/>
              <a:gd name="connsiteY807" fmla="*/ 80964 h 1981200"/>
              <a:gd name="connsiteX808" fmla="*/ 2016681 w 10820385"/>
              <a:gd name="connsiteY808" fmla="*/ 80964 h 1981200"/>
              <a:gd name="connsiteX809" fmla="*/ 1989248 w 10820385"/>
              <a:gd name="connsiteY809" fmla="*/ 108397 h 1981200"/>
              <a:gd name="connsiteX810" fmla="*/ 1989248 w 10820385"/>
              <a:gd name="connsiteY810" fmla="*/ 272987 h 1981200"/>
              <a:gd name="connsiteX811" fmla="*/ 2016681 w 10820385"/>
              <a:gd name="connsiteY811" fmla="*/ 300420 h 1981200"/>
              <a:gd name="connsiteX812" fmla="*/ 2126407 w 10820385"/>
              <a:gd name="connsiteY812" fmla="*/ 300420 h 1981200"/>
              <a:gd name="connsiteX813" fmla="*/ 2153840 w 10820385"/>
              <a:gd name="connsiteY813" fmla="*/ 272987 h 1981200"/>
              <a:gd name="connsiteX814" fmla="*/ 2153840 w 10820385"/>
              <a:gd name="connsiteY814" fmla="*/ 108397 h 1981200"/>
              <a:gd name="connsiteX815" fmla="*/ 2126407 w 10820385"/>
              <a:gd name="connsiteY815" fmla="*/ 80964 h 1981200"/>
              <a:gd name="connsiteX816" fmla="*/ 1779541 w 10820385"/>
              <a:gd name="connsiteY816" fmla="*/ 80964 h 1981200"/>
              <a:gd name="connsiteX817" fmla="*/ 1752108 w 10820385"/>
              <a:gd name="connsiteY817" fmla="*/ 108397 h 1981200"/>
              <a:gd name="connsiteX818" fmla="*/ 1752108 w 10820385"/>
              <a:gd name="connsiteY818" fmla="*/ 272987 h 1981200"/>
              <a:gd name="connsiteX819" fmla="*/ 1779541 w 10820385"/>
              <a:gd name="connsiteY819" fmla="*/ 300420 h 1981200"/>
              <a:gd name="connsiteX820" fmla="*/ 1889268 w 10820385"/>
              <a:gd name="connsiteY820" fmla="*/ 300420 h 1981200"/>
              <a:gd name="connsiteX821" fmla="*/ 1916701 w 10820385"/>
              <a:gd name="connsiteY821" fmla="*/ 272987 h 1981200"/>
              <a:gd name="connsiteX822" fmla="*/ 1916701 w 10820385"/>
              <a:gd name="connsiteY822" fmla="*/ 108397 h 1981200"/>
              <a:gd name="connsiteX823" fmla="*/ 1889268 w 10820385"/>
              <a:gd name="connsiteY823" fmla="*/ 80964 h 1981200"/>
              <a:gd name="connsiteX824" fmla="*/ 1538752 w 10820385"/>
              <a:gd name="connsiteY824" fmla="*/ 80964 h 1981200"/>
              <a:gd name="connsiteX825" fmla="*/ 1511318 w 10820385"/>
              <a:gd name="connsiteY825" fmla="*/ 108397 h 1981200"/>
              <a:gd name="connsiteX826" fmla="*/ 1511318 w 10820385"/>
              <a:gd name="connsiteY826" fmla="*/ 272987 h 1981200"/>
              <a:gd name="connsiteX827" fmla="*/ 1538752 w 10820385"/>
              <a:gd name="connsiteY827" fmla="*/ 300420 h 1981200"/>
              <a:gd name="connsiteX828" fmla="*/ 1648477 w 10820385"/>
              <a:gd name="connsiteY828" fmla="*/ 300420 h 1981200"/>
              <a:gd name="connsiteX829" fmla="*/ 1675909 w 10820385"/>
              <a:gd name="connsiteY829" fmla="*/ 272987 h 1981200"/>
              <a:gd name="connsiteX830" fmla="*/ 1675909 w 10820385"/>
              <a:gd name="connsiteY830" fmla="*/ 108397 h 1981200"/>
              <a:gd name="connsiteX831" fmla="*/ 1648477 w 10820385"/>
              <a:gd name="connsiteY831" fmla="*/ 80964 h 1981200"/>
              <a:gd name="connsiteX832" fmla="*/ 0 w 10820385"/>
              <a:gd name="connsiteY832" fmla="*/ 0 h 1981200"/>
              <a:gd name="connsiteX833" fmla="*/ 10820385 w 10820385"/>
              <a:gd name="connsiteY833" fmla="*/ 0 h 1981200"/>
              <a:gd name="connsiteX834" fmla="*/ 10820385 w 10820385"/>
              <a:gd name="connsiteY834" fmla="*/ 1981200 h 1981200"/>
              <a:gd name="connsiteX835" fmla="*/ 0 w 10820385"/>
              <a:gd name="connsiteY835" fmla="*/ 19812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Lst>
            <a:rect l="l" t="t" r="r" b="b"/>
            <a:pathLst>
              <a:path w="10820385" h="1981200">
                <a:moveTo>
                  <a:pt x="4155685" y="1689831"/>
                </a:moveTo>
                <a:cubicBezTo>
                  <a:pt x="4140534" y="1689831"/>
                  <a:pt x="4128252" y="1702113"/>
                  <a:pt x="4128252" y="1717264"/>
                </a:cubicBezTo>
                <a:lnTo>
                  <a:pt x="4128252" y="1881854"/>
                </a:lnTo>
                <a:cubicBezTo>
                  <a:pt x="4128252" y="1897005"/>
                  <a:pt x="4140534" y="1909287"/>
                  <a:pt x="4155685" y="1909287"/>
                </a:cubicBezTo>
                <a:lnTo>
                  <a:pt x="4265411" y="1909287"/>
                </a:lnTo>
                <a:cubicBezTo>
                  <a:pt x="4280562" y="1909287"/>
                  <a:pt x="4292844" y="1897005"/>
                  <a:pt x="4292844" y="1881854"/>
                </a:cubicBezTo>
                <a:lnTo>
                  <a:pt x="4292844" y="1717264"/>
                </a:lnTo>
                <a:cubicBezTo>
                  <a:pt x="4292844" y="1702113"/>
                  <a:pt x="4280562" y="1689831"/>
                  <a:pt x="4265411" y="1689831"/>
                </a:cubicBezTo>
                <a:close/>
                <a:moveTo>
                  <a:pt x="3916698" y="1689831"/>
                </a:moveTo>
                <a:cubicBezTo>
                  <a:pt x="3901547" y="1689831"/>
                  <a:pt x="3889265" y="1702113"/>
                  <a:pt x="3889265" y="1717264"/>
                </a:cubicBezTo>
                <a:lnTo>
                  <a:pt x="3889265" y="1881854"/>
                </a:lnTo>
                <a:cubicBezTo>
                  <a:pt x="3889265" y="1897005"/>
                  <a:pt x="3901547" y="1909287"/>
                  <a:pt x="3916698" y="1909287"/>
                </a:cubicBezTo>
                <a:lnTo>
                  <a:pt x="4026424" y="1909287"/>
                </a:lnTo>
                <a:cubicBezTo>
                  <a:pt x="4041575" y="1909287"/>
                  <a:pt x="4053857" y="1897005"/>
                  <a:pt x="4053857" y="1881854"/>
                </a:cubicBezTo>
                <a:lnTo>
                  <a:pt x="4053857" y="1717264"/>
                </a:lnTo>
                <a:cubicBezTo>
                  <a:pt x="4053857" y="1702113"/>
                  <a:pt x="4041575" y="1689831"/>
                  <a:pt x="4026424" y="1689831"/>
                </a:cubicBezTo>
                <a:close/>
                <a:moveTo>
                  <a:pt x="3677711" y="1689831"/>
                </a:moveTo>
                <a:cubicBezTo>
                  <a:pt x="3662560" y="1689831"/>
                  <a:pt x="3650278" y="1702113"/>
                  <a:pt x="3650278" y="1717264"/>
                </a:cubicBezTo>
                <a:lnTo>
                  <a:pt x="3650278" y="1881854"/>
                </a:lnTo>
                <a:cubicBezTo>
                  <a:pt x="3650278" y="1897005"/>
                  <a:pt x="3662560" y="1909287"/>
                  <a:pt x="3677711" y="1909287"/>
                </a:cubicBezTo>
                <a:lnTo>
                  <a:pt x="3787437" y="1909287"/>
                </a:lnTo>
                <a:cubicBezTo>
                  <a:pt x="3802588" y="1909287"/>
                  <a:pt x="3814870" y="1897005"/>
                  <a:pt x="3814870" y="1881854"/>
                </a:cubicBezTo>
                <a:lnTo>
                  <a:pt x="3814870" y="1717264"/>
                </a:lnTo>
                <a:cubicBezTo>
                  <a:pt x="3814870" y="1702113"/>
                  <a:pt x="3802588" y="1689831"/>
                  <a:pt x="3787437" y="1689831"/>
                </a:cubicBezTo>
                <a:close/>
                <a:moveTo>
                  <a:pt x="3440588" y="1689831"/>
                </a:moveTo>
                <a:cubicBezTo>
                  <a:pt x="3425438" y="1689831"/>
                  <a:pt x="3413155" y="1702113"/>
                  <a:pt x="3413155" y="1717264"/>
                </a:cubicBezTo>
                <a:lnTo>
                  <a:pt x="3413155" y="1881854"/>
                </a:lnTo>
                <a:cubicBezTo>
                  <a:pt x="3413155" y="1897005"/>
                  <a:pt x="3425438" y="1909287"/>
                  <a:pt x="3440588" y="1909287"/>
                </a:cubicBezTo>
                <a:lnTo>
                  <a:pt x="3550298" y="1909287"/>
                </a:lnTo>
                <a:cubicBezTo>
                  <a:pt x="3565449" y="1909287"/>
                  <a:pt x="3577731" y="1897005"/>
                  <a:pt x="3577731" y="1881854"/>
                </a:cubicBezTo>
                <a:lnTo>
                  <a:pt x="3577731" y="1717264"/>
                </a:lnTo>
                <a:cubicBezTo>
                  <a:pt x="3577731" y="1702113"/>
                  <a:pt x="3565449" y="1689831"/>
                  <a:pt x="3550298" y="1689831"/>
                </a:cubicBezTo>
                <a:close/>
                <a:moveTo>
                  <a:pt x="3203449" y="1689831"/>
                </a:moveTo>
                <a:cubicBezTo>
                  <a:pt x="3188298" y="1689831"/>
                  <a:pt x="3176015" y="1702113"/>
                  <a:pt x="3176015" y="1717264"/>
                </a:cubicBezTo>
                <a:lnTo>
                  <a:pt x="3176015" y="1881854"/>
                </a:lnTo>
                <a:cubicBezTo>
                  <a:pt x="3176015" y="1897005"/>
                  <a:pt x="3188298" y="1909287"/>
                  <a:pt x="3203449" y="1909287"/>
                </a:cubicBezTo>
                <a:lnTo>
                  <a:pt x="3313175" y="1909287"/>
                </a:lnTo>
                <a:cubicBezTo>
                  <a:pt x="3328326" y="1909287"/>
                  <a:pt x="3340608" y="1897005"/>
                  <a:pt x="3340608" y="1881854"/>
                </a:cubicBezTo>
                <a:lnTo>
                  <a:pt x="3340608" y="1717264"/>
                </a:lnTo>
                <a:cubicBezTo>
                  <a:pt x="3340608" y="1702113"/>
                  <a:pt x="3328326" y="1689831"/>
                  <a:pt x="3313175" y="1689831"/>
                </a:cubicBezTo>
                <a:close/>
                <a:moveTo>
                  <a:pt x="2962657" y="1689831"/>
                </a:moveTo>
                <a:cubicBezTo>
                  <a:pt x="2947506" y="1689831"/>
                  <a:pt x="2935224" y="1702113"/>
                  <a:pt x="2935224" y="1717264"/>
                </a:cubicBezTo>
                <a:lnTo>
                  <a:pt x="2935224" y="1881854"/>
                </a:lnTo>
                <a:cubicBezTo>
                  <a:pt x="2935224" y="1897005"/>
                  <a:pt x="2947506" y="1909287"/>
                  <a:pt x="2962657" y="1909287"/>
                </a:cubicBezTo>
                <a:lnTo>
                  <a:pt x="3072384" y="1909287"/>
                </a:lnTo>
                <a:cubicBezTo>
                  <a:pt x="3087534" y="1909287"/>
                  <a:pt x="3099816" y="1897005"/>
                  <a:pt x="3099816" y="1881854"/>
                </a:cubicBezTo>
                <a:lnTo>
                  <a:pt x="3099816" y="1717264"/>
                </a:lnTo>
                <a:cubicBezTo>
                  <a:pt x="3099816" y="1702113"/>
                  <a:pt x="3087534" y="1689831"/>
                  <a:pt x="3072384" y="1689831"/>
                </a:cubicBezTo>
                <a:close/>
                <a:moveTo>
                  <a:pt x="1296604" y="1689831"/>
                </a:moveTo>
                <a:cubicBezTo>
                  <a:pt x="1281453" y="1689831"/>
                  <a:pt x="1269171" y="1702113"/>
                  <a:pt x="1269171" y="1717264"/>
                </a:cubicBezTo>
                <a:lnTo>
                  <a:pt x="1269171" y="1881854"/>
                </a:lnTo>
                <a:cubicBezTo>
                  <a:pt x="1269171" y="1897005"/>
                  <a:pt x="1281453" y="1909287"/>
                  <a:pt x="1296604" y="1909287"/>
                </a:cubicBezTo>
                <a:lnTo>
                  <a:pt x="1406330" y="1909287"/>
                </a:lnTo>
                <a:cubicBezTo>
                  <a:pt x="1421481" y="1909287"/>
                  <a:pt x="1433763" y="1897005"/>
                  <a:pt x="1433763" y="1881854"/>
                </a:cubicBezTo>
                <a:lnTo>
                  <a:pt x="1433763" y="1717264"/>
                </a:lnTo>
                <a:cubicBezTo>
                  <a:pt x="1433763" y="1702113"/>
                  <a:pt x="1421481" y="1689831"/>
                  <a:pt x="1406330" y="1689831"/>
                </a:cubicBezTo>
                <a:close/>
                <a:moveTo>
                  <a:pt x="1057617" y="1689831"/>
                </a:moveTo>
                <a:cubicBezTo>
                  <a:pt x="1042467" y="1689831"/>
                  <a:pt x="1030185" y="1702113"/>
                  <a:pt x="1030185" y="1717264"/>
                </a:cubicBezTo>
                <a:lnTo>
                  <a:pt x="1030185" y="1881854"/>
                </a:lnTo>
                <a:cubicBezTo>
                  <a:pt x="1030185" y="1897005"/>
                  <a:pt x="1042467" y="1909287"/>
                  <a:pt x="1057617" y="1909287"/>
                </a:cubicBezTo>
                <a:lnTo>
                  <a:pt x="1167344" y="1909287"/>
                </a:lnTo>
                <a:cubicBezTo>
                  <a:pt x="1182495" y="1909287"/>
                  <a:pt x="1194777" y="1897005"/>
                  <a:pt x="1194777" y="1881854"/>
                </a:cubicBezTo>
                <a:lnTo>
                  <a:pt x="1194777" y="1717264"/>
                </a:lnTo>
                <a:cubicBezTo>
                  <a:pt x="1194777" y="1702113"/>
                  <a:pt x="1182495" y="1689831"/>
                  <a:pt x="1167344" y="1689831"/>
                </a:cubicBezTo>
                <a:close/>
                <a:moveTo>
                  <a:pt x="818631" y="1689831"/>
                </a:moveTo>
                <a:cubicBezTo>
                  <a:pt x="803479" y="1689831"/>
                  <a:pt x="791197" y="1702113"/>
                  <a:pt x="791197" y="1717264"/>
                </a:cubicBezTo>
                <a:lnTo>
                  <a:pt x="791197" y="1881854"/>
                </a:lnTo>
                <a:cubicBezTo>
                  <a:pt x="791197" y="1897005"/>
                  <a:pt x="803479" y="1909287"/>
                  <a:pt x="818631" y="1909287"/>
                </a:cubicBezTo>
                <a:lnTo>
                  <a:pt x="928356" y="1909287"/>
                </a:lnTo>
                <a:cubicBezTo>
                  <a:pt x="943507" y="1909287"/>
                  <a:pt x="955790" y="1897005"/>
                  <a:pt x="955790" y="1881854"/>
                </a:cubicBezTo>
                <a:lnTo>
                  <a:pt x="955790" y="1717264"/>
                </a:lnTo>
                <a:cubicBezTo>
                  <a:pt x="955790" y="1702113"/>
                  <a:pt x="943507" y="1689831"/>
                  <a:pt x="928356" y="1689831"/>
                </a:cubicBezTo>
                <a:close/>
                <a:moveTo>
                  <a:pt x="581492" y="1689831"/>
                </a:moveTo>
                <a:cubicBezTo>
                  <a:pt x="566341" y="1689831"/>
                  <a:pt x="554059" y="1702113"/>
                  <a:pt x="554059" y="1717264"/>
                </a:cubicBezTo>
                <a:lnTo>
                  <a:pt x="554059" y="1881854"/>
                </a:lnTo>
                <a:cubicBezTo>
                  <a:pt x="554059" y="1897005"/>
                  <a:pt x="566341" y="1909287"/>
                  <a:pt x="581492" y="1909287"/>
                </a:cubicBezTo>
                <a:lnTo>
                  <a:pt x="691218" y="1909287"/>
                </a:lnTo>
                <a:cubicBezTo>
                  <a:pt x="706369" y="1909287"/>
                  <a:pt x="718650" y="1897005"/>
                  <a:pt x="718650" y="1881854"/>
                </a:cubicBezTo>
                <a:lnTo>
                  <a:pt x="718650" y="1717264"/>
                </a:lnTo>
                <a:cubicBezTo>
                  <a:pt x="718650" y="1702113"/>
                  <a:pt x="706369" y="1689831"/>
                  <a:pt x="691218" y="1689831"/>
                </a:cubicBezTo>
                <a:close/>
                <a:moveTo>
                  <a:pt x="344353" y="1689831"/>
                </a:moveTo>
                <a:cubicBezTo>
                  <a:pt x="329202" y="1689831"/>
                  <a:pt x="316920" y="1702113"/>
                  <a:pt x="316920" y="1717264"/>
                </a:cubicBezTo>
                <a:lnTo>
                  <a:pt x="316920" y="1881854"/>
                </a:lnTo>
                <a:cubicBezTo>
                  <a:pt x="316920" y="1897005"/>
                  <a:pt x="329202" y="1909287"/>
                  <a:pt x="344353" y="1909287"/>
                </a:cubicBezTo>
                <a:lnTo>
                  <a:pt x="454079" y="1909287"/>
                </a:lnTo>
                <a:cubicBezTo>
                  <a:pt x="469230" y="1909287"/>
                  <a:pt x="481512" y="1897005"/>
                  <a:pt x="481512" y="1881854"/>
                </a:cubicBezTo>
                <a:lnTo>
                  <a:pt x="481512" y="1717264"/>
                </a:lnTo>
                <a:cubicBezTo>
                  <a:pt x="481512" y="1702113"/>
                  <a:pt x="469230" y="1689831"/>
                  <a:pt x="454079" y="1689831"/>
                </a:cubicBezTo>
                <a:close/>
                <a:moveTo>
                  <a:pt x="103562" y="1689831"/>
                </a:moveTo>
                <a:cubicBezTo>
                  <a:pt x="88411" y="1689831"/>
                  <a:pt x="76129" y="1702113"/>
                  <a:pt x="76129" y="1717264"/>
                </a:cubicBezTo>
                <a:lnTo>
                  <a:pt x="76129" y="1881854"/>
                </a:lnTo>
                <a:cubicBezTo>
                  <a:pt x="76129" y="1897005"/>
                  <a:pt x="88411" y="1909287"/>
                  <a:pt x="103562" y="1909287"/>
                </a:cubicBezTo>
                <a:lnTo>
                  <a:pt x="213288" y="1909287"/>
                </a:lnTo>
                <a:cubicBezTo>
                  <a:pt x="228439" y="1909287"/>
                  <a:pt x="240721" y="1897005"/>
                  <a:pt x="240721" y="1881854"/>
                </a:cubicBezTo>
                <a:lnTo>
                  <a:pt x="240721" y="1717264"/>
                </a:lnTo>
                <a:cubicBezTo>
                  <a:pt x="240721" y="1702113"/>
                  <a:pt x="228439" y="1689831"/>
                  <a:pt x="213288" y="1689831"/>
                </a:cubicBezTo>
                <a:close/>
                <a:moveTo>
                  <a:pt x="10595794" y="1685648"/>
                </a:moveTo>
                <a:cubicBezTo>
                  <a:pt x="10580643" y="1685648"/>
                  <a:pt x="10568361" y="1697930"/>
                  <a:pt x="10568361" y="1713081"/>
                </a:cubicBezTo>
                <a:lnTo>
                  <a:pt x="10568361" y="1877671"/>
                </a:lnTo>
                <a:cubicBezTo>
                  <a:pt x="10568361" y="1892822"/>
                  <a:pt x="10580643" y="1905104"/>
                  <a:pt x="10595794" y="1905104"/>
                </a:cubicBezTo>
                <a:lnTo>
                  <a:pt x="10705520" y="1905104"/>
                </a:lnTo>
                <a:cubicBezTo>
                  <a:pt x="10720671" y="1905104"/>
                  <a:pt x="10732953" y="1892822"/>
                  <a:pt x="10732953" y="1877671"/>
                </a:cubicBezTo>
                <a:lnTo>
                  <a:pt x="10732953" y="1713081"/>
                </a:lnTo>
                <a:cubicBezTo>
                  <a:pt x="10732953" y="1697930"/>
                  <a:pt x="10720671" y="1685648"/>
                  <a:pt x="10705520" y="1685648"/>
                </a:cubicBezTo>
                <a:close/>
                <a:moveTo>
                  <a:pt x="10356807" y="1685648"/>
                </a:moveTo>
                <a:cubicBezTo>
                  <a:pt x="10341656" y="1685648"/>
                  <a:pt x="10329374" y="1697930"/>
                  <a:pt x="10329374" y="1713081"/>
                </a:cubicBezTo>
                <a:lnTo>
                  <a:pt x="10329374" y="1877671"/>
                </a:lnTo>
                <a:cubicBezTo>
                  <a:pt x="10329374" y="1892822"/>
                  <a:pt x="10341656" y="1905104"/>
                  <a:pt x="10356807" y="1905104"/>
                </a:cubicBezTo>
                <a:lnTo>
                  <a:pt x="10466533" y="1905104"/>
                </a:lnTo>
                <a:cubicBezTo>
                  <a:pt x="10481684" y="1905104"/>
                  <a:pt x="10493966" y="1892822"/>
                  <a:pt x="10493966" y="1877671"/>
                </a:cubicBezTo>
                <a:lnTo>
                  <a:pt x="10493966" y="1713081"/>
                </a:lnTo>
                <a:cubicBezTo>
                  <a:pt x="10493966" y="1697930"/>
                  <a:pt x="10481684" y="1685648"/>
                  <a:pt x="10466533" y="1685648"/>
                </a:cubicBezTo>
                <a:close/>
                <a:moveTo>
                  <a:pt x="10117820" y="1685648"/>
                </a:moveTo>
                <a:cubicBezTo>
                  <a:pt x="10102669" y="1685648"/>
                  <a:pt x="10090387" y="1697930"/>
                  <a:pt x="10090387" y="1713081"/>
                </a:cubicBezTo>
                <a:lnTo>
                  <a:pt x="10090387" y="1877671"/>
                </a:lnTo>
                <a:cubicBezTo>
                  <a:pt x="10090387" y="1892822"/>
                  <a:pt x="10102669" y="1905104"/>
                  <a:pt x="10117820" y="1905104"/>
                </a:cubicBezTo>
                <a:lnTo>
                  <a:pt x="10227546" y="1905104"/>
                </a:lnTo>
                <a:cubicBezTo>
                  <a:pt x="10242697" y="1905104"/>
                  <a:pt x="10254979" y="1892822"/>
                  <a:pt x="10254979" y="1877671"/>
                </a:cubicBezTo>
                <a:lnTo>
                  <a:pt x="10254979" y="1713081"/>
                </a:lnTo>
                <a:cubicBezTo>
                  <a:pt x="10254979" y="1697930"/>
                  <a:pt x="10242697" y="1685648"/>
                  <a:pt x="10227546" y="1685648"/>
                </a:cubicBezTo>
                <a:close/>
                <a:moveTo>
                  <a:pt x="9878833" y="1685648"/>
                </a:moveTo>
                <a:cubicBezTo>
                  <a:pt x="9863682" y="1685648"/>
                  <a:pt x="9851400" y="1697930"/>
                  <a:pt x="9851400" y="1713081"/>
                </a:cubicBezTo>
                <a:lnTo>
                  <a:pt x="9851400" y="1877671"/>
                </a:lnTo>
                <a:cubicBezTo>
                  <a:pt x="9851400" y="1892822"/>
                  <a:pt x="9863682" y="1905104"/>
                  <a:pt x="9878833" y="1905104"/>
                </a:cubicBezTo>
                <a:lnTo>
                  <a:pt x="9988559" y="1905104"/>
                </a:lnTo>
                <a:cubicBezTo>
                  <a:pt x="10003710" y="1905104"/>
                  <a:pt x="10015992" y="1892822"/>
                  <a:pt x="10015992" y="1877671"/>
                </a:cubicBezTo>
                <a:lnTo>
                  <a:pt x="10015992" y="1713081"/>
                </a:lnTo>
                <a:cubicBezTo>
                  <a:pt x="10015992" y="1697930"/>
                  <a:pt x="10003710" y="1685648"/>
                  <a:pt x="9988559" y="1685648"/>
                </a:cubicBezTo>
                <a:close/>
                <a:moveTo>
                  <a:pt x="9639846" y="1685648"/>
                </a:moveTo>
                <a:cubicBezTo>
                  <a:pt x="9624695" y="1685648"/>
                  <a:pt x="9612413" y="1697930"/>
                  <a:pt x="9612413" y="1713081"/>
                </a:cubicBezTo>
                <a:lnTo>
                  <a:pt x="9612413" y="1877671"/>
                </a:lnTo>
                <a:cubicBezTo>
                  <a:pt x="9612413" y="1892822"/>
                  <a:pt x="9624695" y="1905104"/>
                  <a:pt x="9639846" y="1905104"/>
                </a:cubicBezTo>
                <a:lnTo>
                  <a:pt x="9749572" y="1905104"/>
                </a:lnTo>
                <a:cubicBezTo>
                  <a:pt x="9764723" y="1905104"/>
                  <a:pt x="9777005" y="1892822"/>
                  <a:pt x="9777005" y="1877671"/>
                </a:cubicBezTo>
                <a:lnTo>
                  <a:pt x="9777005" y="1713081"/>
                </a:lnTo>
                <a:cubicBezTo>
                  <a:pt x="9777005" y="1697930"/>
                  <a:pt x="9764723" y="1685648"/>
                  <a:pt x="9749572" y="1685648"/>
                </a:cubicBezTo>
                <a:close/>
                <a:moveTo>
                  <a:pt x="9400859" y="1685648"/>
                </a:moveTo>
                <a:cubicBezTo>
                  <a:pt x="9385708" y="1685648"/>
                  <a:pt x="9373426" y="1697930"/>
                  <a:pt x="9373426" y="1713081"/>
                </a:cubicBezTo>
                <a:lnTo>
                  <a:pt x="9373426" y="1877671"/>
                </a:lnTo>
                <a:cubicBezTo>
                  <a:pt x="9373426" y="1892822"/>
                  <a:pt x="9385708" y="1905104"/>
                  <a:pt x="9400859" y="1905104"/>
                </a:cubicBezTo>
                <a:lnTo>
                  <a:pt x="9510585" y="1905104"/>
                </a:lnTo>
                <a:cubicBezTo>
                  <a:pt x="9525736" y="1905104"/>
                  <a:pt x="9538018" y="1892822"/>
                  <a:pt x="9538018" y="1877671"/>
                </a:cubicBezTo>
                <a:lnTo>
                  <a:pt x="9538018" y="1713081"/>
                </a:lnTo>
                <a:cubicBezTo>
                  <a:pt x="9538018" y="1697930"/>
                  <a:pt x="9525736" y="1685648"/>
                  <a:pt x="9510585" y="1685648"/>
                </a:cubicBezTo>
                <a:close/>
                <a:moveTo>
                  <a:pt x="9163720" y="1685648"/>
                </a:moveTo>
                <a:cubicBezTo>
                  <a:pt x="9148569" y="1685648"/>
                  <a:pt x="9136287" y="1697930"/>
                  <a:pt x="9136287" y="1713081"/>
                </a:cubicBezTo>
                <a:lnTo>
                  <a:pt x="9136287" y="1877671"/>
                </a:lnTo>
                <a:cubicBezTo>
                  <a:pt x="9136287" y="1892822"/>
                  <a:pt x="9148569" y="1905104"/>
                  <a:pt x="9163720" y="1905104"/>
                </a:cubicBezTo>
                <a:lnTo>
                  <a:pt x="9273446" y="1905104"/>
                </a:lnTo>
                <a:cubicBezTo>
                  <a:pt x="9288597" y="1905104"/>
                  <a:pt x="9300879" y="1892822"/>
                  <a:pt x="9300879" y="1877671"/>
                </a:cubicBezTo>
                <a:lnTo>
                  <a:pt x="9300879" y="1713081"/>
                </a:lnTo>
                <a:cubicBezTo>
                  <a:pt x="9300879" y="1697930"/>
                  <a:pt x="9288597" y="1685648"/>
                  <a:pt x="9273446" y="1685648"/>
                </a:cubicBezTo>
                <a:close/>
                <a:moveTo>
                  <a:pt x="8926581" y="1685648"/>
                </a:moveTo>
                <a:cubicBezTo>
                  <a:pt x="8911430" y="1685648"/>
                  <a:pt x="8899148" y="1697930"/>
                  <a:pt x="8899148" y="1713081"/>
                </a:cubicBezTo>
                <a:lnTo>
                  <a:pt x="8899148" y="1877671"/>
                </a:lnTo>
                <a:cubicBezTo>
                  <a:pt x="8899148" y="1892822"/>
                  <a:pt x="8911430" y="1905104"/>
                  <a:pt x="8926581" y="1905104"/>
                </a:cubicBezTo>
                <a:lnTo>
                  <a:pt x="9036307" y="1905104"/>
                </a:lnTo>
                <a:cubicBezTo>
                  <a:pt x="9051458" y="1905104"/>
                  <a:pt x="9063740" y="1892822"/>
                  <a:pt x="9063740" y="1877671"/>
                </a:cubicBezTo>
                <a:lnTo>
                  <a:pt x="9063740" y="1713081"/>
                </a:lnTo>
                <a:cubicBezTo>
                  <a:pt x="9063740" y="1697930"/>
                  <a:pt x="9051458" y="1685648"/>
                  <a:pt x="9036307" y="1685648"/>
                </a:cubicBezTo>
                <a:close/>
                <a:moveTo>
                  <a:pt x="8685790" y="1685648"/>
                </a:moveTo>
                <a:cubicBezTo>
                  <a:pt x="8670639" y="1685648"/>
                  <a:pt x="8658357" y="1697930"/>
                  <a:pt x="8658357" y="1713081"/>
                </a:cubicBezTo>
                <a:lnTo>
                  <a:pt x="8658357" y="1877671"/>
                </a:lnTo>
                <a:cubicBezTo>
                  <a:pt x="8658357" y="1892822"/>
                  <a:pt x="8670639" y="1905104"/>
                  <a:pt x="8685790" y="1905104"/>
                </a:cubicBezTo>
                <a:lnTo>
                  <a:pt x="8795516" y="1905104"/>
                </a:lnTo>
                <a:cubicBezTo>
                  <a:pt x="8810667" y="1905104"/>
                  <a:pt x="8822949" y="1892822"/>
                  <a:pt x="8822949" y="1877671"/>
                </a:cubicBezTo>
                <a:lnTo>
                  <a:pt x="8822949" y="1713081"/>
                </a:lnTo>
                <a:cubicBezTo>
                  <a:pt x="8822949" y="1697930"/>
                  <a:pt x="8810667" y="1685648"/>
                  <a:pt x="8795516" y="1685648"/>
                </a:cubicBezTo>
                <a:close/>
                <a:moveTo>
                  <a:pt x="8446803" y="1685648"/>
                </a:moveTo>
                <a:cubicBezTo>
                  <a:pt x="8431652" y="1685648"/>
                  <a:pt x="8419370" y="1697930"/>
                  <a:pt x="8419370" y="1713081"/>
                </a:cubicBezTo>
                <a:lnTo>
                  <a:pt x="8419370" y="1877671"/>
                </a:lnTo>
                <a:cubicBezTo>
                  <a:pt x="8419370" y="1892822"/>
                  <a:pt x="8431652" y="1905104"/>
                  <a:pt x="8446803" y="1905104"/>
                </a:cubicBezTo>
                <a:lnTo>
                  <a:pt x="8556529" y="1905104"/>
                </a:lnTo>
                <a:cubicBezTo>
                  <a:pt x="8571680" y="1905104"/>
                  <a:pt x="8583962" y="1892822"/>
                  <a:pt x="8583962" y="1877671"/>
                </a:cubicBezTo>
                <a:lnTo>
                  <a:pt x="8583962" y="1713081"/>
                </a:lnTo>
                <a:cubicBezTo>
                  <a:pt x="8583962" y="1697930"/>
                  <a:pt x="8571680" y="1685648"/>
                  <a:pt x="8556529" y="1685648"/>
                </a:cubicBezTo>
                <a:close/>
                <a:moveTo>
                  <a:pt x="8207816" y="1685648"/>
                </a:moveTo>
                <a:cubicBezTo>
                  <a:pt x="8192665" y="1685648"/>
                  <a:pt x="8180383" y="1697930"/>
                  <a:pt x="8180383" y="1713081"/>
                </a:cubicBezTo>
                <a:lnTo>
                  <a:pt x="8180383" y="1877671"/>
                </a:lnTo>
                <a:cubicBezTo>
                  <a:pt x="8180383" y="1892822"/>
                  <a:pt x="8192665" y="1905104"/>
                  <a:pt x="8207816" y="1905104"/>
                </a:cubicBezTo>
                <a:lnTo>
                  <a:pt x="8317542" y="1905104"/>
                </a:lnTo>
                <a:cubicBezTo>
                  <a:pt x="8332693" y="1905104"/>
                  <a:pt x="8344975" y="1892822"/>
                  <a:pt x="8344975" y="1877671"/>
                </a:cubicBezTo>
                <a:lnTo>
                  <a:pt x="8344975" y="1713081"/>
                </a:lnTo>
                <a:cubicBezTo>
                  <a:pt x="8344975" y="1697930"/>
                  <a:pt x="8332693" y="1685648"/>
                  <a:pt x="8317542" y="1685648"/>
                </a:cubicBezTo>
                <a:close/>
                <a:moveTo>
                  <a:pt x="7968829" y="1685648"/>
                </a:moveTo>
                <a:cubicBezTo>
                  <a:pt x="7953678" y="1685648"/>
                  <a:pt x="7941396" y="1697930"/>
                  <a:pt x="7941396" y="1713081"/>
                </a:cubicBezTo>
                <a:lnTo>
                  <a:pt x="7941396" y="1877671"/>
                </a:lnTo>
                <a:cubicBezTo>
                  <a:pt x="7941396" y="1892822"/>
                  <a:pt x="7953678" y="1905104"/>
                  <a:pt x="7968829" y="1905104"/>
                </a:cubicBezTo>
                <a:lnTo>
                  <a:pt x="8078555" y="1905104"/>
                </a:lnTo>
                <a:cubicBezTo>
                  <a:pt x="8093706" y="1905104"/>
                  <a:pt x="8105988" y="1892822"/>
                  <a:pt x="8105988" y="1877671"/>
                </a:cubicBezTo>
                <a:lnTo>
                  <a:pt x="8105988" y="1713081"/>
                </a:lnTo>
                <a:cubicBezTo>
                  <a:pt x="8105988" y="1697930"/>
                  <a:pt x="8093706" y="1685648"/>
                  <a:pt x="8078555" y="1685648"/>
                </a:cubicBezTo>
                <a:close/>
                <a:moveTo>
                  <a:pt x="7731690" y="1685648"/>
                </a:moveTo>
                <a:cubicBezTo>
                  <a:pt x="7716539" y="1685648"/>
                  <a:pt x="7704257" y="1697930"/>
                  <a:pt x="7704257" y="1713081"/>
                </a:cubicBezTo>
                <a:lnTo>
                  <a:pt x="7704257" y="1877671"/>
                </a:lnTo>
                <a:cubicBezTo>
                  <a:pt x="7704257" y="1892822"/>
                  <a:pt x="7716539" y="1905104"/>
                  <a:pt x="7731690" y="1905104"/>
                </a:cubicBezTo>
                <a:lnTo>
                  <a:pt x="7841416" y="1905104"/>
                </a:lnTo>
                <a:cubicBezTo>
                  <a:pt x="7856567" y="1905104"/>
                  <a:pt x="7868849" y="1892822"/>
                  <a:pt x="7868849" y="1877671"/>
                </a:cubicBezTo>
                <a:lnTo>
                  <a:pt x="7868849" y="1713081"/>
                </a:lnTo>
                <a:cubicBezTo>
                  <a:pt x="7868849" y="1697930"/>
                  <a:pt x="7856567" y="1685648"/>
                  <a:pt x="7841416" y="1685648"/>
                </a:cubicBezTo>
                <a:close/>
                <a:moveTo>
                  <a:pt x="7494551" y="1685648"/>
                </a:moveTo>
                <a:cubicBezTo>
                  <a:pt x="7479400" y="1685648"/>
                  <a:pt x="7467118" y="1697930"/>
                  <a:pt x="7467118" y="1713081"/>
                </a:cubicBezTo>
                <a:lnTo>
                  <a:pt x="7467118" y="1877671"/>
                </a:lnTo>
                <a:cubicBezTo>
                  <a:pt x="7467118" y="1892822"/>
                  <a:pt x="7479400" y="1905104"/>
                  <a:pt x="7494551" y="1905104"/>
                </a:cubicBezTo>
                <a:lnTo>
                  <a:pt x="7604277" y="1905104"/>
                </a:lnTo>
                <a:cubicBezTo>
                  <a:pt x="7619428" y="1905104"/>
                  <a:pt x="7631710" y="1892822"/>
                  <a:pt x="7631710" y="1877671"/>
                </a:cubicBezTo>
                <a:lnTo>
                  <a:pt x="7631710" y="1713081"/>
                </a:lnTo>
                <a:cubicBezTo>
                  <a:pt x="7631710" y="1697930"/>
                  <a:pt x="7619428" y="1685648"/>
                  <a:pt x="7604277" y="1685648"/>
                </a:cubicBezTo>
                <a:close/>
                <a:moveTo>
                  <a:pt x="7253760" y="1685648"/>
                </a:moveTo>
                <a:cubicBezTo>
                  <a:pt x="7238609" y="1685648"/>
                  <a:pt x="7226327" y="1697930"/>
                  <a:pt x="7226327" y="1713081"/>
                </a:cubicBezTo>
                <a:lnTo>
                  <a:pt x="7226327" y="1877671"/>
                </a:lnTo>
                <a:cubicBezTo>
                  <a:pt x="7226327" y="1892822"/>
                  <a:pt x="7238609" y="1905104"/>
                  <a:pt x="7253760" y="1905104"/>
                </a:cubicBezTo>
                <a:lnTo>
                  <a:pt x="7363486" y="1905104"/>
                </a:lnTo>
                <a:cubicBezTo>
                  <a:pt x="7378637" y="1905104"/>
                  <a:pt x="7390919" y="1892822"/>
                  <a:pt x="7390919" y="1877671"/>
                </a:cubicBezTo>
                <a:lnTo>
                  <a:pt x="7390919" y="1713081"/>
                </a:lnTo>
                <a:cubicBezTo>
                  <a:pt x="7390919" y="1697930"/>
                  <a:pt x="7378637" y="1685648"/>
                  <a:pt x="7363486" y="1685648"/>
                </a:cubicBezTo>
                <a:close/>
                <a:moveTo>
                  <a:pt x="7014773" y="1685648"/>
                </a:moveTo>
                <a:cubicBezTo>
                  <a:pt x="6999622" y="1685648"/>
                  <a:pt x="6987340" y="1697930"/>
                  <a:pt x="6987340" y="1713081"/>
                </a:cubicBezTo>
                <a:lnTo>
                  <a:pt x="6987340" y="1877671"/>
                </a:lnTo>
                <a:cubicBezTo>
                  <a:pt x="6987340" y="1892822"/>
                  <a:pt x="6999622" y="1905104"/>
                  <a:pt x="7014773" y="1905104"/>
                </a:cubicBezTo>
                <a:lnTo>
                  <a:pt x="7124499" y="1905104"/>
                </a:lnTo>
                <a:cubicBezTo>
                  <a:pt x="7139650" y="1905104"/>
                  <a:pt x="7151932" y="1892822"/>
                  <a:pt x="7151932" y="1877671"/>
                </a:cubicBezTo>
                <a:lnTo>
                  <a:pt x="7151932" y="1713081"/>
                </a:lnTo>
                <a:cubicBezTo>
                  <a:pt x="7151932" y="1697930"/>
                  <a:pt x="7139650" y="1685648"/>
                  <a:pt x="7124499" y="1685648"/>
                </a:cubicBezTo>
                <a:close/>
                <a:moveTo>
                  <a:pt x="6775786" y="1685648"/>
                </a:moveTo>
                <a:cubicBezTo>
                  <a:pt x="6760635" y="1685648"/>
                  <a:pt x="6748353" y="1697930"/>
                  <a:pt x="6748353" y="1713081"/>
                </a:cubicBezTo>
                <a:lnTo>
                  <a:pt x="6748353" y="1877671"/>
                </a:lnTo>
                <a:cubicBezTo>
                  <a:pt x="6748353" y="1892822"/>
                  <a:pt x="6760635" y="1905104"/>
                  <a:pt x="6775786" y="1905104"/>
                </a:cubicBezTo>
                <a:lnTo>
                  <a:pt x="6885512" y="1905104"/>
                </a:lnTo>
                <a:cubicBezTo>
                  <a:pt x="6900663" y="1905104"/>
                  <a:pt x="6912945" y="1892822"/>
                  <a:pt x="6912945" y="1877671"/>
                </a:cubicBezTo>
                <a:lnTo>
                  <a:pt x="6912945" y="1713081"/>
                </a:lnTo>
                <a:cubicBezTo>
                  <a:pt x="6912945" y="1697930"/>
                  <a:pt x="6900663" y="1685648"/>
                  <a:pt x="6885512" y="1685648"/>
                </a:cubicBezTo>
                <a:close/>
                <a:moveTo>
                  <a:pt x="6536799" y="1685648"/>
                </a:moveTo>
                <a:cubicBezTo>
                  <a:pt x="6521648" y="1685648"/>
                  <a:pt x="6509366" y="1697930"/>
                  <a:pt x="6509366" y="1713081"/>
                </a:cubicBezTo>
                <a:lnTo>
                  <a:pt x="6509366" y="1877671"/>
                </a:lnTo>
                <a:cubicBezTo>
                  <a:pt x="6509366" y="1892822"/>
                  <a:pt x="6521648" y="1905104"/>
                  <a:pt x="6536799" y="1905104"/>
                </a:cubicBezTo>
                <a:lnTo>
                  <a:pt x="6646525" y="1905104"/>
                </a:lnTo>
                <a:cubicBezTo>
                  <a:pt x="6661676" y="1905104"/>
                  <a:pt x="6673958" y="1892822"/>
                  <a:pt x="6673958" y="1877671"/>
                </a:cubicBezTo>
                <a:lnTo>
                  <a:pt x="6673958" y="1713081"/>
                </a:lnTo>
                <a:cubicBezTo>
                  <a:pt x="6673958" y="1697930"/>
                  <a:pt x="6661676" y="1685648"/>
                  <a:pt x="6646525" y="1685648"/>
                </a:cubicBezTo>
                <a:close/>
                <a:moveTo>
                  <a:pt x="6299660" y="1685648"/>
                </a:moveTo>
                <a:cubicBezTo>
                  <a:pt x="6284509" y="1685648"/>
                  <a:pt x="6272227" y="1697930"/>
                  <a:pt x="6272227" y="1713081"/>
                </a:cubicBezTo>
                <a:lnTo>
                  <a:pt x="6272227" y="1877671"/>
                </a:lnTo>
                <a:cubicBezTo>
                  <a:pt x="6272227" y="1892822"/>
                  <a:pt x="6284509" y="1905104"/>
                  <a:pt x="6299660" y="1905104"/>
                </a:cubicBezTo>
                <a:lnTo>
                  <a:pt x="6409386" y="1905104"/>
                </a:lnTo>
                <a:cubicBezTo>
                  <a:pt x="6424537" y="1905104"/>
                  <a:pt x="6436819" y="1892822"/>
                  <a:pt x="6436819" y="1877671"/>
                </a:cubicBezTo>
                <a:lnTo>
                  <a:pt x="6436819" y="1713081"/>
                </a:lnTo>
                <a:cubicBezTo>
                  <a:pt x="6436819" y="1697930"/>
                  <a:pt x="6424537" y="1685648"/>
                  <a:pt x="6409386" y="1685648"/>
                </a:cubicBezTo>
                <a:close/>
                <a:moveTo>
                  <a:pt x="6062521" y="1685648"/>
                </a:moveTo>
                <a:cubicBezTo>
                  <a:pt x="6047370" y="1685648"/>
                  <a:pt x="6035088" y="1697930"/>
                  <a:pt x="6035088" y="1713081"/>
                </a:cubicBezTo>
                <a:lnTo>
                  <a:pt x="6035088" y="1877671"/>
                </a:lnTo>
                <a:cubicBezTo>
                  <a:pt x="6035088" y="1892822"/>
                  <a:pt x="6047370" y="1905104"/>
                  <a:pt x="6062521" y="1905104"/>
                </a:cubicBezTo>
                <a:lnTo>
                  <a:pt x="6172247" y="1905104"/>
                </a:lnTo>
                <a:cubicBezTo>
                  <a:pt x="6187398" y="1905104"/>
                  <a:pt x="6199680" y="1892822"/>
                  <a:pt x="6199680" y="1877671"/>
                </a:cubicBezTo>
                <a:lnTo>
                  <a:pt x="6199680" y="1713081"/>
                </a:lnTo>
                <a:cubicBezTo>
                  <a:pt x="6199680" y="1697930"/>
                  <a:pt x="6187398" y="1685648"/>
                  <a:pt x="6172247" y="1685648"/>
                </a:cubicBezTo>
                <a:close/>
                <a:moveTo>
                  <a:pt x="5821730" y="1685648"/>
                </a:moveTo>
                <a:cubicBezTo>
                  <a:pt x="5806579" y="1685648"/>
                  <a:pt x="5794297" y="1697930"/>
                  <a:pt x="5794297" y="1713081"/>
                </a:cubicBezTo>
                <a:lnTo>
                  <a:pt x="5794297" y="1877671"/>
                </a:lnTo>
                <a:cubicBezTo>
                  <a:pt x="5794297" y="1892822"/>
                  <a:pt x="5806579" y="1905104"/>
                  <a:pt x="5821730" y="1905104"/>
                </a:cubicBezTo>
                <a:lnTo>
                  <a:pt x="5931456" y="1905104"/>
                </a:lnTo>
                <a:cubicBezTo>
                  <a:pt x="5946607" y="1905104"/>
                  <a:pt x="5958889" y="1892822"/>
                  <a:pt x="5958889" y="1877671"/>
                </a:cubicBezTo>
                <a:lnTo>
                  <a:pt x="5958889" y="1713081"/>
                </a:lnTo>
                <a:cubicBezTo>
                  <a:pt x="5958889" y="1697930"/>
                  <a:pt x="5946607" y="1685648"/>
                  <a:pt x="5931456" y="1685648"/>
                </a:cubicBezTo>
                <a:close/>
                <a:moveTo>
                  <a:pt x="5585229" y="1685648"/>
                </a:moveTo>
                <a:cubicBezTo>
                  <a:pt x="5570078" y="1685648"/>
                  <a:pt x="5557796" y="1697930"/>
                  <a:pt x="5557796" y="1713081"/>
                </a:cubicBezTo>
                <a:lnTo>
                  <a:pt x="5557796" y="1877671"/>
                </a:lnTo>
                <a:cubicBezTo>
                  <a:pt x="5557796" y="1892822"/>
                  <a:pt x="5570078" y="1905104"/>
                  <a:pt x="5585229" y="1905104"/>
                </a:cubicBezTo>
                <a:lnTo>
                  <a:pt x="5694955" y="1905104"/>
                </a:lnTo>
                <a:cubicBezTo>
                  <a:pt x="5710106" y="1905104"/>
                  <a:pt x="5722388" y="1892822"/>
                  <a:pt x="5722388" y="1877671"/>
                </a:cubicBezTo>
                <a:lnTo>
                  <a:pt x="5722388" y="1713081"/>
                </a:lnTo>
                <a:cubicBezTo>
                  <a:pt x="5722388" y="1697930"/>
                  <a:pt x="5710106" y="1685648"/>
                  <a:pt x="5694955" y="1685648"/>
                </a:cubicBezTo>
                <a:close/>
                <a:moveTo>
                  <a:pt x="5346242" y="1685648"/>
                </a:moveTo>
                <a:cubicBezTo>
                  <a:pt x="5331091" y="1685648"/>
                  <a:pt x="5318809" y="1697930"/>
                  <a:pt x="5318809" y="1713081"/>
                </a:cubicBezTo>
                <a:lnTo>
                  <a:pt x="5318809" y="1877671"/>
                </a:lnTo>
                <a:cubicBezTo>
                  <a:pt x="5318809" y="1892822"/>
                  <a:pt x="5331091" y="1905104"/>
                  <a:pt x="5346242" y="1905104"/>
                </a:cubicBezTo>
                <a:lnTo>
                  <a:pt x="5455968" y="1905104"/>
                </a:lnTo>
                <a:cubicBezTo>
                  <a:pt x="5471119" y="1905104"/>
                  <a:pt x="5483401" y="1892822"/>
                  <a:pt x="5483401" y="1877671"/>
                </a:cubicBezTo>
                <a:lnTo>
                  <a:pt x="5483401" y="1713081"/>
                </a:lnTo>
                <a:cubicBezTo>
                  <a:pt x="5483401" y="1697930"/>
                  <a:pt x="5471119" y="1685648"/>
                  <a:pt x="5455968" y="1685648"/>
                </a:cubicBezTo>
                <a:close/>
                <a:moveTo>
                  <a:pt x="5107255" y="1685648"/>
                </a:moveTo>
                <a:cubicBezTo>
                  <a:pt x="5092104" y="1685648"/>
                  <a:pt x="5079822" y="1697930"/>
                  <a:pt x="5079822" y="1713081"/>
                </a:cubicBezTo>
                <a:lnTo>
                  <a:pt x="5079822" y="1877671"/>
                </a:lnTo>
                <a:cubicBezTo>
                  <a:pt x="5079822" y="1892822"/>
                  <a:pt x="5092104" y="1905104"/>
                  <a:pt x="5107255" y="1905104"/>
                </a:cubicBezTo>
                <a:lnTo>
                  <a:pt x="5216981" y="1905104"/>
                </a:lnTo>
                <a:cubicBezTo>
                  <a:pt x="5232132" y="1905104"/>
                  <a:pt x="5244414" y="1892822"/>
                  <a:pt x="5244414" y="1877671"/>
                </a:cubicBezTo>
                <a:lnTo>
                  <a:pt x="5244414" y="1713081"/>
                </a:lnTo>
                <a:cubicBezTo>
                  <a:pt x="5244414" y="1697930"/>
                  <a:pt x="5232132" y="1685648"/>
                  <a:pt x="5216981" y="1685648"/>
                </a:cubicBezTo>
                <a:close/>
                <a:moveTo>
                  <a:pt x="4870116" y="1685648"/>
                </a:moveTo>
                <a:cubicBezTo>
                  <a:pt x="4854965" y="1685648"/>
                  <a:pt x="4842683" y="1697930"/>
                  <a:pt x="4842683" y="1713081"/>
                </a:cubicBezTo>
                <a:lnTo>
                  <a:pt x="4842683" y="1877671"/>
                </a:lnTo>
                <a:cubicBezTo>
                  <a:pt x="4842683" y="1892822"/>
                  <a:pt x="4854965" y="1905104"/>
                  <a:pt x="4870116" y="1905104"/>
                </a:cubicBezTo>
                <a:lnTo>
                  <a:pt x="4979842" y="1905104"/>
                </a:lnTo>
                <a:cubicBezTo>
                  <a:pt x="4994993" y="1905104"/>
                  <a:pt x="5007275" y="1892822"/>
                  <a:pt x="5007275" y="1877671"/>
                </a:cubicBezTo>
                <a:lnTo>
                  <a:pt x="5007275" y="1713081"/>
                </a:lnTo>
                <a:cubicBezTo>
                  <a:pt x="5007275" y="1697930"/>
                  <a:pt x="4994993" y="1685648"/>
                  <a:pt x="4979842" y="1685648"/>
                </a:cubicBezTo>
                <a:close/>
                <a:moveTo>
                  <a:pt x="4632977" y="1685648"/>
                </a:moveTo>
                <a:cubicBezTo>
                  <a:pt x="4617826" y="1685648"/>
                  <a:pt x="4605544" y="1697930"/>
                  <a:pt x="4605544" y="1713081"/>
                </a:cubicBezTo>
                <a:lnTo>
                  <a:pt x="4605544" y="1877671"/>
                </a:lnTo>
                <a:cubicBezTo>
                  <a:pt x="4605544" y="1892822"/>
                  <a:pt x="4617826" y="1905104"/>
                  <a:pt x="4632977" y="1905104"/>
                </a:cubicBezTo>
                <a:lnTo>
                  <a:pt x="4742703" y="1905104"/>
                </a:lnTo>
                <a:cubicBezTo>
                  <a:pt x="4757854" y="1905104"/>
                  <a:pt x="4770136" y="1892822"/>
                  <a:pt x="4770136" y="1877671"/>
                </a:cubicBezTo>
                <a:lnTo>
                  <a:pt x="4770136" y="1713081"/>
                </a:lnTo>
                <a:cubicBezTo>
                  <a:pt x="4770136" y="1697930"/>
                  <a:pt x="4757854" y="1685648"/>
                  <a:pt x="4742703" y="1685648"/>
                </a:cubicBezTo>
                <a:close/>
                <a:moveTo>
                  <a:pt x="4392186" y="1685648"/>
                </a:moveTo>
                <a:cubicBezTo>
                  <a:pt x="4377035" y="1685648"/>
                  <a:pt x="4364753" y="1697930"/>
                  <a:pt x="4364753" y="1713081"/>
                </a:cubicBezTo>
                <a:lnTo>
                  <a:pt x="4364753" y="1877671"/>
                </a:lnTo>
                <a:cubicBezTo>
                  <a:pt x="4364753" y="1892822"/>
                  <a:pt x="4377035" y="1905104"/>
                  <a:pt x="4392186" y="1905104"/>
                </a:cubicBezTo>
                <a:lnTo>
                  <a:pt x="4501912" y="1905104"/>
                </a:lnTo>
                <a:cubicBezTo>
                  <a:pt x="4517063" y="1905104"/>
                  <a:pt x="4529345" y="1892822"/>
                  <a:pt x="4529345" y="1877671"/>
                </a:cubicBezTo>
                <a:lnTo>
                  <a:pt x="4529345" y="1713081"/>
                </a:lnTo>
                <a:cubicBezTo>
                  <a:pt x="4529345" y="1697930"/>
                  <a:pt x="4517063" y="1685648"/>
                  <a:pt x="4501912" y="1685648"/>
                </a:cubicBezTo>
                <a:close/>
                <a:moveTo>
                  <a:pt x="2726155" y="1685648"/>
                </a:moveTo>
                <a:cubicBezTo>
                  <a:pt x="2711004" y="1685648"/>
                  <a:pt x="2698722" y="1697930"/>
                  <a:pt x="2698722" y="1713081"/>
                </a:cubicBezTo>
                <a:lnTo>
                  <a:pt x="2698722" y="1877671"/>
                </a:lnTo>
                <a:cubicBezTo>
                  <a:pt x="2698722" y="1892822"/>
                  <a:pt x="2711004" y="1905104"/>
                  <a:pt x="2726155" y="1905104"/>
                </a:cubicBezTo>
                <a:lnTo>
                  <a:pt x="2835882" y="1905104"/>
                </a:lnTo>
                <a:cubicBezTo>
                  <a:pt x="2851033" y="1905104"/>
                  <a:pt x="2863315" y="1892822"/>
                  <a:pt x="2863315" y="1877671"/>
                </a:cubicBezTo>
                <a:lnTo>
                  <a:pt x="2863315" y="1713081"/>
                </a:lnTo>
                <a:cubicBezTo>
                  <a:pt x="2863315" y="1697930"/>
                  <a:pt x="2851033" y="1685648"/>
                  <a:pt x="2835882" y="1685648"/>
                </a:cubicBezTo>
                <a:close/>
                <a:moveTo>
                  <a:pt x="2487167" y="1685648"/>
                </a:moveTo>
                <a:cubicBezTo>
                  <a:pt x="2472016" y="1685648"/>
                  <a:pt x="2459734" y="1697930"/>
                  <a:pt x="2459734" y="1713081"/>
                </a:cubicBezTo>
                <a:lnTo>
                  <a:pt x="2459734" y="1877671"/>
                </a:lnTo>
                <a:cubicBezTo>
                  <a:pt x="2459734" y="1892822"/>
                  <a:pt x="2472016" y="1905104"/>
                  <a:pt x="2487167" y="1905104"/>
                </a:cubicBezTo>
                <a:lnTo>
                  <a:pt x="2596894" y="1905104"/>
                </a:lnTo>
                <a:cubicBezTo>
                  <a:pt x="2612045" y="1905104"/>
                  <a:pt x="2624327" y="1892822"/>
                  <a:pt x="2624327" y="1877671"/>
                </a:cubicBezTo>
                <a:lnTo>
                  <a:pt x="2624327" y="1713081"/>
                </a:lnTo>
                <a:cubicBezTo>
                  <a:pt x="2624327" y="1697930"/>
                  <a:pt x="2612045" y="1685648"/>
                  <a:pt x="2596894" y="1685648"/>
                </a:cubicBezTo>
                <a:close/>
                <a:moveTo>
                  <a:pt x="2248180" y="1685648"/>
                </a:moveTo>
                <a:cubicBezTo>
                  <a:pt x="2233028" y="1685648"/>
                  <a:pt x="2220746" y="1697930"/>
                  <a:pt x="2220746" y="1713081"/>
                </a:cubicBezTo>
                <a:lnTo>
                  <a:pt x="2220746" y="1877671"/>
                </a:lnTo>
                <a:cubicBezTo>
                  <a:pt x="2220746" y="1892822"/>
                  <a:pt x="2233028" y="1905104"/>
                  <a:pt x="2248180" y="1905104"/>
                </a:cubicBezTo>
                <a:lnTo>
                  <a:pt x="2357906" y="1905104"/>
                </a:lnTo>
                <a:cubicBezTo>
                  <a:pt x="2373057" y="1905104"/>
                  <a:pt x="2385339" y="1892822"/>
                  <a:pt x="2385339" y="1877671"/>
                </a:cubicBezTo>
                <a:lnTo>
                  <a:pt x="2385339" y="1713081"/>
                </a:lnTo>
                <a:cubicBezTo>
                  <a:pt x="2385339" y="1697930"/>
                  <a:pt x="2373057" y="1685648"/>
                  <a:pt x="2357906" y="1685648"/>
                </a:cubicBezTo>
                <a:close/>
                <a:moveTo>
                  <a:pt x="2011039" y="1685648"/>
                </a:moveTo>
                <a:cubicBezTo>
                  <a:pt x="1995889" y="1685648"/>
                  <a:pt x="1983607" y="1697930"/>
                  <a:pt x="1983607" y="1713081"/>
                </a:cubicBezTo>
                <a:lnTo>
                  <a:pt x="1983607" y="1877671"/>
                </a:lnTo>
                <a:cubicBezTo>
                  <a:pt x="1983607" y="1892822"/>
                  <a:pt x="1995889" y="1905104"/>
                  <a:pt x="2011039" y="1905104"/>
                </a:cubicBezTo>
                <a:lnTo>
                  <a:pt x="2120766" y="1905104"/>
                </a:lnTo>
                <a:cubicBezTo>
                  <a:pt x="2135917" y="1905104"/>
                  <a:pt x="2148199" y="1892822"/>
                  <a:pt x="2148199" y="1877671"/>
                </a:cubicBezTo>
                <a:lnTo>
                  <a:pt x="2148199" y="1713081"/>
                </a:lnTo>
                <a:cubicBezTo>
                  <a:pt x="2148199" y="1697930"/>
                  <a:pt x="2135917" y="1685648"/>
                  <a:pt x="2120766" y="1685648"/>
                </a:cubicBezTo>
                <a:close/>
                <a:moveTo>
                  <a:pt x="1773900" y="1685648"/>
                </a:moveTo>
                <a:cubicBezTo>
                  <a:pt x="1758749" y="1685648"/>
                  <a:pt x="1746466" y="1697930"/>
                  <a:pt x="1746466" y="1713081"/>
                </a:cubicBezTo>
                <a:lnTo>
                  <a:pt x="1746466" y="1877671"/>
                </a:lnTo>
                <a:cubicBezTo>
                  <a:pt x="1746466" y="1892822"/>
                  <a:pt x="1758749" y="1905104"/>
                  <a:pt x="1773900" y="1905104"/>
                </a:cubicBezTo>
                <a:lnTo>
                  <a:pt x="1883626" y="1905104"/>
                </a:lnTo>
                <a:cubicBezTo>
                  <a:pt x="1898777" y="1905104"/>
                  <a:pt x="1911059" y="1892822"/>
                  <a:pt x="1911059" y="1877671"/>
                </a:cubicBezTo>
                <a:lnTo>
                  <a:pt x="1911059" y="1713081"/>
                </a:lnTo>
                <a:cubicBezTo>
                  <a:pt x="1911059" y="1697930"/>
                  <a:pt x="1898777" y="1685648"/>
                  <a:pt x="1883626" y="1685648"/>
                </a:cubicBezTo>
                <a:close/>
                <a:moveTo>
                  <a:pt x="1533110" y="1685648"/>
                </a:moveTo>
                <a:cubicBezTo>
                  <a:pt x="1517960" y="1685648"/>
                  <a:pt x="1505677" y="1697930"/>
                  <a:pt x="1505677" y="1713081"/>
                </a:cubicBezTo>
                <a:lnTo>
                  <a:pt x="1505677" y="1877671"/>
                </a:lnTo>
                <a:cubicBezTo>
                  <a:pt x="1505677" y="1892822"/>
                  <a:pt x="1517960" y="1905104"/>
                  <a:pt x="1533110" y="1905104"/>
                </a:cubicBezTo>
                <a:lnTo>
                  <a:pt x="1642835" y="1905104"/>
                </a:lnTo>
                <a:cubicBezTo>
                  <a:pt x="1657986" y="1905104"/>
                  <a:pt x="1670268" y="1892822"/>
                  <a:pt x="1670268" y="1877671"/>
                </a:cubicBezTo>
                <a:lnTo>
                  <a:pt x="1670268" y="1713081"/>
                </a:lnTo>
                <a:cubicBezTo>
                  <a:pt x="1670268" y="1697930"/>
                  <a:pt x="1657986" y="1685648"/>
                  <a:pt x="1642835" y="1685648"/>
                </a:cubicBezTo>
                <a:close/>
                <a:moveTo>
                  <a:pt x="1992548" y="404668"/>
                </a:moveTo>
                <a:cubicBezTo>
                  <a:pt x="1947492" y="404668"/>
                  <a:pt x="1910966" y="441193"/>
                  <a:pt x="1910966" y="486249"/>
                </a:cubicBezTo>
                <a:lnTo>
                  <a:pt x="1910966" y="742640"/>
                </a:lnTo>
                <a:lnTo>
                  <a:pt x="1910966" y="812560"/>
                </a:lnTo>
                <a:lnTo>
                  <a:pt x="1910966" y="1185496"/>
                </a:lnTo>
                <a:lnTo>
                  <a:pt x="1910966" y="1255416"/>
                </a:lnTo>
                <a:lnTo>
                  <a:pt x="1910966" y="1511808"/>
                </a:lnTo>
                <a:cubicBezTo>
                  <a:pt x="1910966" y="1556863"/>
                  <a:pt x="1947492" y="1593388"/>
                  <a:pt x="1992548" y="1593388"/>
                </a:cubicBezTo>
                <a:lnTo>
                  <a:pt x="3018111" y="1593388"/>
                </a:lnTo>
                <a:cubicBezTo>
                  <a:pt x="3063167" y="1593388"/>
                  <a:pt x="3099692" y="1556863"/>
                  <a:pt x="3099692" y="1511808"/>
                </a:cubicBezTo>
                <a:lnTo>
                  <a:pt x="3099692" y="1255416"/>
                </a:lnTo>
                <a:lnTo>
                  <a:pt x="3099692" y="1185496"/>
                </a:lnTo>
                <a:lnTo>
                  <a:pt x="3099692" y="812560"/>
                </a:lnTo>
                <a:lnTo>
                  <a:pt x="3099692" y="742640"/>
                </a:lnTo>
                <a:lnTo>
                  <a:pt x="3099692" y="486249"/>
                </a:lnTo>
                <a:cubicBezTo>
                  <a:pt x="3099692" y="441193"/>
                  <a:pt x="3063167" y="404668"/>
                  <a:pt x="3018111" y="404668"/>
                </a:cubicBezTo>
                <a:close/>
                <a:moveTo>
                  <a:pt x="4850689" y="404607"/>
                </a:moveTo>
                <a:cubicBezTo>
                  <a:pt x="4805633" y="404607"/>
                  <a:pt x="4769108" y="441132"/>
                  <a:pt x="4769108" y="486188"/>
                </a:cubicBezTo>
                <a:lnTo>
                  <a:pt x="4769108" y="742579"/>
                </a:lnTo>
                <a:lnTo>
                  <a:pt x="4769108" y="812499"/>
                </a:lnTo>
                <a:lnTo>
                  <a:pt x="4769108" y="1185435"/>
                </a:lnTo>
                <a:lnTo>
                  <a:pt x="4769108" y="1255355"/>
                </a:lnTo>
                <a:lnTo>
                  <a:pt x="4769108" y="1511747"/>
                </a:lnTo>
                <a:cubicBezTo>
                  <a:pt x="4769108" y="1556802"/>
                  <a:pt x="4805633" y="1593327"/>
                  <a:pt x="4850689" y="1593327"/>
                </a:cubicBezTo>
                <a:lnTo>
                  <a:pt x="5876248" y="1593327"/>
                </a:lnTo>
                <a:cubicBezTo>
                  <a:pt x="5921303" y="1593327"/>
                  <a:pt x="5957828" y="1556802"/>
                  <a:pt x="5957828" y="1511747"/>
                </a:cubicBezTo>
                <a:lnTo>
                  <a:pt x="5957828" y="1255355"/>
                </a:lnTo>
                <a:lnTo>
                  <a:pt x="5957828" y="1185435"/>
                </a:lnTo>
                <a:lnTo>
                  <a:pt x="5957828" y="812499"/>
                </a:lnTo>
                <a:lnTo>
                  <a:pt x="5957828" y="742579"/>
                </a:lnTo>
                <a:lnTo>
                  <a:pt x="5957828" y="486188"/>
                </a:lnTo>
                <a:cubicBezTo>
                  <a:pt x="5957828" y="441132"/>
                  <a:pt x="5921303" y="404607"/>
                  <a:pt x="5876248" y="404607"/>
                </a:cubicBezTo>
                <a:close/>
                <a:moveTo>
                  <a:pt x="6287168" y="400074"/>
                </a:moveTo>
                <a:cubicBezTo>
                  <a:pt x="6242112" y="400074"/>
                  <a:pt x="6205587" y="436599"/>
                  <a:pt x="6205587" y="481655"/>
                </a:cubicBezTo>
                <a:lnTo>
                  <a:pt x="6205587" y="738046"/>
                </a:lnTo>
                <a:lnTo>
                  <a:pt x="6205587" y="807966"/>
                </a:lnTo>
                <a:lnTo>
                  <a:pt x="6205587" y="1180902"/>
                </a:lnTo>
                <a:lnTo>
                  <a:pt x="6205587" y="1250822"/>
                </a:lnTo>
                <a:lnTo>
                  <a:pt x="6205587" y="1507214"/>
                </a:lnTo>
                <a:cubicBezTo>
                  <a:pt x="6205587" y="1552269"/>
                  <a:pt x="6242112" y="1588794"/>
                  <a:pt x="6287168" y="1588794"/>
                </a:cubicBezTo>
                <a:lnTo>
                  <a:pt x="7312727" y="1588794"/>
                </a:lnTo>
                <a:cubicBezTo>
                  <a:pt x="7357782" y="1588794"/>
                  <a:pt x="7394307" y="1552269"/>
                  <a:pt x="7394307" y="1507214"/>
                </a:cubicBezTo>
                <a:lnTo>
                  <a:pt x="7394307" y="1250822"/>
                </a:lnTo>
                <a:lnTo>
                  <a:pt x="7394307" y="1180902"/>
                </a:lnTo>
                <a:lnTo>
                  <a:pt x="7394307" y="807966"/>
                </a:lnTo>
                <a:lnTo>
                  <a:pt x="7394307" y="738046"/>
                </a:lnTo>
                <a:lnTo>
                  <a:pt x="7394307" y="481655"/>
                </a:lnTo>
                <a:cubicBezTo>
                  <a:pt x="7394307" y="436599"/>
                  <a:pt x="7357782" y="400074"/>
                  <a:pt x="7312727" y="400074"/>
                </a:cubicBezTo>
                <a:close/>
                <a:moveTo>
                  <a:pt x="9145322" y="400013"/>
                </a:moveTo>
                <a:cubicBezTo>
                  <a:pt x="9100266" y="400013"/>
                  <a:pt x="9063741" y="436538"/>
                  <a:pt x="9063741" y="481594"/>
                </a:cubicBezTo>
                <a:lnTo>
                  <a:pt x="9063741" y="737985"/>
                </a:lnTo>
                <a:lnTo>
                  <a:pt x="9063741" y="807905"/>
                </a:lnTo>
                <a:lnTo>
                  <a:pt x="9063741" y="1180841"/>
                </a:lnTo>
                <a:lnTo>
                  <a:pt x="9063741" y="1250761"/>
                </a:lnTo>
                <a:lnTo>
                  <a:pt x="9063741" y="1507153"/>
                </a:lnTo>
                <a:cubicBezTo>
                  <a:pt x="9063741" y="1552208"/>
                  <a:pt x="9100266" y="1588733"/>
                  <a:pt x="9145322" y="1588733"/>
                </a:cubicBezTo>
                <a:lnTo>
                  <a:pt x="10170880" y="1588733"/>
                </a:lnTo>
                <a:cubicBezTo>
                  <a:pt x="10215936" y="1588733"/>
                  <a:pt x="10252461" y="1552208"/>
                  <a:pt x="10252461" y="1507153"/>
                </a:cubicBezTo>
                <a:lnTo>
                  <a:pt x="10252461" y="1250761"/>
                </a:lnTo>
                <a:lnTo>
                  <a:pt x="10252461" y="1180841"/>
                </a:lnTo>
                <a:lnTo>
                  <a:pt x="10252461" y="807905"/>
                </a:lnTo>
                <a:lnTo>
                  <a:pt x="10252461" y="737985"/>
                </a:lnTo>
                <a:lnTo>
                  <a:pt x="10252461" y="481594"/>
                </a:lnTo>
                <a:cubicBezTo>
                  <a:pt x="10252461" y="436538"/>
                  <a:pt x="10215936" y="400013"/>
                  <a:pt x="10170880" y="400013"/>
                </a:cubicBezTo>
                <a:close/>
                <a:moveTo>
                  <a:pt x="563100" y="400013"/>
                </a:moveTo>
                <a:cubicBezTo>
                  <a:pt x="518044" y="400013"/>
                  <a:pt x="481519" y="436538"/>
                  <a:pt x="481519" y="481594"/>
                </a:cubicBezTo>
                <a:lnTo>
                  <a:pt x="481519" y="737985"/>
                </a:lnTo>
                <a:lnTo>
                  <a:pt x="481519" y="807905"/>
                </a:lnTo>
                <a:lnTo>
                  <a:pt x="481519" y="1180841"/>
                </a:lnTo>
                <a:lnTo>
                  <a:pt x="481519" y="1250761"/>
                </a:lnTo>
                <a:lnTo>
                  <a:pt x="481519" y="1507153"/>
                </a:lnTo>
                <a:cubicBezTo>
                  <a:pt x="481519" y="1552208"/>
                  <a:pt x="518044" y="1588733"/>
                  <a:pt x="563100" y="1588733"/>
                </a:cubicBezTo>
                <a:lnTo>
                  <a:pt x="1588656" y="1588733"/>
                </a:lnTo>
                <a:cubicBezTo>
                  <a:pt x="1633711" y="1588733"/>
                  <a:pt x="1670236" y="1552208"/>
                  <a:pt x="1670236" y="1507153"/>
                </a:cubicBezTo>
                <a:lnTo>
                  <a:pt x="1670236" y="1250761"/>
                </a:lnTo>
                <a:lnTo>
                  <a:pt x="1670236" y="1180841"/>
                </a:lnTo>
                <a:lnTo>
                  <a:pt x="1670236" y="807905"/>
                </a:lnTo>
                <a:lnTo>
                  <a:pt x="1670236" y="737985"/>
                </a:lnTo>
                <a:lnTo>
                  <a:pt x="1670236" y="481594"/>
                </a:lnTo>
                <a:cubicBezTo>
                  <a:pt x="1670236" y="436538"/>
                  <a:pt x="1633711" y="400013"/>
                  <a:pt x="1588656" y="400013"/>
                </a:cubicBezTo>
                <a:close/>
                <a:moveTo>
                  <a:pt x="3422003" y="393523"/>
                </a:moveTo>
                <a:cubicBezTo>
                  <a:pt x="3376947" y="393523"/>
                  <a:pt x="3340422" y="430048"/>
                  <a:pt x="3340422" y="475104"/>
                </a:cubicBezTo>
                <a:lnTo>
                  <a:pt x="3340422" y="731495"/>
                </a:lnTo>
                <a:lnTo>
                  <a:pt x="3340422" y="801415"/>
                </a:lnTo>
                <a:lnTo>
                  <a:pt x="3340422" y="1174351"/>
                </a:lnTo>
                <a:lnTo>
                  <a:pt x="3340422" y="1244271"/>
                </a:lnTo>
                <a:lnTo>
                  <a:pt x="3340422" y="1500663"/>
                </a:lnTo>
                <a:cubicBezTo>
                  <a:pt x="3340422" y="1545718"/>
                  <a:pt x="3376947" y="1582243"/>
                  <a:pt x="3422003" y="1582243"/>
                </a:cubicBezTo>
                <a:lnTo>
                  <a:pt x="4447543" y="1582243"/>
                </a:lnTo>
                <a:cubicBezTo>
                  <a:pt x="4492598" y="1582243"/>
                  <a:pt x="4529123" y="1545718"/>
                  <a:pt x="4529123" y="1500663"/>
                </a:cubicBezTo>
                <a:lnTo>
                  <a:pt x="4529123" y="1244271"/>
                </a:lnTo>
                <a:lnTo>
                  <a:pt x="4529123" y="1174351"/>
                </a:lnTo>
                <a:lnTo>
                  <a:pt x="4529123" y="801415"/>
                </a:lnTo>
                <a:lnTo>
                  <a:pt x="4529123" y="731495"/>
                </a:lnTo>
                <a:lnTo>
                  <a:pt x="4529123" y="475104"/>
                </a:lnTo>
                <a:cubicBezTo>
                  <a:pt x="4529123" y="430048"/>
                  <a:pt x="4492598" y="393523"/>
                  <a:pt x="4447543" y="393523"/>
                </a:cubicBezTo>
                <a:close/>
                <a:moveTo>
                  <a:pt x="7716617" y="388929"/>
                </a:moveTo>
                <a:cubicBezTo>
                  <a:pt x="7671561" y="388929"/>
                  <a:pt x="7635036" y="425454"/>
                  <a:pt x="7635036" y="470510"/>
                </a:cubicBezTo>
                <a:lnTo>
                  <a:pt x="7635036" y="726901"/>
                </a:lnTo>
                <a:lnTo>
                  <a:pt x="7635036" y="796821"/>
                </a:lnTo>
                <a:lnTo>
                  <a:pt x="7635036" y="1169757"/>
                </a:lnTo>
                <a:lnTo>
                  <a:pt x="7635036" y="1239677"/>
                </a:lnTo>
                <a:lnTo>
                  <a:pt x="7635036" y="1496069"/>
                </a:lnTo>
                <a:cubicBezTo>
                  <a:pt x="7635036" y="1541124"/>
                  <a:pt x="7671561" y="1577649"/>
                  <a:pt x="7716617" y="1577649"/>
                </a:cubicBezTo>
                <a:lnTo>
                  <a:pt x="8742175" y="1577649"/>
                </a:lnTo>
                <a:cubicBezTo>
                  <a:pt x="8787231" y="1577649"/>
                  <a:pt x="8823756" y="1541124"/>
                  <a:pt x="8823756" y="1496069"/>
                </a:cubicBezTo>
                <a:lnTo>
                  <a:pt x="8823756" y="1239677"/>
                </a:lnTo>
                <a:lnTo>
                  <a:pt x="8823756" y="1169757"/>
                </a:lnTo>
                <a:lnTo>
                  <a:pt x="8823756" y="796821"/>
                </a:lnTo>
                <a:lnTo>
                  <a:pt x="8823756" y="726901"/>
                </a:lnTo>
                <a:lnTo>
                  <a:pt x="8823756" y="470510"/>
                </a:lnTo>
                <a:cubicBezTo>
                  <a:pt x="8823756" y="425454"/>
                  <a:pt x="8787231" y="388929"/>
                  <a:pt x="8742175" y="388929"/>
                </a:cubicBezTo>
                <a:close/>
                <a:moveTo>
                  <a:pt x="4161332" y="85147"/>
                </a:moveTo>
                <a:cubicBezTo>
                  <a:pt x="4146181" y="85147"/>
                  <a:pt x="4133899" y="97429"/>
                  <a:pt x="4133899" y="112580"/>
                </a:cubicBezTo>
                <a:lnTo>
                  <a:pt x="4133899" y="277170"/>
                </a:lnTo>
                <a:cubicBezTo>
                  <a:pt x="4133899" y="292321"/>
                  <a:pt x="4146181" y="304603"/>
                  <a:pt x="4161332" y="304603"/>
                </a:cubicBezTo>
                <a:lnTo>
                  <a:pt x="4271058" y="304603"/>
                </a:lnTo>
                <a:cubicBezTo>
                  <a:pt x="4286209" y="304603"/>
                  <a:pt x="4298491" y="292321"/>
                  <a:pt x="4298491" y="277170"/>
                </a:cubicBezTo>
                <a:lnTo>
                  <a:pt x="4298491" y="112580"/>
                </a:lnTo>
                <a:cubicBezTo>
                  <a:pt x="4298491" y="97429"/>
                  <a:pt x="4286209" y="85147"/>
                  <a:pt x="4271058" y="85147"/>
                </a:cubicBezTo>
                <a:close/>
                <a:moveTo>
                  <a:pt x="3922345" y="85147"/>
                </a:moveTo>
                <a:cubicBezTo>
                  <a:pt x="3907194" y="85147"/>
                  <a:pt x="3894912" y="97429"/>
                  <a:pt x="3894912" y="112580"/>
                </a:cubicBezTo>
                <a:lnTo>
                  <a:pt x="3894912" y="277170"/>
                </a:lnTo>
                <a:cubicBezTo>
                  <a:pt x="3894912" y="292321"/>
                  <a:pt x="3907194" y="304603"/>
                  <a:pt x="3922345" y="304603"/>
                </a:cubicBezTo>
                <a:lnTo>
                  <a:pt x="4032071" y="304603"/>
                </a:lnTo>
                <a:cubicBezTo>
                  <a:pt x="4047222" y="304603"/>
                  <a:pt x="4059504" y="292321"/>
                  <a:pt x="4059504" y="277170"/>
                </a:cubicBezTo>
                <a:lnTo>
                  <a:pt x="4059504" y="112580"/>
                </a:lnTo>
                <a:cubicBezTo>
                  <a:pt x="4059504" y="97429"/>
                  <a:pt x="4047222" y="85147"/>
                  <a:pt x="4032071" y="85147"/>
                </a:cubicBezTo>
                <a:close/>
                <a:moveTo>
                  <a:pt x="3683358" y="85147"/>
                </a:moveTo>
                <a:cubicBezTo>
                  <a:pt x="3668207" y="85147"/>
                  <a:pt x="3655925" y="97429"/>
                  <a:pt x="3655925" y="112580"/>
                </a:cubicBezTo>
                <a:lnTo>
                  <a:pt x="3655925" y="277170"/>
                </a:lnTo>
                <a:cubicBezTo>
                  <a:pt x="3655925" y="292321"/>
                  <a:pt x="3668207" y="304603"/>
                  <a:pt x="3683358" y="304603"/>
                </a:cubicBezTo>
                <a:lnTo>
                  <a:pt x="3793084" y="304603"/>
                </a:lnTo>
                <a:cubicBezTo>
                  <a:pt x="3808235" y="304603"/>
                  <a:pt x="3820517" y="292321"/>
                  <a:pt x="3820517" y="277170"/>
                </a:cubicBezTo>
                <a:lnTo>
                  <a:pt x="3820517" y="112580"/>
                </a:lnTo>
                <a:cubicBezTo>
                  <a:pt x="3820517" y="97429"/>
                  <a:pt x="3808235" y="85147"/>
                  <a:pt x="3793084" y="85147"/>
                </a:cubicBezTo>
                <a:close/>
                <a:moveTo>
                  <a:pt x="3446227" y="85147"/>
                </a:moveTo>
                <a:cubicBezTo>
                  <a:pt x="3431075" y="85147"/>
                  <a:pt x="3418793" y="97429"/>
                  <a:pt x="3418793" y="112580"/>
                </a:cubicBezTo>
                <a:lnTo>
                  <a:pt x="3418793" y="277170"/>
                </a:lnTo>
                <a:cubicBezTo>
                  <a:pt x="3418793" y="292321"/>
                  <a:pt x="3431075" y="304603"/>
                  <a:pt x="3446227" y="304603"/>
                </a:cubicBezTo>
                <a:lnTo>
                  <a:pt x="3555945" y="304603"/>
                </a:lnTo>
                <a:cubicBezTo>
                  <a:pt x="3571096" y="304603"/>
                  <a:pt x="3583378" y="292321"/>
                  <a:pt x="3583378" y="277170"/>
                </a:cubicBezTo>
                <a:lnTo>
                  <a:pt x="3583378" y="112580"/>
                </a:lnTo>
                <a:cubicBezTo>
                  <a:pt x="3583378" y="97429"/>
                  <a:pt x="3571096" y="85147"/>
                  <a:pt x="3555945" y="85147"/>
                </a:cubicBezTo>
                <a:close/>
                <a:moveTo>
                  <a:pt x="3209087" y="85147"/>
                </a:moveTo>
                <a:cubicBezTo>
                  <a:pt x="3193936" y="85147"/>
                  <a:pt x="3181654" y="97429"/>
                  <a:pt x="3181654" y="112580"/>
                </a:cubicBezTo>
                <a:lnTo>
                  <a:pt x="3181654" y="277170"/>
                </a:lnTo>
                <a:cubicBezTo>
                  <a:pt x="3181654" y="292321"/>
                  <a:pt x="3193936" y="304603"/>
                  <a:pt x="3209087" y="304603"/>
                </a:cubicBezTo>
                <a:lnTo>
                  <a:pt x="3318813" y="304603"/>
                </a:lnTo>
                <a:cubicBezTo>
                  <a:pt x="3333965" y="304603"/>
                  <a:pt x="3346247" y="292321"/>
                  <a:pt x="3346247" y="277170"/>
                </a:cubicBezTo>
                <a:lnTo>
                  <a:pt x="3346247" y="112580"/>
                </a:lnTo>
                <a:cubicBezTo>
                  <a:pt x="3346247" y="97429"/>
                  <a:pt x="3333965" y="85147"/>
                  <a:pt x="3318813" y="85147"/>
                </a:cubicBezTo>
                <a:close/>
                <a:moveTo>
                  <a:pt x="2968296" y="85147"/>
                </a:moveTo>
                <a:cubicBezTo>
                  <a:pt x="2953145" y="85147"/>
                  <a:pt x="2940863" y="97429"/>
                  <a:pt x="2940863" y="112580"/>
                </a:cubicBezTo>
                <a:lnTo>
                  <a:pt x="2940863" y="277170"/>
                </a:lnTo>
                <a:cubicBezTo>
                  <a:pt x="2940863" y="292321"/>
                  <a:pt x="2953145" y="304603"/>
                  <a:pt x="2968296" y="304603"/>
                </a:cubicBezTo>
                <a:lnTo>
                  <a:pt x="3078022" y="304603"/>
                </a:lnTo>
                <a:cubicBezTo>
                  <a:pt x="3093173" y="304603"/>
                  <a:pt x="3105455" y="292321"/>
                  <a:pt x="3105455" y="277170"/>
                </a:cubicBezTo>
                <a:lnTo>
                  <a:pt x="3105455" y="112580"/>
                </a:lnTo>
                <a:cubicBezTo>
                  <a:pt x="3105455" y="97429"/>
                  <a:pt x="3093173" y="85147"/>
                  <a:pt x="3078022" y="85147"/>
                </a:cubicBezTo>
                <a:close/>
                <a:moveTo>
                  <a:pt x="1302245" y="85147"/>
                </a:moveTo>
                <a:cubicBezTo>
                  <a:pt x="1287094" y="85147"/>
                  <a:pt x="1274812" y="97429"/>
                  <a:pt x="1274812" y="112580"/>
                </a:cubicBezTo>
                <a:lnTo>
                  <a:pt x="1274812" y="277170"/>
                </a:lnTo>
                <a:cubicBezTo>
                  <a:pt x="1274812" y="292321"/>
                  <a:pt x="1287094" y="304603"/>
                  <a:pt x="1302245" y="304603"/>
                </a:cubicBezTo>
                <a:lnTo>
                  <a:pt x="1411971" y="304603"/>
                </a:lnTo>
                <a:cubicBezTo>
                  <a:pt x="1427122" y="304603"/>
                  <a:pt x="1439404" y="292321"/>
                  <a:pt x="1439404" y="277170"/>
                </a:cubicBezTo>
                <a:lnTo>
                  <a:pt x="1439404" y="112580"/>
                </a:lnTo>
                <a:cubicBezTo>
                  <a:pt x="1439404" y="97429"/>
                  <a:pt x="1427122" y="85147"/>
                  <a:pt x="1411971" y="85147"/>
                </a:cubicBezTo>
                <a:close/>
                <a:moveTo>
                  <a:pt x="1063258" y="85147"/>
                </a:moveTo>
                <a:cubicBezTo>
                  <a:pt x="1048107" y="85147"/>
                  <a:pt x="1035825" y="97429"/>
                  <a:pt x="1035825" y="112580"/>
                </a:cubicBezTo>
                <a:lnTo>
                  <a:pt x="1035825" y="277170"/>
                </a:lnTo>
                <a:cubicBezTo>
                  <a:pt x="1035825" y="292321"/>
                  <a:pt x="1048107" y="304603"/>
                  <a:pt x="1063258" y="304603"/>
                </a:cubicBezTo>
                <a:lnTo>
                  <a:pt x="1172984" y="304603"/>
                </a:lnTo>
                <a:cubicBezTo>
                  <a:pt x="1188135" y="304603"/>
                  <a:pt x="1200417" y="292321"/>
                  <a:pt x="1200417" y="277170"/>
                </a:cubicBezTo>
                <a:lnTo>
                  <a:pt x="1200417" y="112580"/>
                </a:lnTo>
                <a:cubicBezTo>
                  <a:pt x="1200417" y="97429"/>
                  <a:pt x="1188135" y="85147"/>
                  <a:pt x="1172984" y="85147"/>
                </a:cubicBezTo>
                <a:close/>
                <a:moveTo>
                  <a:pt x="824271" y="85147"/>
                </a:moveTo>
                <a:cubicBezTo>
                  <a:pt x="809120" y="85147"/>
                  <a:pt x="796838" y="97429"/>
                  <a:pt x="796838" y="112580"/>
                </a:cubicBezTo>
                <a:lnTo>
                  <a:pt x="796838" y="277170"/>
                </a:lnTo>
                <a:cubicBezTo>
                  <a:pt x="796838" y="292321"/>
                  <a:pt x="809120" y="304603"/>
                  <a:pt x="824271" y="304603"/>
                </a:cubicBezTo>
                <a:lnTo>
                  <a:pt x="933997" y="304603"/>
                </a:lnTo>
                <a:cubicBezTo>
                  <a:pt x="949148" y="304603"/>
                  <a:pt x="961430" y="292321"/>
                  <a:pt x="961430" y="277170"/>
                </a:cubicBezTo>
                <a:lnTo>
                  <a:pt x="961430" y="112580"/>
                </a:lnTo>
                <a:cubicBezTo>
                  <a:pt x="961430" y="97429"/>
                  <a:pt x="949148" y="85147"/>
                  <a:pt x="933997" y="85147"/>
                </a:cubicBezTo>
                <a:close/>
                <a:moveTo>
                  <a:pt x="587132" y="85147"/>
                </a:moveTo>
                <a:cubicBezTo>
                  <a:pt x="571981" y="85147"/>
                  <a:pt x="559699" y="97429"/>
                  <a:pt x="559699" y="112580"/>
                </a:cubicBezTo>
                <a:lnTo>
                  <a:pt x="559699" y="277170"/>
                </a:lnTo>
                <a:cubicBezTo>
                  <a:pt x="559699" y="292321"/>
                  <a:pt x="571981" y="304603"/>
                  <a:pt x="587132" y="304603"/>
                </a:cubicBezTo>
                <a:lnTo>
                  <a:pt x="696858" y="304603"/>
                </a:lnTo>
                <a:cubicBezTo>
                  <a:pt x="712009" y="304603"/>
                  <a:pt x="724291" y="292321"/>
                  <a:pt x="724291" y="277170"/>
                </a:cubicBezTo>
                <a:lnTo>
                  <a:pt x="724291" y="112580"/>
                </a:lnTo>
                <a:cubicBezTo>
                  <a:pt x="724291" y="97429"/>
                  <a:pt x="712009" y="85147"/>
                  <a:pt x="696858" y="85147"/>
                </a:cubicBezTo>
                <a:close/>
                <a:moveTo>
                  <a:pt x="349993" y="85147"/>
                </a:moveTo>
                <a:cubicBezTo>
                  <a:pt x="334842" y="85147"/>
                  <a:pt x="322560" y="97429"/>
                  <a:pt x="322560" y="112580"/>
                </a:cubicBezTo>
                <a:lnTo>
                  <a:pt x="322560" y="277170"/>
                </a:lnTo>
                <a:cubicBezTo>
                  <a:pt x="322560" y="292321"/>
                  <a:pt x="334842" y="304603"/>
                  <a:pt x="349993" y="304603"/>
                </a:cubicBezTo>
                <a:lnTo>
                  <a:pt x="459719" y="304603"/>
                </a:lnTo>
                <a:cubicBezTo>
                  <a:pt x="474870" y="304603"/>
                  <a:pt x="487152" y="292321"/>
                  <a:pt x="487152" y="277170"/>
                </a:cubicBezTo>
                <a:lnTo>
                  <a:pt x="487152" y="112580"/>
                </a:lnTo>
                <a:cubicBezTo>
                  <a:pt x="487152" y="97429"/>
                  <a:pt x="474870" y="85147"/>
                  <a:pt x="459719" y="85147"/>
                </a:cubicBezTo>
                <a:close/>
                <a:moveTo>
                  <a:pt x="109202" y="85147"/>
                </a:moveTo>
                <a:cubicBezTo>
                  <a:pt x="94051" y="85147"/>
                  <a:pt x="81769" y="97429"/>
                  <a:pt x="81769" y="112580"/>
                </a:cubicBezTo>
                <a:lnTo>
                  <a:pt x="81769" y="277170"/>
                </a:lnTo>
                <a:cubicBezTo>
                  <a:pt x="81769" y="292321"/>
                  <a:pt x="94051" y="304603"/>
                  <a:pt x="109202" y="304603"/>
                </a:cubicBezTo>
                <a:lnTo>
                  <a:pt x="218928" y="304603"/>
                </a:lnTo>
                <a:cubicBezTo>
                  <a:pt x="234079" y="304603"/>
                  <a:pt x="246361" y="292321"/>
                  <a:pt x="246361" y="277170"/>
                </a:cubicBezTo>
                <a:lnTo>
                  <a:pt x="246361" y="112580"/>
                </a:lnTo>
                <a:cubicBezTo>
                  <a:pt x="246361" y="97429"/>
                  <a:pt x="234079" y="85147"/>
                  <a:pt x="218928" y="85147"/>
                </a:cubicBezTo>
                <a:close/>
                <a:moveTo>
                  <a:pt x="10601441" y="80964"/>
                </a:moveTo>
                <a:cubicBezTo>
                  <a:pt x="10586290" y="80964"/>
                  <a:pt x="10574008" y="93246"/>
                  <a:pt x="10574008" y="108397"/>
                </a:cubicBezTo>
                <a:lnTo>
                  <a:pt x="10574008" y="272987"/>
                </a:lnTo>
                <a:cubicBezTo>
                  <a:pt x="10574008" y="288138"/>
                  <a:pt x="10586290" y="300420"/>
                  <a:pt x="10601441" y="300420"/>
                </a:cubicBezTo>
                <a:lnTo>
                  <a:pt x="10711167" y="300420"/>
                </a:lnTo>
                <a:cubicBezTo>
                  <a:pt x="10726318" y="300420"/>
                  <a:pt x="10738600" y="288138"/>
                  <a:pt x="10738600" y="272987"/>
                </a:cubicBezTo>
                <a:lnTo>
                  <a:pt x="10738600" y="108397"/>
                </a:lnTo>
                <a:cubicBezTo>
                  <a:pt x="10738600" y="93246"/>
                  <a:pt x="10726318" y="80964"/>
                  <a:pt x="10711167" y="80964"/>
                </a:cubicBezTo>
                <a:close/>
                <a:moveTo>
                  <a:pt x="10362454" y="80964"/>
                </a:moveTo>
                <a:cubicBezTo>
                  <a:pt x="10347303" y="80964"/>
                  <a:pt x="10335021" y="93246"/>
                  <a:pt x="10335021" y="108397"/>
                </a:cubicBezTo>
                <a:lnTo>
                  <a:pt x="10335021" y="272987"/>
                </a:lnTo>
                <a:cubicBezTo>
                  <a:pt x="10335021" y="288138"/>
                  <a:pt x="10347303" y="300420"/>
                  <a:pt x="10362454" y="300420"/>
                </a:cubicBezTo>
                <a:lnTo>
                  <a:pt x="10472180" y="300420"/>
                </a:lnTo>
                <a:cubicBezTo>
                  <a:pt x="10487331" y="300420"/>
                  <a:pt x="10499613" y="288138"/>
                  <a:pt x="10499613" y="272987"/>
                </a:cubicBezTo>
                <a:lnTo>
                  <a:pt x="10499613" y="108397"/>
                </a:lnTo>
                <a:cubicBezTo>
                  <a:pt x="10499613" y="93246"/>
                  <a:pt x="10487331" y="80964"/>
                  <a:pt x="10472180" y="80964"/>
                </a:cubicBezTo>
                <a:close/>
                <a:moveTo>
                  <a:pt x="10123467" y="80964"/>
                </a:moveTo>
                <a:cubicBezTo>
                  <a:pt x="10108316" y="80964"/>
                  <a:pt x="10096034" y="93246"/>
                  <a:pt x="10096034" y="108397"/>
                </a:cubicBezTo>
                <a:lnTo>
                  <a:pt x="10096034" y="272987"/>
                </a:lnTo>
                <a:cubicBezTo>
                  <a:pt x="10096034" y="288138"/>
                  <a:pt x="10108316" y="300420"/>
                  <a:pt x="10123467" y="300420"/>
                </a:cubicBezTo>
                <a:lnTo>
                  <a:pt x="10233193" y="300420"/>
                </a:lnTo>
                <a:cubicBezTo>
                  <a:pt x="10248344" y="300420"/>
                  <a:pt x="10260626" y="288138"/>
                  <a:pt x="10260626" y="272987"/>
                </a:cubicBezTo>
                <a:lnTo>
                  <a:pt x="10260626" y="108397"/>
                </a:lnTo>
                <a:cubicBezTo>
                  <a:pt x="10260626" y="93246"/>
                  <a:pt x="10248344" y="80964"/>
                  <a:pt x="10233193" y="80964"/>
                </a:cubicBezTo>
                <a:close/>
                <a:moveTo>
                  <a:pt x="9884480" y="80964"/>
                </a:moveTo>
                <a:cubicBezTo>
                  <a:pt x="9869329" y="80964"/>
                  <a:pt x="9857047" y="93246"/>
                  <a:pt x="9857047" y="108397"/>
                </a:cubicBezTo>
                <a:lnTo>
                  <a:pt x="9857047" y="272987"/>
                </a:lnTo>
                <a:cubicBezTo>
                  <a:pt x="9857047" y="288138"/>
                  <a:pt x="9869329" y="300420"/>
                  <a:pt x="9884480" y="300420"/>
                </a:cubicBezTo>
                <a:lnTo>
                  <a:pt x="9994206" y="300420"/>
                </a:lnTo>
                <a:cubicBezTo>
                  <a:pt x="10009357" y="300420"/>
                  <a:pt x="10021639" y="288138"/>
                  <a:pt x="10021639" y="272987"/>
                </a:cubicBezTo>
                <a:lnTo>
                  <a:pt x="10021639" y="108397"/>
                </a:lnTo>
                <a:cubicBezTo>
                  <a:pt x="10021639" y="93246"/>
                  <a:pt x="10009357" y="80964"/>
                  <a:pt x="9994206" y="80964"/>
                </a:cubicBezTo>
                <a:close/>
                <a:moveTo>
                  <a:pt x="9645493" y="80964"/>
                </a:moveTo>
                <a:cubicBezTo>
                  <a:pt x="9630342" y="80964"/>
                  <a:pt x="9618060" y="93246"/>
                  <a:pt x="9618060" y="108397"/>
                </a:cubicBezTo>
                <a:lnTo>
                  <a:pt x="9618060" y="272987"/>
                </a:lnTo>
                <a:cubicBezTo>
                  <a:pt x="9618060" y="288138"/>
                  <a:pt x="9630342" y="300420"/>
                  <a:pt x="9645493" y="300420"/>
                </a:cubicBezTo>
                <a:lnTo>
                  <a:pt x="9755219" y="300420"/>
                </a:lnTo>
                <a:cubicBezTo>
                  <a:pt x="9770370" y="300420"/>
                  <a:pt x="9782652" y="288138"/>
                  <a:pt x="9782652" y="272987"/>
                </a:cubicBezTo>
                <a:lnTo>
                  <a:pt x="9782652" y="108397"/>
                </a:lnTo>
                <a:cubicBezTo>
                  <a:pt x="9782652" y="93246"/>
                  <a:pt x="9770370" y="80964"/>
                  <a:pt x="9755219" y="80964"/>
                </a:cubicBezTo>
                <a:close/>
                <a:moveTo>
                  <a:pt x="9406506" y="80964"/>
                </a:moveTo>
                <a:cubicBezTo>
                  <a:pt x="9391355" y="80964"/>
                  <a:pt x="9379073" y="93246"/>
                  <a:pt x="9379073" y="108397"/>
                </a:cubicBezTo>
                <a:lnTo>
                  <a:pt x="9379073" y="272987"/>
                </a:lnTo>
                <a:cubicBezTo>
                  <a:pt x="9379073" y="288138"/>
                  <a:pt x="9391355" y="300420"/>
                  <a:pt x="9406506" y="300420"/>
                </a:cubicBezTo>
                <a:lnTo>
                  <a:pt x="9516232" y="300420"/>
                </a:lnTo>
                <a:cubicBezTo>
                  <a:pt x="9531383" y="300420"/>
                  <a:pt x="9543665" y="288138"/>
                  <a:pt x="9543665" y="272987"/>
                </a:cubicBezTo>
                <a:lnTo>
                  <a:pt x="9543665" y="108397"/>
                </a:lnTo>
                <a:cubicBezTo>
                  <a:pt x="9543665" y="93246"/>
                  <a:pt x="9531383" y="80964"/>
                  <a:pt x="9516232" y="80964"/>
                </a:cubicBezTo>
                <a:close/>
                <a:moveTo>
                  <a:pt x="9169367" y="80964"/>
                </a:moveTo>
                <a:cubicBezTo>
                  <a:pt x="9154216" y="80964"/>
                  <a:pt x="9141934" y="93246"/>
                  <a:pt x="9141934" y="108397"/>
                </a:cubicBezTo>
                <a:lnTo>
                  <a:pt x="9141934" y="272987"/>
                </a:lnTo>
                <a:cubicBezTo>
                  <a:pt x="9141934" y="288138"/>
                  <a:pt x="9154216" y="300420"/>
                  <a:pt x="9169367" y="300420"/>
                </a:cubicBezTo>
                <a:lnTo>
                  <a:pt x="9279093" y="300420"/>
                </a:lnTo>
                <a:cubicBezTo>
                  <a:pt x="9294244" y="300420"/>
                  <a:pt x="9306526" y="288138"/>
                  <a:pt x="9306526" y="272987"/>
                </a:cubicBezTo>
                <a:lnTo>
                  <a:pt x="9306526" y="108397"/>
                </a:lnTo>
                <a:cubicBezTo>
                  <a:pt x="9306526" y="93246"/>
                  <a:pt x="9294244" y="80964"/>
                  <a:pt x="9279093" y="80964"/>
                </a:cubicBezTo>
                <a:close/>
                <a:moveTo>
                  <a:pt x="8932228" y="80964"/>
                </a:moveTo>
                <a:cubicBezTo>
                  <a:pt x="8917077" y="80964"/>
                  <a:pt x="8904795" y="93246"/>
                  <a:pt x="8904795" y="108397"/>
                </a:cubicBezTo>
                <a:lnTo>
                  <a:pt x="8904795" y="272987"/>
                </a:lnTo>
                <a:cubicBezTo>
                  <a:pt x="8904795" y="288138"/>
                  <a:pt x="8917077" y="300420"/>
                  <a:pt x="8932228" y="300420"/>
                </a:cubicBezTo>
                <a:lnTo>
                  <a:pt x="9041954" y="300420"/>
                </a:lnTo>
                <a:cubicBezTo>
                  <a:pt x="9057105" y="300420"/>
                  <a:pt x="9069387" y="288138"/>
                  <a:pt x="9069387" y="272987"/>
                </a:cubicBezTo>
                <a:lnTo>
                  <a:pt x="9069387" y="108397"/>
                </a:lnTo>
                <a:cubicBezTo>
                  <a:pt x="9069387" y="93246"/>
                  <a:pt x="9057105" y="80964"/>
                  <a:pt x="9041954" y="80964"/>
                </a:cubicBezTo>
                <a:close/>
                <a:moveTo>
                  <a:pt x="8691437" y="80964"/>
                </a:moveTo>
                <a:cubicBezTo>
                  <a:pt x="8676286" y="80964"/>
                  <a:pt x="8664004" y="93246"/>
                  <a:pt x="8664004" y="108397"/>
                </a:cubicBezTo>
                <a:lnTo>
                  <a:pt x="8664004" y="272987"/>
                </a:lnTo>
                <a:cubicBezTo>
                  <a:pt x="8664004" y="288138"/>
                  <a:pt x="8676286" y="300420"/>
                  <a:pt x="8691437" y="300420"/>
                </a:cubicBezTo>
                <a:lnTo>
                  <a:pt x="8801163" y="300420"/>
                </a:lnTo>
                <a:cubicBezTo>
                  <a:pt x="8816314" y="300420"/>
                  <a:pt x="8828596" y="288138"/>
                  <a:pt x="8828596" y="272987"/>
                </a:cubicBezTo>
                <a:lnTo>
                  <a:pt x="8828596" y="108397"/>
                </a:lnTo>
                <a:cubicBezTo>
                  <a:pt x="8828596" y="93246"/>
                  <a:pt x="8816314" y="80964"/>
                  <a:pt x="8801163" y="80964"/>
                </a:cubicBezTo>
                <a:close/>
                <a:moveTo>
                  <a:pt x="8452450" y="80964"/>
                </a:moveTo>
                <a:cubicBezTo>
                  <a:pt x="8437299" y="80964"/>
                  <a:pt x="8425017" y="93246"/>
                  <a:pt x="8425017" y="108397"/>
                </a:cubicBezTo>
                <a:lnTo>
                  <a:pt x="8425017" y="272987"/>
                </a:lnTo>
                <a:cubicBezTo>
                  <a:pt x="8425017" y="288138"/>
                  <a:pt x="8437299" y="300420"/>
                  <a:pt x="8452450" y="300420"/>
                </a:cubicBezTo>
                <a:lnTo>
                  <a:pt x="8562176" y="300420"/>
                </a:lnTo>
                <a:cubicBezTo>
                  <a:pt x="8577327" y="300420"/>
                  <a:pt x="8589609" y="288138"/>
                  <a:pt x="8589609" y="272987"/>
                </a:cubicBezTo>
                <a:lnTo>
                  <a:pt x="8589609" y="108397"/>
                </a:lnTo>
                <a:cubicBezTo>
                  <a:pt x="8589609" y="93246"/>
                  <a:pt x="8577327" y="80964"/>
                  <a:pt x="8562176" y="80964"/>
                </a:cubicBezTo>
                <a:close/>
                <a:moveTo>
                  <a:pt x="8213463" y="80964"/>
                </a:moveTo>
                <a:cubicBezTo>
                  <a:pt x="8198312" y="80964"/>
                  <a:pt x="8186030" y="93246"/>
                  <a:pt x="8186030" y="108397"/>
                </a:cubicBezTo>
                <a:lnTo>
                  <a:pt x="8186030" y="272987"/>
                </a:lnTo>
                <a:cubicBezTo>
                  <a:pt x="8186030" y="288138"/>
                  <a:pt x="8198312" y="300420"/>
                  <a:pt x="8213463" y="300420"/>
                </a:cubicBezTo>
                <a:lnTo>
                  <a:pt x="8323189" y="300420"/>
                </a:lnTo>
                <a:cubicBezTo>
                  <a:pt x="8338340" y="300420"/>
                  <a:pt x="8350622" y="288138"/>
                  <a:pt x="8350622" y="272987"/>
                </a:cubicBezTo>
                <a:lnTo>
                  <a:pt x="8350622" y="108397"/>
                </a:lnTo>
                <a:cubicBezTo>
                  <a:pt x="8350622" y="93246"/>
                  <a:pt x="8338340" y="80964"/>
                  <a:pt x="8323189" y="80964"/>
                </a:cubicBezTo>
                <a:close/>
                <a:moveTo>
                  <a:pt x="7974476" y="80964"/>
                </a:moveTo>
                <a:cubicBezTo>
                  <a:pt x="7959325" y="80964"/>
                  <a:pt x="7947043" y="93246"/>
                  <a:pt x="7947043" y="108397"/>
                </a:cubicBezTo>
                <a:lnTo>
                  <a:pt x="7947043" y="272987"/>
                </a:lnTo>
                <a:cubicBezTo>
                  <a:pt x="7947043" y="288138"/>
                  <a:pt x="7959325" y="300420"/>
                  <a:pt x="7974476" y="300420"/>
                </a:cubicBezTo>
                <a:lnTo>
                  <a:pt x="8084202" y="300420"/>
                </a:lnTo>
                <a:cubicBezTo>
                  <a:pt x="8099353" y="300420"/>
                  <a:pt x="8111635" y="288138"/>
                  <a:pt x="8111635" y="272987"/>
                </a:cubicBezTo>
                <a:lnTo>
                  <a:pt x="8111635" y="108397"/>
                </a:lnTo>
                <a:cubicBezTo>
                  <a:pt x="8111635" y="93246"/>
                  <a:pt x="8099353" y="80964"/>
                  <a:pt x="8084202" y="80964"/>
                </a:cubicBezTo>
                <a:close/>
                <a:moveTo>
                  <a:pt x="7737337" y="80964"/>
                </a:moveTo>
                <a:cubicBezTo>
                  <a:pt x="7722186" y="80964"/>
                  <a:pt x="7709904" y="93246"/>
                  <a:pt x="7709904" y="108397"/>
                </a:cubicBezTo>
                <a:lnTo>
                  <a:pt x="7709904" y="272987"/>
                </a:lnTo>
                <a:cubicBezTo>
                  <a:pt x="7709904" y="288138"/>
                  <a:pt x="7722186" y="300420"/>
                  <a:pt x="7737337" y="300420"/>
                </a:cubicBezTo>
                <a:lnTo>
                  <a:pt x="7847063" y="300420"/>
                </a:lnTo>
                <a:cubicBezTo>
                  <a:pt x="7862214" y="300420"/>
                  <a:pt x="7874496" y="288138"/>
                  <a:pt x="7874496" y="272987"/>
                </a:cubicBezTo>
                <a:lnTo>
                  <a:pt x="7874496" y="108397"/>
                </a:lnTo>
                <a:cubicBezTo>
                  <a:pt x="7874496" y="93246"/>
                  <a:pt x="7862214" y="80964"/>
                  <a:pt x="7847063" y="80964"/>
                </a:cubicBezTo>
                <a:close/>
                <a:moveTo>
                  <a:pt x="7500198" y="80964"/>
                </a:moveTo>
                <a:cubicBezTo>
                  <a:pt x="7485047" y="80964"/>
                  <a:pt x="7472765" y="93246"/>
                  <a:pt x="7472765" y="108397"/>
                </a:cubicBezTo>
                <a:lnTo>
                  <a:pt x="7472765" y="272987"/>
                </a:lnTo>
                <a:cubicBezTo>
                  <a:pt x="7472765" y="288138"/>
                  <a:pt x="7485047" y="300420"/>
                  <a:pt x="7500198" y="300420"/>
                </a:cubicBezTo>
                <a:lnTo>
                  <a:pt x="7609924" y="300420"/>
                </a:lnTo>
                <a:cubicBezTo>
                  <a:pt x="7625075" y="300420"/>
                  <a:pt x="7637357" y="288138"/>
                  <a:pt x="7637357" y="272987"/>
                </a:cubicBezTo>
                <a:lnTo>
                  <a:pt x="7637357" y="108397"/>
                </a:lnTo>
                <a:cubicBezTo>
                  <a:pt x="7637357" y="93246"/>
                  <a:pt x="7625075" y="80964"/>
                  <a:pt x="7609924" y="80964"/>
                </a:cubicBezTo>
                <a:close/>
                <a:moveTo>
                  <a:pt x="7259407" y="80964"/>
                </a:moveTo>
                <a:cubicBezTo>
                  <a:pt x="7244256" y="80964"/>
                  <a:pt x="7231974" y="93246"/>
                  <a:pt x="7231974" y="108397"/>
                </a:cubicBezTo>
                <a:lnTo>
                  <a:pt x="7231974" y="272987"/>
                </a:lnTo>
                <a:cubicBezTo>
                  <a:pt x="7231974" y="288138"/>
                  <a:pt x="7244256" y="300420"/>
                  <a:pt x="7259407" y="300420"/>
                </a:cubicBezTo>
                <a:lnTo>
                  <a:pt x="7369133" y="300420"/>
                </a:lnTo>
                <a:cubicBezTo>
                  <a:pt x="7384284" y="300420"/>
                  <a:pt x="7396566" y="288138"/>
                  <a:pt x="7396566" y="272987"/>
                </a:cubicBezTo>
                <a:lnTo>
                  <a:pt x="7396566" y="108397"/>
                </a:lnTo>
                <a:cubicBezTo>
                  <a:pt x="7396566" y="93246"/>
                  <a:pt x="7384284" y="80964"/>
                  <a:pt x="7369133" y="80964"/>
                </a:cubicBezTo>
                <a:close/>
                <a:moveTo>
                  <a:pt x="7020420" y="80964"/>
                </a:moveTo>
                <a:cubicBezTo>
                  <a:pt x="7005269" y="80964"/>
                  <a:pt x="6992987" y="93246"/>
                  <a:pt x="6992987" y="108397"/>
                </a:cubicBezTo>
                <a:lnTo>
                  <a:pt x="6992987" y="272987"/>
                </a:lnTo>
                <a:cubicBezTo>
                  <a:pt x="6992987" y="288138"/>
                  <a:pt x="7005269" y="300420"/>
                  <a:pt x="7020420" y="300420"/>
                </a:cubicBezTo>
                <a:lnTo>
                  <a:pt x="7130146" y="300420"/>
                </a:lnTo>
                <a:cubicBezTo>
                  <a:pt x="7145297" y="300420"/>
                  <a:pt x="7157579" y="288138"/>
                  <a:pt x="7157579" y="272987"/>
                </a:cubicBezTo>
                <a:lnTo>
                  <a:pt x="7157579" y="108397"/>
                </a:lnTo>
                <a:cubicBezTo>
                  <a:pt x="7157579" y="93246"/>
                  <a:pt x="7145297" y="80964"/>
                  <a:pt x="7130146" y="80964"/>
                </a:cubicBezTo>
                <a:close/>
                <a:moveTo>
                  <a:pt x="6781433" y="80964"/>
                </a:moveTo>
                <a:cubicBezTo>
                  <a:pt x="6766282" y="80964"/>
                  <a:pt x="6754000" y="93246"/>
                  <a:pt x="6754000" y="108397"/>
                </a:cubicBezTo>
                <a:lnTo>
                  <a:pt x="6754000" y="272987"/>
                </a:lnTo>
                <a:cubicBezTo>
                  <a:pt x="6754000" y="288138"/>
                  <a:pt x="6766282" y="300420"/>
                  <a:pt x="6781433" y="300420"/>
                </a:cubicBezTo>
                <a:lnTo>
                  <a:pt x="6891159" y="300420"/>
                </a:lnTo>
                <a:cubicBezTo>
                  <a:pt x="6906310" y="300420"/>
                  <a:pt x="6918592" y="288138"/>
                  <a:pt x="6918592" y="272987"/>
                </a:cubicBezTo>
                <a:lnTo>
                  <a:pt x="6918592" y="108397"/>
                </a:lnTo>
                <a:cubicBezTo>
                  <a:pt x="6918592" y="93246"/>
                  <a:pt x="6906310" y="80964"/>
                  <a:pt x="6891159" y="80964"/>
                </a:cubicBezTo>
                <a:close/>
                <a:moveTo>
                  <a:pt x="6542446" y="80964"/>
                </a:moveTo>
                <a:cubicBezTo>
                  <a:pt x="6527295" y="80964"/>
                  <a:pt x="6515013" y="93246"/>
                  <a:pt x="6515013" y="108397"/>
                </a:cubicBezTo>
                <a:lnTo>
                  <a:pt x="6515013" y="272987"/>
                </a:lnTo>
                <a:cubicBezTo>
                  <a:pt x="6515013" y="288138"/>
                  <a:pt x="6527295" y="300420"/>
                  <a:pt x="6542446" y="300420"/>
                </a:cubicBezTo>
                <a:lnTo>
                  <a:pt x="6652172" y="300420"/>
                </a:lnTo>
                <a:cubicBezTo>
                  <a:pt x="6667323" y="300420"/>
                  <a:pt x="6679605" y="288138"/>
                  <a:pt x="6679605" y="272987"/>
                </a:cubicBezTo>
                <a:lnTo>
                  <a:pt x="6679605" y="108397"/>
                </a:lnTo>
                <a:cubicBezTo>
                  <a:pt x="6679605" y="93246"/>
                  <a:pt x="6667323" y="80964"/>
                  <a:pt x="6652172" y="80964"/>
                </a:cubicBezTo>
                <a:close/>
                <a:moveTo>
                  <a:pt x="6305307" y="80964"/>
                </a:moveTo>
                <a:cubicBezTo>
                  <a:pt x="6290156" y="80964"/>
                  <a:pt x="6277874" y="93246"/>
                  <a:pt x="6277874" y="108397"/>
                </a:cubicBezTo>
                <a:lnTo>
                  <a:pt x="6277874" y="272987"/>
                </a:lnTo>
                <a:cubicBezTo>
                  <a:pt x="6277874" y="288138"/>
                  <a:pt x="6290156" y="300420"/>
                  <a:pt x="6305307" y="300420"/>
                </a:cubicBezTo>
                <a:lnTo>
                  <a:pt x="6415033" y="300420"/>
                </a:lnTo>
                <a:cubicBezTo>
                  <a:pt x="6430184" y="300420"/>
                  <a:pt x="6442466" y="288138"/>
                  <a:pt x="6442466" y="272987"/>
                </a:cubicBezTo>
                <a:lnTo>
                  <a:pt x="6442466" y="108397"/>
                </a:lnTo>
                <a:cubicBezTo>
                  <a:pt x="6442466" y="93246"/>
                  <a:pt x="6430184" y="80964"/>
                  <a:pt x="6415033" y="80964"/>
                </a:cubicBezTo>
                <a:close/>
                <a:moveTo>
                  <a:pt x="6068168" y="80964"/>
                </a:moveTo>
                <a:cubicBezTo>
                  <a:pt x="6053017" y="80964"/>
                  <a:pt x="6040735" y="93246"/>
                  <a:pt x="6040735" y="108397"/>
                </a:cubicBezTo>
                <a:lnTo>
                  <a:pt x="6040735" y="272987"/>
                </a:lnTo>
                <a:cubicBezTo>
                  <a:pt x="6040735" y="288138"/>
                  <a:pt x="6053017" y="300420"/>
                  <a:pt x="6068168" y="300420"/>
                </a:cubicBezTo>
                <a:lnTo>
                  <a:pt x="6177894" y="300420"/>
                </a:lnTo>
                <a:cubicBezTo>
                  <a:pt x="6193045" y="300420"/>
                  <a:pt x="6205327" y="288138"/>
                  <a:pt x="6205327" y="272987"/>
                </a:cubicBezTo>
                <a:lnTo>
                  <a:pt x="6205327" y="108397"/>
                </a:lnTo>
                <a:cubicBezTo>
                  <a:pt x="6205327" y="93246"/>
                  <a:pt x="6193045" y="80964"/>
                  <a:pt x="6177894" y="80964"/>
                </a:cubicBezTo>
                <a:close/>
                <a:moveTo>
                  <a:pt x="5827377" y="80964"/>
                </a:moveTo>
                <a:cubicBezTo>
                  <a:pt x="5812226" y="80964"/>
                  <a:pt x="5799944" y="93246"/>
                  <a:pt x="5799944" y="108397"/>
                </a:cubicBezTo>
                <a:lnTo>
                  <a:pt x="5799944" y="272987"/>
                </a:lnTo>
                <a:cubicBezTo>
                  <a:pt x="5799944" y="288138"/>
                  <a:pt x="5812226" y="300420"/>
                  <a:pt x="5827377" y="300420"/>
                </a:cubicBezTo>
                <a:lnTo>
                  <a:pt x="5937103" y="300420"/>
                </a:lnTo>
                <a:cubicBezTo>
                  <a:pt x="5952254" y="300420"/>
                  <a:pt x="5964536" y="288138"/>
                  <a:pt x="5964536" y="272987"/>
                </a:cubicBezTo>
                <a:lnTo>
                  <a:pt x="5964536" y="108397"/>
                </a:lnTo>
                <a:cubicBezTo>
                  <a:pt x="5964536" y="93246"/>
                  <a:pt x="5952254" y="80964"/>
                  <a:pt x="5937103" y="80964"/>
                </a:cubicBezTo>
                <a:close/>
                <a:moveTo>
                  <a:pt x="5590876" y="80964"/>
                </a:moveTo>
                <a:cubicBezTo>
                  <a:pt x="5575725" y="80964"/>
                  <a:pt x="5563443" y="93246"/>
                  <a:pt x="5563443" y="108397"/>
                </a:cubicBezTo>
                <a:lnTo>
                  <a:pt x="5563443" y="272987"/>
                </a:lnTo>
                <a:cubicBezTo>
                  <a:pt x="5563443" y="288138"/>
                  <a:pt x="5575725" y="300420"/>
                  <a:pt x="5590876" y="300420"/>
                </a:cubicBezTo>
                <a:lnTo>
                  <a:pt x="5700602" y="300420"/>
                </a:lnTo>
                <a:cubicBezTo>
                  <a:pt x="5715753" y="300420"/>
                  <a:pt x="5728035" y="288138"/>
                  <a:pt x="5728035" y="272987"/>
                </a:cubicBezTo>
                <a:lnTo>
                  <a:pt x="5728035" y="108397"/>
                </a:lnTo>
                <a:cubicBezTo>
                  <a:pt x="5728035" y="93246"/>
                  <a:pt x="5715753" y="80964"/>
                  <a:pt x="5700602" y="80964"/>
                </a:cubicBezTo>
                <a:close/>
                <a:moveTo>
                  <a:pt x="5351889" y="80964"/>
                </a:moveTo>
                <a:cubicBezTo>
                  <a:pt x="5336738" y="80964"/>
                  <a:pt x="5324456" y="93246"/>
                  <a:pt x="5324456" y="108397"/>
                </a:cubicBezTo>
                <a:lnTo>
                  <a:pt x="5324456" y="272987"/>
                </a:lnTo>
                <a:cubicBezTo>
                  <a:pt x="5324456" y="288138"/>
                  <a:pt x="5336738" y="300420"/>
                  <a:pt x="5351889" y="300420"/>
                </a:cubicBezTo>
                <a:lnTo>
                  <a:pt x="5461615" y="300420"/>
                </a:lnTo>
                <a:cubicBezTo>
                  <a:pt x="5476766" y="300420"/>
                  <a:pt x="5489048" y="288138"/>
                  <a:pt x="5489048" y="272987"/>
                </a:cubicBezTo>
                <a:lnTo>
                  <a:pt x="5489048" y="108397"/>
                </a:lnTo>
                <a:cubicBezTo>
                  <a:pt x="5489048" y="93246"/>
                  <a:pt x="5476766" y="80964"/>
                  <a:pt x="5461615" y="80964"/>
                </a:cubicBezTo>
                <a:close/>
                <a:moveTo>
                  <a:pt x="5112902" y="80964"/>
                </a:moveTo>
                <a:cubicBezTo>
                  <a:pt x="5097751" y="80964"/>
                  <a:pt x="5085469" y="93246"/>
                  <a:pt x="5085469" y="108397"/>
                </a:cubicBezTo>
                <a:lnTo>
                  <a:pt x="5085469" y="272987"/>
                </a:lnTo>
                <a:cubicBezTo>
                  <a:pt x="5085469" y="288138"/>
                  <a:pt x="5097751" y="300420"/>
                  <a:pt x="5112902" y="300420"/>
                </a:cubicBezTo>
                <a:lnTo>
                  <a:pt x="5222628" y="300420"/>
                </a:lnTo>
                <a:cubicBezTo>
                  <a:pt x="5237779" y="300420"/>
                  <a:pt x="5250061" y="288138"/>
                  <a:pt x="5250061" y="272987"/>
                </a:cubicBezTo>
                <a:lnTo>
                  <a:pt x="5250061" y="108397"/>
                </a:lnTo>
                <a:cubicBezTo>
                  <a:pt x="5250061" y="93246"/>
                  <a:pt x="5237779" y="80964"/>
                  <a:pt x="5222628" y="80964"/>
                </a:cubicBezTo>
                <a:close/>
                <a:moveTo>
                  <a:pt x="4875763" y="80964"/>
                </a:moveTo>
                <a:cubicBezTo>
                  <a:pt x="4860612" y="80964"/>
                  <a:pt x="4848330" y="93246"/>
                  <a:pt x="4848330" y="108397"/>
                </a:cubicBezTo>
                <a:lnTo>
                  <a:pt x="4848330" y="272987"/>
                </a:lnTo>
                <a:cubicBezTo>
                  <a:pt x="4848330" y="288138"/>
                  <a:pt x="4860612" y="300420"/>
                  <a:pt x="4875763" y="300420"/>
                </a:cubicBezTo>
                <a:lnTo>
                  <a:pt x="4985489" y="300420"/>
                </a:lnTo>
                <a:cubicBezTo>
                  <a:pt x="5000640" y="300420"/>
                  <a:pt x="5012922" y="288138"/>
                  <a:pt x="5012922" y="272987"/>
                </a:cubicBezTo>
                <a:lnTo>
                  <a:pt x="5012922" y="108397"/>
                </a:lnTo>
                <a:cubicBezTo>
                  <a:pt x="5012922" y="93246"/>
                  <a:pt x="5000640" y="80964"/>
                  <a:pt x="4985489" y="80964"/>
                </a:cubicBezTo>
                <a:close/>
                <a:moveTo>
                  <a:pt x="4638624" y="80964"/>
                </a:moveTo>
                <a:cubicBezTo>
                  <a:pt x="4623473" y="80964"/>
                  <a:pt x="4611191" y="93246"/>
                  <a:pt x="4611191" y="108397"/>
                </a:cubicBezTo>
                <a:lnTo>
                  <a:pt x="4611191" y="272987"/>
                </a:lnTo>
                <a:cubicBezTo>
                  <a:pt x="4611191" y="288138"/>
                  <a:pt x="4623473" y="300420"/>
                  <a:pt x="4638624" y="300420"/>
                </a:cubicBezTo>
                <a:lnTo>
                  <a:pt x="4748350" y="300420"/>
                </a:lnTo>
                <a:cubicBezTo>
                  <a:pt x="4763501" y="300420"/>
                  <a:pt x="4775783" y="288138"/>
                  <a:pt x="4775783" y="272987"/>
                </a:cubicBezTo>
                <a:lnTo>
                  <a:pt x="4775783" y="108397"/>
                </a:lnTo>
                <a:cubicBezTo>
                  <a:pt x="4775783" y="93246"/>
                  <a:pt x="4763501" y="80964"/>
                  <a:pt x="4748350" y="80964"/>
                </a:cubicBezTo>
                <a:close/>
                <a:moveTo>
                  <a:pt x="4397833" y="80964"/>
                </a:moveTo>
                <a:cubicBezTo>
                  <a:pt x="4382682" y="80964"/>
                  <a:pt x="4370400" y="93246"/>
                  <a:pt x="4370400" y="108397"/>
                </a:cubicBezTo>
                <a:lnTo>
                  <a:pt x="4370400" y="272987"/>
                </a:lnTo>
                <a:cubicBezTo>
                  <a:pt x="4370400" y="288138"/>
                  <a:pt x="4382682" y="300420"/>
                  <a:pt x="4397833" y="300420"/>
                </a:cubicBezTo>
                <a:lnTo>
                  <a:pt x="4507559" y="300420"/>
                </a:lnTo>
                <a:cubicBezTo>
                  <a:pt x="4522710" y="300420"/>
                  <a:pt x="4534992" y="288138"/>
                  <a:pt x="4534992" y="272987"/>
                </a:cubicBezTo>
                <a:lnTo>
                  <a:pt x="4534992" y="108397"/>
                </a:lnTo>
                <a:cubicBezTo>
                  <a:pt x="4534992" y="93246"/>
                  <a:pt x="4522710" y="80964"/>
                  <a:pt x="4507559" y="80964"/>
                </a:cubicBezTo>
                <a:close/>
                <a:moveTo>
                  <a:pt x="2731795" y="80964"/>
                </a:moveTo>
                <a:cubicBezTo>
                  <a:pt x="2716644" y="80964"/>
                  <a:pt x="2704362" y="93246"/>
                  <a:pt x="2704362" y="108397"/>
                </a:cubicBezTo>
                <a:lnTo>
                  <a:pt x="2704362" y="272987"/>
                </a:lnTo>
                <a:cubicBezTo>
                  <a:pt x="2704362" y="288138"/>
                  <a:pt x="2716644" y="300420"/>
                  <a:pt x="2731795" y="300420"/>
                </a:cubicBezTo>
                <a:lnTo>
                  <a:pt x="2841521" y="300420"/>
                </a:lnTo>
                <a:cubicBezTo>
                  <a:pt x="2856672" y="300420"/>
                  <a:pt x="2868954" y="288138"/>
                  <a:pt x="2868954" y="272987"/>
                </a:cubicBezTo>
                <a:lnTo>
                  <a:pt x="2868954" y="108397"/>
                </a:lnTo>
                <a:cubicBezTo>
                  <a:pt x="2868954" y="93246"/>
                  <a:pt x="2856672" y="80964"/>
                  <a:pt x="2841521" y="80964"/>
                </a:cubicBezTo>
                <a:close/>
                <a:moveTo>
                  <a:pt x="2492808" y="80964"/>
                </a:moveTo>
                <a:cubicBezTo>
                  <a:pt x="2477656" y="80964"/>
                  <a:pt x="2465374" y="93246"/>
                  <a:pt x="2465374" y="108397"/>
                </a:cubicBezTo>
                <a:lnTo>
                  <a:pt x="2465374" y="272987"/>
                </a:lnTo>
                <a:cubicBezTo>
                  <a:pt x="2465374" y="288138"/>
                  <a:pt x="2477656" y="300420"/>
                  <a:pt x="2492808" y="300420"/>
                </a:cubicBezTo>
                <a:lnTo>
                  <a:pt x="2602534" y="300420"/>
                </a:lnTo>
                <a:cubicBezTo>
                  <a:pt x="2617685" y="300420"/>
                  <a:pt x="2629967" y="288138"/>
                  <a:pt x="2629967" y="272987"/>
                </a:cubicBezTo>
                <a:lnTo>
                  <a:pt x="2629967" y="108397"/>
                </a:lnTo>
                <a:cubicBezTo>
                  <a:pt x="2629967" y="93246"/>
                  <a:pt x="2617685" y="80964"/>
                  <a:pt x="2602534" y="80964"/>
                </a:cubicBezTo>
                <a:close/>
                <a:moveTo>
                  <a:pt x="2253820" y="80964"/>
                </a:moveTo>
                <a:cubicBezTo>
                  <a:pt x="2238669" y="80964"/>
                  <a:pt x="2226387" y="93246"/>
                  <a:pt x="2226387" y="108397"/>
                </a:cubicBezTo>
                <a:lnTo>
                  <a:pt x="2226387" y="272987"/>
                </a:lnTo>
                <a:cubicBezTo>
                  <a:pt x="2226387" y="288138"/>
                  <a:pt x="2238669" y="300420"/>
                  <a:pt x="2253820" y="300420"/>
                </a:cubicBezTo>
                <a:lnTo>
                  <a:pt x="2363546" y="300420"/>
                </a:lnTo>
                <a:cubicBezTo>
                  <a:pt x="2378698" y="300420"/>
                  <a:pt x="2390979" y="288138"/>
                  <a:pt x="2390979" y="272987"/>
                </a:cubicBezTo>
                <a:lnTo>
                  <a:pt x="2390979" y="108397"/>
                </a:lnTo>
                <a:cubicBezTo>
                  <a:pt x="2390979" y="93246"/>
                  <a:pt x="2378698" y="80964"/>
                  <a:pt x="2363546" y="80964"/>
                </a:cubicBezTo>
                <a:close/>
                <a:moveTo>
                  <a:pt x="2016681" y="80964"/>
                </a:moveTo>
                <a:cubicBezTo>
                  <a:pt x="2001530" y="80964"/>
                  <a:pt x="1989248" y="93246"/>
                  <a:pt x="1989248" y="108397"/>
                </a:cubicBezTo>
                <a:lnTo>
                  <a:pt x="1989248" y="272987"/>
                </a:lnTo>
                <a:cubicBezTo>
                  <a:pt x="1989248" y="288138"/>
                  <a:pt x="2001530" y="300420"/>
                  <a:pt x="2016681" y="300420"/>
                </a:cubicBezTo>
                <a:lnTo>
                  <a:pt x="2126407" y="300420"/>
                </a:lnTo>
                <a:cubicBezTo>
                  <a:pt x="2141558" y="300420"/>
                  <a:pt x="2153840" y="288138"/>
                  <a:pt x="2153840" y="272987"/>
                </a:cubicBezTo>
                <a:lnTo>
                  <a:pt x="2153840" y="108397"/>
                </a:lnTo>
                <a:cubicBezTo>
                  <a:pt x="2153840" y="93246"/>
                  <a:pt x="2141558" y="80964"/>
                  <a:pt x="2126407" y="80964"/>
                </a:cubicBezTo>
                <a:close/>
                <a:moveTo>
                  <a:pt x="1779541" y="80964"/>
                </a:moveTo>
                <a:cubicBezTo>
                  <a:pt x="1764390" y="80964"/>
                  <a:pt x="1752108" y="93246"/>
                  <a:pt x="1752108" y="108397"/>
                </a:cubicBezTo>
                <a:lnTo>
                  <a:pt x="1752108" y="272987"/>
                </a:lnTo>
                <a:cubicBezTo>
                  <a:pt x="1752108" y="288138"/>
                  <a:pt x="1764390" y="300420"/>
                  <a:pt x="1779541" y="300420"/>
                </a:cubicBezTo>
                <a:lnTo>
                  <a:pt x="1889268" y="300420"/>
                </a:lnTo>
                <a:cubicBezTo>
                  <a:pt x="1904419" y="300420"/>
                  <a:pt x="1916701" y="288138"/>
                  <a:pt x="1916701" y="272987"/>
                </a:cubicBezTo>
                <a:lnTo>
                  <a:pt x="1916701" y="108397"/>
                </a:lnTo>
                <a:cubicBezTo>
                  <a:pt x="1916701" y="93246"/>
                  <a:pt x="1904419" y="80964"/>
                  <a:pt x="1889268" y="80964"/>
                </a:cubicBezTo>
                <a:close/>
                <a:moveTo>
                  <a:pt x="1538752" y="80964"/>
                </a:moveTo>
                <a:cubicBezTo>
                  <a:pt x="1523599" y="80964"/>
                  <a:pt x="1511318" y="93246"/>
                  <a:pt x="1511318" y="108397"/>
                </a:cubicBezTo>
                <a:lnTo>
                  <a:pt x="1511318" y="272987"/>
                </a:lnTo>
                <a:cubicBezTo>
                  <a:pt x="1511318" y="288138"/>
                  <a:pt x="1523599" y="300420"/>
                  <a:pt x="1538752" y="300420"/>
                </a:cubicBezTo>
                <a:lnTo>
                  <a:pt x="1648477" y="300420"/>
                </a:lnTo>
                <a:cubicBezTo>
                  <a:pt x="1663627" y="300420"/>
                  <a:pt x="1675909" y="288138"/>
                  <a:pt x="1675909" y="272987"/>
                </a:cubicBezTo>
                <a:lnTo>
                  <a:pt x="1675909" y="108397"/>
                </a:lnTo>
                <a:cubicBezTo>
                  <a:pt x="1675909" y="93246"/>
                  <a:pt x="1663627" y="80964"/>
                  <a:pt x="1648477" y="80964"/>
                </a:cubicBezTo>
                <a:close/>
                <a:moveTo>
                  <a:pt x="0" y="0"/>
                </a:moveTo>
                <a:lnTo>
                  <a:pt x="10820385" y="0"/>
                </a:lnTo>
                <a:lnTo>
                  <a:pt x="10820385" y="1981200"/>
                </a:lnTo>
                <a:lnTo>
                  <a:pt x="0" y="1981200"/>
                </a:lnTo>
                <a:close/>
              </a:path>
            </a:pathLst>
          </a:custGeom>
          <a:solidFill>
            <a:srgbClr val="56595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D622DE8E-DC40-4774-A7D5-75AB1B594CB4}"/>
              </a:ext>
            </a:extLst>
          </p:cNvPr>
          <p:cNvSpPr>
            <a:spLocks noChangeAspect="1"/>
          </p:cNvSpPr>
          <p:nvPr/>
        </p:nvSpPr>
        <p:spPr>
          <a:xfrm>
            <a:off x="1136903"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405DCF83-0232-4186-AF8E-182942BDD081}"/>
              </a:ext>
            </a:extLst>
          </p:cNvPr>
          <p:cNvSpPr>
            <a:spLocks noChangeAspect="1"/>
          </p:cNvSpPr>
          <p:nvPr/>
        </p:nvSpPr>
        <p:spPr>
          <a:xfrm>
            <a:off x="2566352" y="3262168"/>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FB900370-9E56-4CF7-B3C4-BBFB7C276D21}"/>
              </a:ext>
            </a:extLst>
          </p:cNvPr>
          <p:cNvSpPr>
            <a:spLocks noChangeAspect="1"/>
          </p:cNvSpPr>
          <p:nvPr/>
        </p:nvSpPr>
        <p:spPr>
          <a:xfrm>
            <a:off x="3995801" y="325102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48BDCAB-764C-47F5-9CD5-F8FC26C37996}"/>
              </a:ext>
            </a:extLst>
          </p:cNvPr>
          <p:cNvSpPr>
            <a:spLocks noChangeAspect="1"/>
          </p:cNvSpPr>
          <p:nvPr/>
        </p:nvSpPr>
        <p:spPr>
          <a:xfrm>
            <a:off x="5424506" y="3262107"/>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FE13D4D5-5685-4746-A01B-FCCBEAD02590}"/>
              </a:ext>
            </a:extLst>
          </p:cNvPr>
          <p:cNvSpPr>
            <a:spLocks noChangeAspect="1"/>
          </p:cNvSpPr>
          <p:nvPr/>
        </p:nvSpPr>
        <p:spPr>
          <a:xfrm>
            <a:off x="6860985" y="3257574"/>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47F08781-056A-4312-9F53-883B4DB1B90B}"/>
              </a:ext>
            </a:extLst>
          </p:cNvPr>
          <p:cNvSpPr>
            <a:spLocks noChangeAspect="1"/>
          </p:cNvSpPr>
          <p:nvPr/>
        </p:nvSpPr>
        <p:spPr>
          <a:xfrm>
            <a:off x="8290434" y="3246429"/>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50D769CD-69C3-4FA5-95D8-A4EDFA839C54}"/>
              </a:ext>
            </a:extLst>
          </p:cNvPr>
          <p:cNvSpPr>
            <a:spLocks noChangeAspect="1"/>
          </p:cNvSpPr>
          <p:nvPr/>
        </p:nvSpPr>
        <p:spPr>
          <a:xfrm>
            <a:off x="9719139" y="3257513"/>
            <a:ext cx="1188720" cy="1188720"/>
          </a:xfrm>
          <a:custGeom>
            <a:avLst/>
            <a:gdLst>
              <a:gd name="connsiteX0" fmla="*/ 88902 w 1295400"/>
              <a:gd name="connsiteY0" fmla="*/ 0 h 1295400"/>
              <a:gd name="connsiteX1" fmla="*/ 1206498 w 1295400"/>
              <a:gd name="connsiteY1" fmla="*/ 0 h 1295400"/>
              <a:gd name="connsiteX2" fmla="*/ 1295400 w 1295400"/>
              <a:gd name="connsiteY2" fmla="*/ 88902 h 1295400"/>
              <a:gd name="connsiteX3" fmla="*/ 1295400 w 1295400"/>
              <a:gd name="connsiteY3" fmla="*/ 368303 h 1295400"/>
              <a:gd name="connsiteX4" fmla="*/ 1295400 w 1295400"/>
              <a:gd name="connsiteY4" fmla="*/ 444498 h 1295400"/>
              <a:gd name="connsiteX5" fmla="*/ 1295400 w 1295400"/>
              <a:gd name="connsiteY5" fmla="*/ 850902 h 1295400"/>
              <a:gd name="connsiteX6" fmla="*/ 1295400 w 1295400"/>
              <a:gd name="connsiteY6" fmla="*/ 927097 h 1295400"/>
              <a:gd name="connsiteX7" fmla="*/ 1295400 w 1295400"/>
              <a:gd name="connsiteY7" fmla="*/ 1206498 h 1295400"/>
              <a:gd name="connsiteX8" fmla="*/ 1206498 w 1295400"/>
              <a:gd name="connsiteY8" fmla="*/ 1295400 h 1295400"/>
              <a:gd name="connsiteX9" fmla="*/ 88902 w 1295400"/>
              <a:gd name="connsiteY9" fmla="*/ 1295400 h 1295400"/>
              <a:gd name="connsiteX10" fmla="*/ 0 w 1295400"/>
              <a:gd name="connsiteY10" fmla="*/ 1206498 h 1295400"/>
              <a:gd name="connsiteX11" fmla="*/ 0 w 1295400"/>
              <a:gd name="connsiteY11" fmla="*/ 927097 h 1295400"/>
              <a:gd name="connsiteX12" fmla="*/ 0 w 1295400"/>
              <a:gd name="connsiteY12" fmla="*/ 850902 h 1295400"/>
              <a:gd name="connsiteX13" fmla="*/ 0 w 1295400"/>
              <a:gd name="connsiteY13" fmla="*/ 444498 h 1295400"/>
              <a:gd name="connsiteX14" fmla="*/ 0 w 1295400"/>
              <a:gd name="connsiteY14" fmla="*/ 368303 h 1295400"/>
              <a:gd name="connsiteX15" fmla="*/ 0 w 1295400"/>
              <a:gd name="connsiteY15" fmla="*/ 88902 h 1295400"/>
              <a:gd name="connsiteX16" fmla="*/ 88902 w 1295400"/>
              <a:gd name="connsiteY16"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95400" h="1295400">
                <a:moveTo>
                  <a:pt x="88902" y="0"/>
                </a:moveTo>
                <a:lnTo>
                  <a:pt x="1206498" y="0"/>
                </a:lnTo>
                <a:cubicBezTo>
                  <a:pt x="1255597" y="0"/>
                  <a:pt x="1295400" y="39803"/>
                  <a:pt x="1295400" y="88902"/>
                </a:cubicBezTo>
                <a:lnTo>
                  <a:pt x="1295400" y="368303"/>
                </a:lnTo>
                <a:lnTo>
                  <a:pt x="1295400" y="444498"/>
                </a:lnTo>
                <a:lnTo>
                  <a:pt x="1295400" y="850902"/>
                </a:lnTo>
                <a:lnTo>
                  <a:pt x="1295400" y="927097"/>
                </a:lnTo>
                <a:lnTo>
                  <a:pt x="1295400" y="1206498"/>
                </a:lnTo>
                <a:cubicBezTo>
                  <a:pt x="1295400" y="1255597"/>
                  <a:pt x="1255597" y="1295400"/>
                  <a:pt x="1206498" y="1295400"/>
                </a:cubicBezTo>
                <a:lnTo>
                  <a:pt x="88902" y="1295400"/>
                </a:lnTo>
                <a:cubicBezTo>
                  <a:pt x="39803" y="1295400"/>
                  <a:pt x="0" y="1255597"/>
                  <a:pt x="0" y="1206498"/>
                </a:cubicBezTo>
                <a:lnTo>
                  <a:pt x="0" y="927097"/>
                </a:lnTo>
                <a:lnTo>
                  <a:pt x="0" y="850902"/>
                </a:lnTo>
                <a:lnTo>
                  <a:pt x="0" y="444498"/>
                </a:lnTo>
                <a:lnTo>
                  <a:pt x="0" y="368303"/>
                </a:lnTo>
                <a:lnTo>
                  <a:pt x="0" y="88902"/>
                </a:lnTo>
                <a:cubicBezTo>
                  <a:pt x="0" y="39803"/>
                  <a:pt x="39803" y="0"/>
                  <a:pt x="88902" y="0"/>
                </a:cubicBezTo>
                <a:close/>
              </a:path>
            </a:pathLst>
          </a:custGeom>
          <a:blipFill>
            <a:blip r:embed="rId9"/>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1" name="Group 140">
            <a:extLst>
              <a:ext uri="{FF2B5EF4-FFF2-40B4-BE49-F238E27FC236}">
                <a16:creationId xmlns:a16="http://schemas.microsoft.com/office/drawing/2014/main" id="{41D7C9D6-0786-4D77-81F8-78D97A16026E}"/>
              </a:ext>
            </a:extLst>
          </p:cNvPr>
          <p:cNvGrpSpPr/>
          <p:nvPr/>
        </p:nvGrpSpPr>
        <p:grpSpPr>
          <a:xfrm>
            <a:off x="1058366" y="4800834"/>
            <a:ext cx="1571243" cy="1881519"/>
            <a:chOff x="1058366" y="4800834"/>
            <a:chExt cx="1571243" cy="1881519"/>
          </a:xfrm>
          <a:effectLst>
            <a:outerShdw blurRad="50800" dist="38100" dir="16200000" rotWithShape="0">
              <a:prstClr val="black">
                <a:alpha val="40000"/>
              </a:prstClr>
            </a:outerShdw>
          </a:effectLst>
        </p:grpSpPr>
        <p:grpSp>
          <p:nvGrpSpPr>
            <p:cNvPr id="135" name="Group 134">
              <a:extLst>
                <a:ext uri="{FF2B5EF4-FFF2-40B4-BE49-F238E27FC236}">
                  <a16:creationId xmlns:a16="http://schemas.microsoft.com/office/drawing/2014/main" id="{50E485C2-D813-4123-AE28-9C9CB928968E}"/>
                </a:ext>
              </a:extLst>
            </p:cNvPr>
            <p:cNvGrpSpPr/>
            <p:nvPr/>
          </p:nvGrpSpPr>
          <p:grpSpPr>
            <a:xfrm rot="12107101">
              <a:off x="1058366" y="5036433"/>
              <a:ext cx="1571243" cy="1645920"/>
              <a:chOff x="3706170" y="748699"/>
              <a:chExt cx="2008831" cy="2104306"/>
            </a:xfrm>
          </p:grpSpPr>
          <p:sp>
            <p:nvSpPr>
              <p:cNvPr id="137" name="Freeform: Shape 136">
                <a:extLst>
                  <a:ext uri="{FF2B5EF4-FFF2-40B4-BE49-F238E27FC236}">
                    <a16:creationId xmlns:a16="http://schemas.microsoft.com/office/drawing/2014/main" id="{2F2D2A61-066C-4867-946D-2D4E954F425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05449FD4-AD1E-4AD1-8FC8-B111F76BC937}"/>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9" name="Text Box 10">
              <a:extLst>
                <a:ext uri="{FF2B5EF4-FFF2-40B4-BE49-F238E27FC236}">
                  <a16:creationId xmlns:a16="http://schemas.microsoft.com/office/drawing/2014/main" id="{19D4F720-6C49-41CA-8B4E-437B72643F7B}"/>
                </a:ext>
              </a:extLst>
            </p:cNvPr>
            <p:cNvSpPr txBox="1">
              <a:spLocks noChangeArrowheads="1"/>
            </p:cNvSpPr>
            <p:nvPr/>
          </p:nvSpPr>
          <p:spPr bwMode="auto">
            <a:xfrm rot="60000">
              <a:off x="1140822" y="4800834"/>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2012</a:t>
              </a:r>
            </a:p>
          </p:txBody>
        </p:sp>
        <p:sp>
          <p:nvSpPr>
            <p:cNvPr id="140" name="Text Box 10">
              <a:extLst>
                <a:ext uri="{FF2B5EF4-FFF2-40B4-BE49-F238E27FC236}">
                  <a16:creationId xmlns:a16="http://schemas.microsoft.com/office/drawing/2014/main" id="{544B0B86-BFB1-4362-9B07-0808A6C19791}"/>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2" name="Group 141">
            <a:extLst>
              <a:ext uri="{FF2B5EF4-FFF2-40B4-BE49-F238E27FC236}">
                <a16:creationId xmlns:a16="http://schemas.microsoft.com/office/drawing/2014/main" id="{8EC80C09-A621-4503-856C-797E6E534948}"/>
              </a:ext>
            </a:extLst>
          </p:cNvPr>
          <p:cNvGrpSpPr/>
          <p:nvPr/>
        </p:nvGrpSpPr>
        <p:grpSpPr>
          <a:xfrm rot="10800000">
            <a:off x="2211841" y="1005509"/>
            <a:ext cx="1571243" cy="1929697"/>
            <a:chOff x="1058366" y="4752656"/>
            <a:chExt cx="1571243" cy="1929697"/>
          </a:xfrm>
          <a:effectLst>
            <a:outerShdw blurRad="50800" dist="38100" dir="5400000" algn="t" rotWithShape="0">
              <a:prstClr val="black">
                <a:alpha val="40000"/>
              </a:prstClr>
            </a:outerShdw>
          </a:effectLst>
        </p:grpSpPr>
        <p:grpSp>
          <p:nvGrpSpPr>
            <p:cNvPr id="143" name="Group 142">
              <a:extLst>
                <a:ext uri="{FF2B5EF4-FFF2-40B4-BE49-F238E27FC236}">
                  <a16:creationId xmlns:a16="http://schemas.microsoft.com/office/drawing/2014/main" id="{5E671DC5-3E01-418F-8B73-0D8F0B775E1C}"/>
                </a:ext>
              </a:extLst>
            </p:cNvPr>
            <p:cNvGrpSpPr/>
            <p:nvPr/>
          </p:nvGrpSpPr>
          <p:grpSpPr>
            <a:xfrm rot="12107101">
              <a:off x="1058366" y="5036433"/>
              <a:ext cx="1571243" cy="1645920"/>
              <a:chOff x="3706170" y="748699"/>
              <a:chExt cx="2008831" cy="2104306"/>
            </a:xfrm>
          </p:grpSpPr>
          <p:sp>
            <p:nvSpPr>
              <p:cNvPr id="146" name="Freeform: Shape 145">
                <a:extLst>
                  <a:ext uri="{FF2B5EF4-FFF2-40B4-BE49-F238E27FC236}">
                    <a16:creationId xmlns:a16="http://schemas.microsoft.com/office/drawing/2014/main" id="{7732421B-5023-4DF1-9822-EA2DCD1C31BF}"/>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2944C019-91AD-4F36-8F5A-59C8AD323673}"/>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4" name="Text Box 10">
              <a:extLst>
                <a:ext uri="{FF2B5EF4-FFF2-40B4-BE49-F238E27FC236}">
                  <a16:creationId xmlns:a16="http://schemas.microsoft.com/office/drawing/2014/main" id="{35430378-5CD5-4EAD-AF8B-D76912AE031A}"/>
                </a:ext>
              </a:extLst>
            </p:cNvPr>
            <p:cNvSpPr txBox="1">
              <a:spLocks noChangeArrowheads="1"/>
            </p:cNvSpPr>
            <p:nvPr/>
          </p:nvSpPr>
          <p:spPr bwMode="auto">
            <a:xfrm rot="10800000">
              <a:off x="1141129" y="4752656"/>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2013</a:t>
              </a:r>
            </a:p>
          </p:txBody>
        </p:sp>
        <p:sp>
          <p:nvSpPr>
            <p:cNvPr id="145" name="Text Box 10">
              <a:extLst>
                <a:ext uri="{FF2B5EF4-FFF2-40B4-BE49-F238E27FC236}">
                  <a16:creationId xmlns:a16="http://schemas.microsoft.com/office/drawing/2014/main" id="{D9CC47A7-54CE-427C-89CD-69FA177A7B41}"/>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48" name="Group 147">
            <a:extLst>
              <a:ext uri="{FF2B5EF4-FFF2-40B4-BE49-F238E27FC236}">
                <a16:creationId xmlns:a16="http://schemas.microsoft.com/office/drawing/2014/main" id="{35C0656B-A663-4550-8A1D-FC1C64207B7F}"/>
              </a:ext>
            </a:extLst>
          </p:cNvPr>
          <p:cNvGrpSpPr/>
          <p:nvPr/>
        </p:nvGrpSpPr>
        <p:grpSpPr>
          <a:xfrm>
            <a:off x="3995801" y="4807771"/>
            <a:ext cx="1571243" cy="1872927"/>
            <a:chOff x="1058366" y="4809426"/>
            <a:chExt cx="1571243" cy="1872927"/>
          </a:xfrm>
          <a:effectLst>
            <a:outerShdw blurRad="50800" dist="38100" dir="16200000" rotWithShape="0">
              <a:prstClr val="black">
                <a:alpha val="40000"/>
              </a:prstClr>
            </a:outerShdw>
          </a:effectLst>
        </p:grpSpPr>
        <p:grpSp>
          <p:nvGrpSpPr>
            <p:cNvPr id="149" name="Group 148">
              <a:extLst>
                <a:ext uri="{FF2B5EF4-FFF2-40B4-BE49-F238E27FC236}">
                  <a16:creationId xmlns:a16="http://schemas.microsoft.com/office/drawing/2014/main" id="{1578AE66-DFB6-458D-A05A-EBDDCE2B91D6}"/>
                </a:ext>
              </a:extLst>
            </p:cNvPr>
            <p:cNvGrpSpPr/>
            <p:nvPr/>
          </p:nvGrpSpPr>
          <p:grpSpPr>
            <a:xfrm rot="12107101">
              <a:off x="1058366" y="5036433"/>
              <a:ext cx="1571243" cy="1645920"/>
              <a:chOff x="3706170" y="748699"/>
              <a:chExt cx="2008831" cy="2104306"/>
            </a:xfrm>
          </p:grpSpPr>
          <p:sp>
            <p:nvSpPr>
              <p:cNvPr id="152" name="Freeform: Shape 151">
                <a:extLst>
                  <a:ext uri="{FF2B5EF4-FFF2-40B4-BE49-F238E27FC236}">
                    <a16:creationId xmlns:a16="http://schemas.microsoft.com/office/drawing/2014/main" id="{B4AE8608-E6F0-4A03-AB6C-7CD788A313C0}"/>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E7A43C6A-72EE-4CC3-AAFC-7786B5A83338}"/>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0" name="Text Box 10">
              <a:extLst>
                <a:ext uri="{FF2B5EF4-FFF2-40B4-BE49-F238E27FC236}">
                  <a16:creationId xmlns:a16="http://schemas.microsoft.com/office/drawing/2014/main" id="{FDA4296A-867E-44A3-843F-2F474388E191}"/>
                </a:ext>
              </a:extLst>
            </p:cNvPr>
            <p:cNvSpPr txBox="1">
              <a:spLocks noChangeArrowheads="1"/>
            </p:cNvSpPr>
            <p:nvPr/>
          </p:nvSpPr>
          <p:spPr bwMode="auto">
            <a:xfrm rot="60000">
              <a:off x="1149805" y="4809426"/>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2014</a:t>
              </a:r>
            </a:p>
          </p:txBody>
        </p:sp>
        <p:sp>
          <p:nvSpPr>
            <p:cNvPr id="151" name="Text Box 10">
              <a:extLst>
                <a:ext uri="{FF2B5EF4-FFF2-40B4-BE49-F238E27FC236}">
                  <a16:creationId xmlns:a16="http://schemas.microsoft.com/office/drawing/2014/main" id="{5865221E-5BF1-44DD-91C7-7C8EED6EB13D}"/>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54" name="Group 153">
            <a:extLst>
              <a:ext uri="{FF2B5EF4-FFF2-40B4-BE49-F238E27FC236}">
                <a16:creationId xmlns:a16="http://schemas.microsoft.com/office/drawing/2014/main" id="{C6AD9B58-3B6E-48B1-BD1A-13F636F21D51}"/>
              </a:ext>
            </a:extLst>
          </p:cNvPr>
          <p:cNvGrpSpPr/>
          <p:nvPr/>
        </p:nvGrpSpPr>
        <p:grpSpPr>
          <a:xfrm>
            <a:off x="6860985" y="4810086"/>
            <a:ext cx="1571243" cy="1867653"/>
            <a:chOff x="1058366" y="4814700"/>
            <a:chExt cx="1571243" cy="1867653"/>
          </a:xfrm>
          <a:effectLst>
            <a:outerShdw blurRad="50800" dist="38100" dir="16200000" rotWithShape="0">
              <a:prstClr val="black">
                <a:alpha val="40000"/>
              </a:prstClr>
            </a:outerShdw>
          </a:effectLst>
        </p:grpSpPr>
        <p:grpSp>
          <p:nvGrpSpPr>
            <p:cNvPr id="155" name="Group 154">
              <a:extLst>
                <a:ext uri="{FF2B5EF4-FFF2-40B4-BE49-F238E27FC236}">
                  <a16:creationId xmlns:a16="http://schemas.microsoft.com/office/drawing/2014/main" id="{634F16A5-24B0-4B72-9AC4-A61C9C100DAF}"/>
                </a:ext>
              </a:extLst>
            </p:cNvPr>
            <p:cNvGrpSpPr/>
            <p:nvPr/>
          </p:nvGrpSpPr>
          <p:grpSpPr>
            <a:xfrm rot="12107101">
              <a:off x="1058366" y="5036433"/>
              <a:ext cx="1571243" cy="1645920"/>
              <a:chOff x="3706170" y="748699"/>
              <a:chExt cx="2008831" cy="2104306"/>
            </a:xfrm>
          </p:grpSpPr>
          <p:sp>
            <p:nvSpPr>
              <p:cNvPr id="158" name="Freeform: Shape 157">
                <a:extLst>
                  <a:ext uri="{FF2B5EF4-FFF2-40B4-BE49-F238E27FC236}">
                    <a16:creationId xmlns:a16="http://schemas.microsoft.com/office/drawing/2014/main" id="{89446419-0D70-460C-9858-0F05AD102FF1}"/>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Freeform: Shape 158">
                <a:extLst>
                  <a:ext uri="{FF2B5EF4-FFF2-40B4-BE49-F238E27FC236}">
                    <a16:creationId xmlns:a16="http://schemas.microsoft.com/office/drawing/2014/main" id="{3F9990A4-FA96-4BE8-8C80-A4519C59ED3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6" name="Text Box 10">
              <a:extLst>
                <a:ext uri="{FF2B5EF4-FFF2-40B4-BE49-F238E27FC236}">
                  <a16:creationId xmlns:a16="http://schemas.microsoft.com/office/drawing/2014/main" id="{1B75907E-534A-4362-A913-0361C4EC5D8E}"/>
                </a:ext>
              </a:extLst>
            </p:cNvPr>
            <p:cNvSpPr txBox="1">
              <a:spLocks noChangeArrowheads="1"/>
            </p:cNvSpPr>
            <p:nvPr/>
          </p:nvSpPr>
          <p:spPr bwMode="auto">
            <a:xfrm rot="60000">
              <a:off x="1159401" y="4814700"/>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2016</a:t>
              </a:r>
            </a:p>
          </p:txBody>
        </p:sp>
        <p:sp>
          <p:nvSpPr>
            <p:cNvPr id="157" name="Text Box 10">
              <a:extLst>
                <a:ext uri="{FF2B5EF4-FFF2-40B4-BE49-F238E27FC236}">
                  <a16:creationId xmlns:a16="http://schemas.microsoft.com/office/drawing/2014/main" id="{3DB784C6-47FD-4E82-9413-5227F4846F7C}"/>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0" name="Group 159">
            <a:extLst>
              <a:ext uri="{FF2B5EF4-FFF2-40B4-BE49-F238E27FC236}">
                <a16:creationId xmlns:a16="http://schemas.microsoft.com/office/drawing/2014/main" id="{87EC6110-3885-4154-89AB-F091562580C0}"/>
              </a:ext>
            </a:extLst>
          </p:cNvPr>
          <p:cNvGrpSpPr/>
          <p:nvPr/>
        </p:nvGrpSpPr>
        <p:grpSpPr>
          <a:xfrm>
            <a:off x="9770665" y="4809360"/>
            <a:ext cx="1571243" cy="1888415"/>
            <a:chOff x="1058366" y="4793938"/>
            <a:chExt cx="1571243" cy="1888415"/>
          </a:xfrm>
          <a:effectLst>
            <a:outerShdw blurRad="50800" dist="38100" dir="16200000" rotWithShape="0">
              <a:prstClr val="black">
                <a:alpha val="40000"/>
              </a:prstClr>
            </a:outerShdw>
          </a:effectLst>
        </p:grpSpPr>
        <p:grpSp>
          <p:nvGrpSpPr>
            <p:cNvPr id="161" name="Group 160">
              <a:extLst>
                <a:ext uri="{FF2B5EF4-FFF2-40B4-BE49-F238E27FC236}">
                  <a16:creationId xmlns:a16="http://schemas.microsoft.com/office/drawing/2014/main" id="{712EB0DA-B005-444F-8D1A-777D6098034C}"/>
                </a:ext>
              </a:extLst>
            </p:cNvPr>
            <p:cNvGrpSpPr/>
            <p:nvPr/>
          </p:nvGrpSpPr>
          <p:grpSpPr>
            <a:xfrm rot="12107101">
              <a:off x="1058366" y="5036433"/>
              <a:ext cx="1571243" cy="1645920"/>
              <a:chOff x="3706170" y="748699"/>
              <a:chExt cx="2008831" cy="2104306"/>
            </a:xfrm>
          </p:grpSpPr>
          <p:sp>
            <p:nvSpPr>
              <p:cNvPr id="164" name="Freeform: Shape 163">
                <a:extLst>
                  <a:ext uri="{FF2B5EF4-FFF2-40B4-BE49-F238E27FC236}">
                    <a16:creationId xmlns:a16="http://schemas.microsoft.com/office/drawing/2014/main" id="{9867F719-85C9-43AF-A21D-95E8E6B18CA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5" name="Freeform: Shape 164">
                <a:extLst>
                  <a:ext uri="{FF2B5EF4-FFF2-40B4-BE49-F238E27FC236}">
                    <a16:creationId xmlns:a16="http://schemas.microsoft.com/office/drawing/2014/main" id="{A58E5768-A24D-4C0C-A98C-ABC76A231151}"/>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2" name="Text Box 10">
              <a:extLst>
                <a:ext uri="{FF2B5EF4-FFF2-40B4-BE49-F238E27FC236}">
                  <a16:creationId xmlns:a16="http://schemas.microsoft.com/office/drawing/2014/main" id="{2F97C681-9BFA-4039-A8CA-26E64B641838}"/>
                </a:ext>
              </a:extLst>
            </p:cNvPr>
            <p:cNvSpPr txBox="1">
              <a:spLocks noChangeArrowheads="1"/>
            </p:cNvSpPr>
            <p:nvPr/>
          </p:nvSpPr>
          <p:spPr bwMode="auto">
            <a:xfrm rot="120000">
              <a:off x="1182038" y="4793938"/>
              <a:ext cx="1005840" cy="457816"/>
            </a:xfrm>
            <a:prstGeom prst="rect">
              <a:avLst/>
            </a:prstGeom>
            <a:noFill/>
            <a:ln w="9525">
              <a:noFill/>
              <a:miter lim="800000"/>
              <a:headEnd/>
              <a:tailEnd/>
            </a:ln>
            <a:effectLst/>
          </p:spPr>
          <p:txBody>
            <a:bodyPr wrap="square" lIns="60960" tIns="30480" rIns="60960" bIns="30480">
              <a:prstTxWarp prst="textArchDown">
                <a:avLst/>
              </a:prstTxWarp>
              <a:spAutoFit/>
            </a:bodyPr>
            <a:lstStyle/>
            <a:p>
              <a:pPr algn="ctr"/>
              <a:r>
                <a:rPr lang="en-US" sz="2000" b="1" dirty="0">
                  <a:solidFill>
                    <a:schemeClr val="bg1"/>
                  </a:solidFill>
                  <a:latin typeface="Candara" panose="020E0502030303020204" pitchFamily="34" charset="0"/>
                </a:rPr>
                <a:t>2018</a:t>
              </a:r>
            </a:p>
          </p:txBody>
        </p:sp>
        <p:sp>
          <p:nvSpPr>
            <p:cNvPr id="163" name="Text Box 10">
              <a:extLst>
                <a:ext uri="{FF2B5EF4-FFF2-40B4-BE49-F238E27FC236}">
                  <a16:creationId xmlns:a16="http://schemas.microsoft.com/office/drawing/2014/main" id="{215C78EB-0BAE-459A-9B61-EEB0954C6A85}"/>
                </a:ext>
              </a:extLst>
            </p:cNvPr>
            <p:cNvSpPr txBox="1">
              <a:spLocks noChangeArrowheads="1"/>
            </p:cNvSpPr>
            <p:nvPr/>
          </p:nvSpPr>
          <p:spPr bwMode="auto">
            <a:xfrm>
              <a:off x="1075652" y="5559210"/>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66" name="Group 165">
            <a:extLst>
              <a:ext uri="{FF2B5EF4-FFF2-40B4-BE49-F238E27FC236}">
                <a16:creationId xmlns:a16="http://schemas.microsoft.com/office/drawing/2014/main" id="{8586E7DD-D1E5-49BE-AF1C-A5663E18367B}"/>
              </a:ext>
            </a:extLst>
          </p:cNvPr>
          <p:cNvGrpSpPr/>
          <p:nvPr/>
        </p:nvGrpSpPr>
        <p:grpSpPr>
          <a:xfrm rot="10800000">
            <a:off x="5016636" y="1005509"/>
            <a:ext cx="1571243" cy="1913992"/>
            <a:chOff x="1058365" y="4768361"/>
            <a:chExt cx="1571243" cy="1913992"/>
          </a:xfrm>
          <a:effectLst>
            <a:outerShdw blurRad="50800" dist="38100" dir="5400000" algn="t" rotWithShape="0">
              <a:prstClr val="black">
                <a:alpha val="40000"/>
              </a:prstClr>
            </a:outerShdw>
          </a:effectLst>
        </p:grpSpPr>
        <p:grpSp>
          <p:nvGrpSpPr>
            <p:cNvPr id="167" name="Group 166">
              <a:extLst>
                <a:ext uri="{FF2B5EF4-FFF2-40B4-BE49-F238E27FC236}">
                  <a16:creationId xmlns:a16="http://schemas.microsoft.com/office/drawing/2014/main" id="{89EAA6F6-601F-4117-8617-5F386F71870C}"/>
                </a:ext>
              </a:extLst>
            </p:cNvPr>
            <p:cNvGrpSpPr/>
            <p:nvPr/>
          </p:nvGrpSpPr>
          <p:grpSpPr>
            <a:xfrm rot="12107101">
              <a:off x="1058365" y="5036434"/>
              <a:ext cx="1571243" cy="1645919"/>
              <a:chOff x="3706170" y="748699"/>
              <a:chExt cx="2008831" cy="2104305"/>
            </a:xfrm>
          </p:grpSpPr>
          <p:sp>
            <p:nvSpPr>
              <p:cNvPr id="170" name="Freeform: Shape 169">
                <a:extLst>
                  <a:ext uri="{FF2B5EF4-FFF2-40B4-BE49-F238E27FC236}">
                    <a16:creationId xmlns:a16="http://schemas.microsoft.com/office/drawing/2014/main" id="{BD31795F-67A2-45D2-9D3B-9B9EB922E736}"/>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7851C2F0-F53C-4601-9489-F5F94CCE79DF}"/>
                  </a:ext>
                </a:extLst>
              </p:cNvPr>
              <p:cNvSpPr>
                <a:spLocks noChangeAspect="1"/>
              </p:cNvSpPr>
              <p:nvPr/>
            </p:nvSpPr>
            <p:spPr>
              <a:xfrm>
                <a:off x="4666105" y="2151950"/>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8" name="Text Box 10">
              <a:extLst>
                <a:ext uri="{FF2B5EF4-FFF2-40B4-BE49-F238E27FC236}">
                  <a16:creationId xmlns:a16="http://schemas.microsoft.com/office/drawing/2014/main" id="{392F61A4-C94F-4357-8C5F-1FDFA79E13B0}"/>
                </a:ext>
              </a:extLst>
            </p:cNvPr>
            <p:cNvSpPr txBox="1">
              <a:spLocks noChangeArrowheads="1"/>
            </p:cNvSpPr>
            <p:nvPr/>
          </p:nvSpPr>
          <p:spPr bwMode="auto">
            <a:xfrm rot="10800000">
              <a:off x="1175874"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2015</a:t>
              </a:r>
            </a:p>
          </p:txBody>
        </p:sp>
        <p:sp>
          <p:nvSpPr>
            <p:cNvPr id="169" name="Text Box 10">
              <a:extLst>
                <a:ext uri="{FF2B5EF4-FFF2-40B4-BE49-F238E27FC236}">
                  <a16:creationId xmlns:a16="http://schemas.microsoft.com/office/drawing/2014/main" id="{22C653AE-EBBE-42C2-A6C5-3DC930F94584}"/>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grpSp>
        <p:nvGrpSpPr>
          <p:cNvPr id="172" name="Group 171">
            <a:extLst>
              <a:ext uri="{FF2B5EF4-FFF2-40B4-BE49-F238E27FC236}">
                <a16:creationId xmlns:a16="http://schemas.microsoft.com/office/drawing/2014/main" id="{392619C3-19A1-4348-B9D1-3A97646C9B64}"/>
              </a:ext>
            </a:extLst>
          </p:cNvPr>
          <p:cNvGrpSpPr/>
          <p:nvPr/>
        </p:nvGrpSpPr>
        <p:grpSpPr>
          <a:xfrm rot="10800000">
            <a:off x="7831070" y="1005509"/>
            <a:ext cx="1571243" cy="1913992"/>
            <a:chOff x="1058366" y="4768361"/>
            <a:chExt cx="1571243" cy="1913992"/>
          </a:xfrm>
          <a:effectLst>
            <a:outerShdw blurRad="50800" dist="38100" dir="5400000" algn="t" rotWithShape="0">
              <a:prstClr val="black">
                <a:alpha val="40000"/>
              </a:prstClr>
            </a:outerShdw>
          </a:effectLst>
        </p:grpSpPr>
        <p:grpSp>
          <p:nvGrpSpPr>
            <p:cNvPr id="173" name="Group 172">
              <a:extLst>
                <a:ext uri="{FF2B5EF4-FFF2-40B4-BE49-F238E27FC236}">
                  <a16:creationId xmlns:a16="http://schemas.microsoft.com/office/drawing/2014/main" id="{82C89A88-2FBF-4F36-9D75-3AECA852C333}"/>
                </a:ext>
              </a:extLst>
            </p:cNvPr>
            <p:cNvGrpSpPr/>
            <p:nvPr/>
          </p:nvGrpSpPr>
          <p:grpSpPr>
            <a:xfrm rot="12107101">
              <a:off x="1058366" y="5036433"/>
              <a:ext cx="1571243" cy="1645920"/>
              <a:chOff x="3706170" y="748699"/>
              <a:chExt cx="2008831" cy="2104306"/>
            </a:xfrm>
          </p:grpSpPr>
          <p:sp>
            <p:nvSpPr>
              <p:cNvPr id="176" name="Freeform: Shape 175">
                <a:extLst>
                  <a:ext uri="{FF2B5EF4-FFF2-40B4-BE49-F238E27FC236}">
                    <a16:creationId xmlns:a16="http://schemas.microsoft.com/office/drawing/2014/main" id="{1476F506-E72B-4644-A9D7-5162444C3C67}"/>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Freeform: Shape 176">
                <a:extLst>
                  <a:ext uri="{FF2B5EF4-FFF2-40B4-BE49-F238E27FC236}">
                    <a16:creationId xmlns:a16="http://schemas.microsoft.com/office/drawing/2014/main" id="{4C56F281-25FF-42FF-80D7-4268928CDFE0}"/>
                  </a:ext>
                </a:extLst>
              </p:cNvPr>
              <p:cNvSpPr>
                <a:spLocks noChangeAspect="1"/>
              </p:cNvSpPr>
              <p:nvPr/>
            </p:nvSpPr>
            <p:spPr>
              <a:xfrm>
                <a:off x="4666105" y="2151951"/>
                <a:ext cx="1048896"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74" name="Text Box 10">
              <a:extLst>
                <a:ext uri="{FF2B5EF4-FFF2-40B4-BE49-F238E27FC236}">
                  <a16:creationId xmlns:a16="http://schemas.microsoft.com/office/drawing/2014/main" id="{A12B9260-AEF6-4B27-B212-B48997E20967}"/>
                </a:ext>
              </a:extLst>
            </p:cNvPr>
            <p:cNvSpPr txBox="1">
              <a:spLocks noChangeArrowheads="1"/>
            </p:cNvSpPr>
            <p:nvPr/>
          </p:nvSpPr>
          <p:spPr bwMode="auto">
            <a:xfrm rot="10800000">
              <a:off x="1164405" y="4768361"/>
              <a:ext cx="1005840" cy="457816"/>
            </a:xfrm>
            <a:prstGeom prst="rect">
              <a:avLst/>
            </a:prstGeom>
            <a:noFill/>
            <a:ln w="9525">
              <a:noFill/>
              <a:miter lim="800000"/>
              <a:headEnd/>
              <a:tailEnd/>
            </a:ln>
            <a:effectLst/>
          </p:spPr>
          <p:txBody>
            <a:bodyPr wrap="square" lIns="60960" tIns="30480" rIns="60960" bIns="30480">
              <a:prstTxWarp prst="textArchUp">
                <a:avLst/>
              </a:prstTxWarp>
              <a:spAutoFit/>
            </a:bodyPr>
            <a:lstStyle/>
            <a:p>
              <a:pPr algn="ctr"/>
              <a:r>
                <a:rPr lang="en-US" sz="2000" b="1" dirty="0">
                  <a:solidFill>
                    <a:schemeClr val="bg1"/>
                  </a:solidFill>
                  <a:latin typeface="Candara" panose="020E0502030303020204" pitchFamily="34" charset="0"/>
                </a:rPr>
                <a:t>2017</a:t>
              </a:r>
            </a:p>
          </p:txBody>
        </p:sp>
        <p:sp>
          <p:nvSpPr>
            <p:cNvPr id="175" name="Text Box 10">
              <a:extLst>
                <a:ext uri="{FF2B5EF4-FFF2-40B4-BE49-F238E27FC236}">
                  <a16:creationId xmlns:a16="http://schemas.microsoft.com/office/drawing/2014/main" id="{F317764F-72AC-423E-930D-6F0CC0441093}"/>
                </a:ext>
              </a:extLst>
            </p:cNvPr>
            <p:cNvSpPr txBox="1">
              <a:spLocks noChangeArrowheads="1"/>
            </p:cNvSpPr>
            <p:nvPr/>
          </p:nvSpPr>
          <p:spPr bwMode="auto">
            <a:xfrm rot="10800000">
              <a:off x="1086378" y="5462257"/>
              <a:ext cx="1136180" cy="830997"/>
            </a:xfrm>
            <a:prstGeom prst="rect">
              <a:avLst/>
            </a:prstGeom>
            <a:noFill/>
            <a:ln w="9525">
              <a:noFill/>
              <a:miter lim="800000"/>
              <a:headEnd/>
              <a:tailEnd/>
            </a:ln>
          </p:spPr>
          <p:txBody>
            <a:bodyPr wrap="square" lIns="60960" tIns="30480" rIns="60960" bIns="30480">
              <a:spAutoFit/>
            </a:bodyPr>
            <a:lstStyle/>
            <a:p>
              <a:pPr algn="ctr"/>
              <a:r>
                <a:rPr lang="en-US" sz="1000" dirty="0">
                  <a:solidFill>
                    <a:schemeClr val="bg1"/>
                  </a:solidFill>
                  <a:latin typeface="Candara" panose="020E0502030303020204" pitchFamily="34" charset="0"/>
                </a:rPr>
                <a:t>Lorem ipsum dolor sit amet, consect adipiscing elit, sed do eiusmod tempor.</a:t>
              </a:r>
            </a:p>
          </p:txBody>
        </p:sp>
      </p:grpSp>
    </p:spTree>
    <p:extLst>
      <p:ext uri="{BB962C8B-B14F-4D97-AF65-F5344CB8AC3E}">
        <p14:creationId xmlns:p14="http://schemas.microsoft.com/office/powerpoint/2010/main" val="1210840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3"/>
                                        </p:tgtEl>
                                        <p:attrNameLst>
                                          <p:attrName>style.visibility</p:attrName>
                                        </p:attrNameLst>
                                      </p:cBhvr>
                                      <p:to>
                                        <p:strVal val="visible"/>
                                      </p:to>
                                    </p:set>
                                    <p:anim calcmode="lin" valueType="num">
                                      <p:cBhvr>
                                        <p:cTn id="11" dur="1000" fill="hold"/>
                                        <p:tgtEl>
                                          <p:spTgt spid="133"/>
                                        </p:tgtEl>
                                        <p:attrNameLst>
                                          <p:attrName>ppt_w</p:attrName>
                                        </p:attrNameLst>
                                      </p:cBhvr>
                                      <p:tavLst>
                                        <p:tav tm="0">
                                          <p:val>
                                            <p:fltVal val="0"/>
                                          </p:val>
                                        </p:tav>
                                        <p:tav tm="100000">
                                          <p:val>
                                            <p:strVal val="#ppt_w"/>
                                          </p:val>
                                        </p:tav>
                                      </p:tavLst>
                                    </p:anim>
                                    <p:anim calcmode="lin" valueType="num">
                                      <p:cBhvr>
                                        <p:cTn id="12" dur="1000" fill="hold"/>
                                        <p:tgtEl>
                                          <p:spTgt spid="133"/>
                                        </p:tgtEl>
                                        <p:attrNameLst>
                                          <p:attrName>ppt_h</p:attrName>
                                        </p:attrNameLst>
                                      </p:cBhvr>
                                      <p:tavLst>
                                        <p:tav tm="0">
                                          <p:val>
                                            <p:fltVal val="0"/>
                                          </p:val>
                                        </p:tav>
                                        <p:tav tm="100000">
                                          <p:val>
                                            <p:strVal val="#ppt_h"/>
                                          </p:val>
                                        </p:tav>
                                      </p:tavLst>
                                    </p:anim>
                                    <p:animEffect transition="in" filter="fade">
                                      <p:cBhvr>
                                        <p:cTn id="13" dur="1000"/>
                                        <p:tgtEl>
                                          <p:spTgt spid="133"/>
                                        </p:tgtEl>
                                      </p:cBhvr>
                                    </p:animEffect>
                                  </p:childTnLst>
                                </p:cTn>
                              </p:par>
                            </p:childTnLst>
                          </p:cTn>
                        </p:par>
                        <p:par>
                          <p:cTn id="14" fill="hold">
                            <p:stCondLst>
                              <p:cond delay="1500"/>
                            </p:stCondLst>
                            <p:childTnLst>
                              <p:par>
                                <p:cTn id="15" presetID="14" presetClass="entr" presetSubtype="10" fill="hold" grpId="0" nodeType="afterEffect">
                                  <p:stCondLst>
                                    <p:cond delay="0"/>
                                  </p:stCondLst>
                                  <p:childTnLst>
                                    <p:set>
                                      <p:cBhvr>
                                        <p:cTn id="16" dur="1" fill="hold">
                                          <p:stCondLst>
                                            <p:cond delay="0"/>
                                          </p:stCondLst>
                                        </p:cTn>
                                        <p:tgtEl>
                                          <p:spTgt spid="126"/>
                                        </p:tgtEl>
                                        <p:attrNameLst>
                                          <p:attrName>style.visibility</p:attrName>
                                        </p:attrNameLst>
                                      </p:cBhvr>
                                      <p:to>
                                        <p:strVal val="visible"/>
                                      </p:to>
                                    </p:set>
                                    <p:animEffect transition="in" filter="randombar(horizontal)">
                                      <p:cBhvr>
                                        <p:cTn id="17" dur="1000"/>
                                        <p:tgtEl>
                                          <p:spTgt spid="126"/>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41"/>
                                        </p:tgtEl>
                                        <p:attrNameLst>
                                          <p:attrName>style.visibility</p:attrName>
                                        </p:attrNameLst>
                                      </p:cBhvr>
                                      <p:to>
                                        <p:strVal val="visible"/>
                                      </p:to>
                                    </p:set>
                                    <p:anim calcmode="lin" valueType="num">
                                      <p:cBhvr>
                                        <p:cTn id="21" dur="1000" fill="hold"/>
                                        <p:tgtEl>
                                          <p:spTgt spid="141"/>
                                        </p:tgtEl>
                                        <p:attrNameLst>
                                          <p:attrName>ppt_w</p:attrName>
                                        </p:attrNameLst>
                                      </p:cBhvr>
                                      <p:tavLst>
                                        <p:tav tm="0">
                                          <p:val>
                                            <p:fltVal val="0"/>
                                          </p:val>
                                        </p:tav>
                                        <p:tav tm="100000">
                                          <p:val>
                                            <p:strVal val="#ppt_w"/>
                                          </p:val>
                                        </p:tav>
                                      </p:tavLst>
                                    </p:anim>
                                    <p:anim calcmode="lin" valueType="num">
                                      <p:cBhvr>
                                        <p:cTn id="22" dur="1000" fill="hold"/>
                                        <p:tgtEl>
                                          <p:spTgt spid="141"/>
                                        </p:tgtEl>
                                        <p:attrNameLst>
                                          <p:attrName>ppt_h</p:attrName>
                                        </p:attrNameLst>
                                      </p:cBhvr>
                                      <p:tavLst>
                                        <p:tav tm="0">
                                          <p:val>
                                            <p:fltVal val="0"/>
                                          </p:val>
                                        </p:tav>
                                        <p:tav tm="100000">
                                          <p:val>
                                            <p:strVal val="#ppt_h"/>
                                          </p:val>
                                        </p:tav>
                                      </p:tavLst>
                                    </p:anim>
                                    <p:anim calcmode="lin" valueType="num">
                                      <p:cBhvr>
                                        <p:cTn id="23" dur="1000" fill="hold"/>
                                        <p:tgtEl>
                                          <p:spTgt spid="141"/>
                                        </p:tgtEl>
                                        <p:attrNameLst>
                                          <p:attrName>style.rotation</p:attrName>
                                        </p:attrNameLst>
                                      </p:cBhvr>
                                      <p:tavLst>
                                        <p:tav tm="0">
                                          <p:val>
                                            <p:fltVal val="90"/>
                                          </p:val>
                                        </p:tav>
                                        <p:tav tm="100000">
                                          <p:val>
                                            <p:fltVal val="0"/>
                                          </p:val>
                                        </p:tav>
                                      </p:tavLst>
                                    </p:anim>
                                    <p:animEffect transition="in" filter="fade">
                                      <p:cBhvr>
                                        <p:cTn id="24" dur="1000"/>
                                        <p:tgtEl>
                                          <p:spTgt spid="141"/>
                                        </p:tgtEl>
                                      </p:cBhvr>
                                    </p:animEffect>
                                  </p:childTnLst>
                                </p:cTn>
                              </p:par>
                            </p:childTnLst>
                          </p:cTn>
                        </p:par>
                        <p:par>
                          <p:cTn id="25" fill="hold">
                            <p:stCondLst>
                              <p:cond delay="3500"/>
                            </p:stCondLst>
                            <p:childTnLst>
                              <p:par>
                                <p:cTn id="26" presetID="14" presetClass="entr" presetSubtype="10" fill="hold" grpId="0" nodeType="afterEffect">
                                  <p:stCondLst>
                                    <p:cond delay="0"/>
                                  </p:stCondLst>
                                  <p:childTnLst>
                                    <p:set>
                                      <p:cBhvr>
                                        <p:cTn id="27" dur="1" fill="hold">
                                          <p:stCondLst>
                                            <p:cond delay="0"/>
                                          </p:stCondLst>
                                        </p:cTn>
                                        <p:tgtEl>
                                          <p:spTgt spid="127"/>
                                        </p:tgtEl>
                                        <p:attrNameLst>
                                          <p:attrName>style.visibility</p:attrName>
                                        </p:attrNameLst>
                                      </p:cBhvr>
                                      <p:to>
                                        <p:strVal val="visible"/>
                                      </p:to>
                                    </p:set>
                                    <p:animEffect transition="in" filter="randombar(horizontal)">
                                      <p:cBhvr>
                                        <p:cTn id="28" dur="1000"/>
                                        <p:tgtEl>
                                          <p:spTgt spid="127"/>
                                        </p:tgtEl>
                                      </p:cBhvr>
                                    </p:animEffect>
                                  </p:childTnLst>
                                </p:cTn>
                              </p:par>
                            </p:childTnLst>
                          </p:cTn>
                        </p:par>
                        <p:par>
                          <p:cTn id="29" fill="hold">
                            <p:stCondLst>
                              <p:cond delay="4500"/>
                            </p:stCondLst>
                            <p:childTnLst>
                              <p:par>
                                <p:cTn id="30" presetID="31" presetClass="entr" presetSubtype="0" fill="hold" nodeType="afterEffect">
                                  <p:stCondLst>
                                    <p:cond delay="0"/>
                                  </p:stCondLst>
                                  <p:childTnLst>
                                    <p:set>
                                      <p:cBhvr>
                                        <p:cTn id="31" dur="1" fill="hold">
                                          <p:stCondLst>
                                            <p:cond delay="0"/>
                                          </p:stCondLst>
                                        </p:cTn>
                                        <p:tgtEl>
                                          <p:spTgt spid="142"/>
                                        </p:tgtEl>
                                        <p:attrNameLst>
                                          <p:attrName>style.visibility</p:attrName>
                                        </p:attrNameLst>
                                      </p:cBhvr>
                                      <p:to>
                                        <p:strVal val="visible"/>
                                      </p:to>
                                    </p:set>
                                    <p:anim calcmode="lin" valueType="num">
                                      <p:cBhvr>
                                        <p:cTn id="32" dur="1000" fill="hold"/>
                                        <p:tgtEl>
                                          <p:spTgt spid="142"/>
                                        </p:tgtEl>
                                        <p:attrNameLst>
                                          <p:attrName>ppt_w</p:attrName>
                                        </p:attrNameLst>
                                      </p:cBhvr>
                                      <p:tavLst>
                                        <p:tav tm="0">
                                          <p:val>
                                            <p:fltVal val="0"/>
                                          </p:val>
                                        </p:tav>
                                        <p:tav tm="100000">
                                          <p:val>
                                            <p:strVal val="#ppt_w"/>
                                          </p:val>
                                        </p:tav>
                                      </p:tavLst>
                                    </p:anim>
                                    <p:anim calcmode="lin" valueType="num">
                                      <p:cBhvr>
                                        <p:cTn id="33" dur="1000" fill="hold"/>
                                        <p:tgtEl>
                                          <p:spTgt spid="142"/>
                                        </p:tgtEl>
                                        <p:attrNameLst>
                                          <p:attrName>ppt_h</p:attrName>
                                        </p:attrNameLst>
                                      </p:cBhvr>
                                      <p:tavLst>
                                        <p:tav tm="0">
                                          <p:val>
                                            <p:fltVal val="0"/>
                                          </p:val>
                                        </p:tav>
                                        <p:tav tm="100000">
                                          <p:val>
                                            <p:strVal val="#ppt_h"/>
                                          </p:val>
                                        </p:tav>
                                      </p:tavLst>
                                    </p:anim>
                                    <p:anim calcmode="lin" valueType="num">
                                      <p:cBhvr>
                                        <p:cTn id="34" dur="1000" fill="hold"/>
                                        <p:tgtEl>
                                          <p:spTgt spid="142"/>
                                        </p:tgtEl>
                                        <p:attrNameLst>
                                          <p:attrName>style.rotation</p:attrName>
                                        </p:attrNameLst>
                                      </p:cBhvr>
                                      <p:tavLst>
                                        <p:tav tm="0">
                                          <p:val>
                                            <p:fltVal val="90"/>
                                          </p:val>
                                        </p:tav>
                                        <p:tav tm="100000">
                                          <p:val>
                                            <p:fltVal val="0"/>
                                          </p:val>
                                        </p:tav>
                                      </p:tavLst>
                                    </p:anim>
                                    <p:animEffect transition="in" filter="fade">
                                      <p:cBhvr>
                                        <p:cTn id="35" dur="1000"/>
                                        <p:tgtEl>
                                          <p:spTgt spid="142"/>
                                        </p:tgtEl>
                                      </p:cBhvr>
                                    </p:animEffect>
                                  </p:childTnLst>
                                </p:cTn>
                              </p:par>
                            </p:childTnLst>
                          </p:cTn>
                        </p:par>
                        <p:par>
                          <p:cTn id="36" fill="hold">
                            <p:stCondLst>
                              <p:cond delay="5500"/>
                            </p:stCondLst>
                            <p:childTnLst>
                              <p:par>
                                <p:cTn id="37" presetID="14" presetClass="entr" presetSubtype="10" fill="hold" grpId="0" nodeType="afterEffect">
                                  <p:stCondLst>
                                    <p:cond delay="0"/>
                                  </p:stCondLst>
                                  <p:childTnLst>
                                    <p:set>
                                      <p:cBhvr>
                                        <p:cTn id="38" dur="1" fill="hold">
                                          <p:stCondLst>
                                            <p:cond delay="0"/>
                                          </p:stCondLst>
                                        </p:cTn>
                                        <p:tgtEl>
                                          <p:spTgt spid="128"/>
                                        </p:tgtEl>
                                        <p:attrNameLst>
                                          <p:attrName>style.visibility</p:attrName>
                                        </p:attrNameLst>
                                      </p:cBhvr>
                                      <p:to>
                                        <p:strVal val="visible"/>
                                      </p:to>
                                    </p:set>
                                    <p:animEffect transition="in" filter="randombar(horizontal)">
                                      <p:cBhvr>
                                        <p:cTn id="39" dur="1000"/>
                                        <p:tgtEl>
                                          <p:spTgt spid="128"/>
                                        </p:tgtEl>
                                      </p:cBhvr>
                                    </p:animEffect>
                                  </p:childTnLst>
                                </p:cTn>
                              </p:par>
                            </p:childTnLst>
                          </p:cTn>
                        </p:par>
                        <p:par>
                          <p:cTn id="40" fill="hold">
                            <p:stCondLst>
                              <p:cond delay="6500"/>
                            </p:stCondLst>
                            <p:childTnLst>
                              <p:par>
                                <p:cTn id="41" presetID="31" presetClass="entr" presetSubtype="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p:cTn id="43" dur="1000" fill="hold"/>
                                        <p:tgtEl>
                                          <p:spTgt spid="148"/>
                                        </p:tgtEl>
                                        <p:attrNameLst>
                                          <p:attrName>ppt_w</p:attrName>
                                        </p:attrNameLst>
                                      </p:cBhvr>
                                      <p:tavLst>
                                        <p:tav tm="0">
                                          <p:val>
                                            <p:fltVal val="0"/>
                                          </p:val>
                                        </p:tav>
                                        <p:tav tm="100000">
                                          <p:val>
                                            <p:strVal val="#ppt_w"/>
                                          </p:val>
                                        </p:tav>
                                      </p:tavLst>
                                    </p:anim>
                                    <p:anim calcmode="lin" valueType="num">
                                      <p:cBhvr>
                                        <p:cTn id="44" dur="1000" fill="hold"/>
                                        <p:tgtEl>
                                          <p:spTgt spid="148"/>
                                        </p:tgtEl>
                                        <p:attrNameLst>
                                          <p:attrName>ppt_h</p:attrName>
                                        </p:attrNameLst>
                                      </p:cBhvr>
                                      <p:tavLst>
                                        <p:tav tm="0">
                                          <p:val>
                                            <p:fltVal val="0"/>
                                          </p:val>
                                        </p:tav>
                                        <p:tav tm="100000">
                                          <p:val>
                                            <p:strVal val="#ppt_h"/>
                                          </p:val>
                                        </p:tav>
                                      </p:tavLst>
                                    </p:anim>
                                    <p:anim calcmode="lin" valueType="num">
                                      <p:cBhvr>
                                        <p:cTn id="45" dur="1000" fill="hold"/>
                                        <p:tgtEl>
                                          <p:spTgt spid="148"/>
                                        </p:tgtEl>
                                        <p:attrNameLst>
                                          <p:attrName>style.rotation</p:attrName>
                                        </p:attrNameLst>
                                      </p:cBhvr>
                                      <p:tavLst>
                                        <p:tav tm="0">
                                          <p:val>
                                            <p:fltVal val="90"/>
                                          </p:val>
                                        </p:tav>
                                        <p:tav tm="100000">
                                          <p:val>
                                            <p:fltVal val="0"/>
                                          </p:val>
                                        </p:tav>
                                      </p:tavLst>
                                    </p:anim>
                                    <p:animEffect transition="in" filter="fade">
                                      <p:cBhvr>
                                        <p:cTn id="46" dur="1000"/>
                                        <p:tgtEl>
                                          <p:spTgt spid="148"/>
                                        </p:tgtEl>
                                      </p:cBhvr>
                                    </p:animEffect>
                                  </p:childTnLst>
                                </p:cTn>
                              </p:par>
                            </p:childTnLst>
                          </p:cTn>
                        </p:par>
                        <p:par>
                          <p:cTn id="47" fill="hold">
                            <p:stCondLst>
                              <p:cond delay="7500"/>
                            </p:stCondLst>
                            <p:childTnLst>
                              <p:par>
                                <p:cTn id="48" presetID="14" presetClass="entr" presetSubtype="10" fill="hold" grpId="0"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randombar(horizontal)">
                                      <p:cBhvr>
                                        <p:cTn id="50" dur="1000"/>
                                        <p:tgtEl>
                                          <p:spTgt spid="129"/>
                                        </p:tgtEl>
                                      </p:cBhvr>
                                    </p:animEffect>
                                  </p:childTnLst>
                                </p:cTn>
                              </p:par>
                            </p:childTnLst>
                          </p:cTn>
                        </p:par>
                        <p:par>
                          <p:cTn id="51" fill="hold">
                            <p:stCondLst>
                              <p:cond delay="8500"/>
                            </p:stCondLst>
                            <p:childTnLst>
                              <p:par>
                                <p:cTn id="52" presetID="31" presetClass="entr" presetSubtype="0" fill="hold" nodeType="afterEffect">
                                  <p:stCondLst>
                                    <p:cond delay="0"/>
                                  </p:stCondLst>
                                  <p:childTnLst>
                                    <p:set>
                                      <p:cBhvr>
                                        <p:cTn id="53" dur="1" fill="hold">
                                          <p:stCondLst>
                                            <p:cond delay="0"/>
                                          </p:stCondLst>
                                        </p:cTn>
                                        <p:tgtEl>
                                          <p:spTgt spid="166"/>
                                        </p:tgtEl>
                                        <p:attrNameLst>
                                          <p:attrName>style.visibility</p:attrName>
                                        </p:attrNameLst>
                                      </p:cBhvr>
                                      <p:to>
                                        <p:strVal val="visible"/>
                                      </p:to>
                                    </p:set>
                                    <p:anim calcmode="lin" valueType="num">
                                      <p:cBhvr>
                                        <p:cTn id="54" dur="1000" fill="hold"/>
                                        <p:tgtEl>
                                          <p:spTgt spid="166"/>
                                        </p:tgtEl>
                                        <p:attrNameLst>
                                          <p:attrName>ppt_w</p:attrName>
                                        </p:attrNameLst>
                                      </p:cBhvr>
                                      <p:tavLst>
                                        <p:tav tm="0">
                                          <p:val>
                                            <p:fltVal val="0"/>
                                          </p:val>
                                        </p:tav>
                                        <p:tav tm="100000">
                                          <p:val>
                                            <p:strVal val="#ppt_w"/>
                                          </p:val>
                                        </p:tav>
                                      </p:tavLst>
                                    </p:anim>
                                    <p:anim calcmode="lin" valueType="num">
                                      <p:cBhvr>
                                        <p:cTn id="55" dur="1000" fill="hold"/>
                                        <p:tgtEl>
                                          <p:spTgt spid="166"/>
                                        </p:tgtEl>
                                        <p:attrNameLst>
                                          <p:attrName>ppt_h</p:attrName>
                                        </p:attrNameLst>
                                      </p:cBhvr>
                                      <p:tavLst>
                                        <p:tav tm="0">
                                          <p:val>
                                            <p:fltVal val="0"/>
                                          </p:val>
                                        </p:tav>
                                        <p:tav tm="100000">
                                          <p:val>
                                            <p:strVal val="#ppt_h"/>
                                          </p:val>
                                        </p:tav>
                                      </p:tavLst>
                                    </p:anim>
                                    <p:anim calcmode="lin" valueType="num">
                                      <p:cBhvr>
                                        <p:cTn id="56" dur="1000" fill="hold"/>
                                        <p:tgtEl>
                                          <p:spTgt spid="166"/>
                                        </p:tgtEl>
                                        <p:attrNameLst>
                                          <p:attrName>style.rotation</p:attrName>
                                        </p:attrNameLst>
                                      </p:cBhvr>
                                      <p:tavLst>
                                        <p:tav tm="0">
                                          <p:val>
                                            <p:fltVal val="90"/>
                                          </p:val>
                                        </p:tav>
                                        <p:tav tm="100000">
                                          <p:val>
                                            <p:fltVal val="0"/>
                                          </p:val>
                                        </p:tav>
                                      </p:tavLst>
                                    </p:anim>
                                    <p:animEffect transition="in" filter="fade">
                                      <p:cBhvr>
                                        <p:cTn id="57" dur="1000"/>
                                        <p:tgtEl>
                                          <p:spTgt spid="166"/>
                                        </p:tgtEl>
                                      </p:cBhvr>
                                    </p:animEffect>
                                  </p:childTnLst>
                                </p:cTn>
                              </p:par>
                            </p:childTnLst>
                          </p:cTn>
                        </p:par>
                        <p:par>
                          <p:cTn id="58" fill="hold">
                            <p:stCondLst>
                              <p:cond delay="9500"/>
                            </p:stCondLst>
                            <p:childTnLst>
                              <p:par>
                                <p:cTn id="59" presetID="14" presetClass="entr" presetSubtype="1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randombar(horizontal)">
                                      <p:cBhvr>
                                        <p:cTn id="61" dur="1000"/>
                                        <p:tgtEl>
                                          <p:spTgt spid="130"/>
                                        </p:tgtEl>
                                      </p:cBhvr>
                                    </p:animEffect>
                                  </p:childTnLst>
                                </p:cTn>
                              </p:par>
                            </p:childTnLst>
                          </p:cTn>
                        </p:par>
                        <p:par>
                          <p:cTn id="62" fill="hold">
                            <p:stCondLst>
                              <p:cond delay="10500"/>
                            </p:stCondLst>
                            <p:childTnLst>
                              <p:par>
                                <p:cTn id="63" presetID="31" presetClass="entr" presetSubtype="0" fill="hold" nodeType="afterEffect">
                                  <p:stCondLst>
                                    <p:cond delay="0"/>
                                  </p:stCondLst>
                                  <p:childTnLst>
                                    <p:set>
                                      <p:cBhvr>
                                        <p:cTn id="64" dur="1" fill="hold">
                                          <p:stCondLst>
                                            <p:cond delay="0"/>
                                          </p:stCondLst>
                                        </p:cTn>
                                        <p:tgtEl>
                                          <p:spTgt spid="154"/>
                                        </p:tgtEl>
                                        <p:attrNameLst>
                                          <p:attrName>style.visibility</p:attrName>
                                        </p:attrNameLst>
                                      </p:cBhvr>
                                      <p:to>
                                        <p:strVal val="visible"/>
                                      </p:to>
                                    </p:set>
                                    <p:anim calcmode="lin" valueType="num">
                                      <p:cBhvr>
                                        <p:cTn id="65" dur="1000" fill="hold"/>
                                        <p:tgtEl>
                                          <p:spTgt spid="154"/>
                                        </p:tgtEl>
                                        <p:attrNameLst>
                                          <p:attrName>ppt_w</p:attrName>
                                        </p:attrNameLst>
                                      </p:cBhvr>
                                      <p:tavLst>
                                        <p:tav tm="0">
                                          <p:val>
                                            <p:fltVal val="0"/>
                                          </p:val>
                                        </p:tav>
                                        <p:tav tm="100000">
                                          <p:val>
                                            <p:strVal val="#ppt_w"/>
                                          </p:val>
                                        </p:tav>
                                      </p:tavLst>
                                    </p:anim>
                                    <p:anim calcmode="lin" valueType="num">
                                      <p:cBhvr>
                                        <p:cTn id="66" dur="1000" fill="hold"/>
                                        <p:tgtEl>
                                          <p:spTgt spid="154"/>
                                        </p:tgtEl>
                                        <p:attrNameLst>
                                          <p:attrName>ppt_h</p:attrName>
                                        </p:attrNameLst>
                                      </p:cBhvr>
                                      <p:tavLst>
                                        <p:tav tm="0">
                                          <p:val>
                                            <p:fltVal val="0"/>
                                          </p:val>
                                        </p:tav>
                                        <p:tav tm="100000">
                                          <p:val>
                                            <p:strVal val="#ppt_h"/>
                                          </p:val>
                                        </p:tav>
                                      </p:tavLst>
                                    </p:anim>
                                    <p:anim calcmode="lin" valueType="num">
                                      <p:cBhvr>
                                        <p:cTn id="67" dur="1000" fill="hold"/>
                                        <p:tgtEl>
                                          <p:spTgt spid="154"/>
                                        </p:tgtEl>
                                        <p:attrNameLst>
                                          <p:attrName>style.rotation</p:attrName>
                                        </p:attrNameLst>
                                      </p:cBhvr>
                                      <p:tavLst>
                                        <p:tav tm="0">
                                          <p:val>
                                            <p:fltVal val="90"/>
                                          </p:val>
                                        </p:tav>
                                        <p:tav tm="100000">
                                          <p:val>
                                            <p:fltVal val="0"/>
                                          </p:val>
                                        </p:tav>
                                      </p:tavLst>
                                    </p:anim>
                                    <p:animEffect transition="in" filter="fade">
                                      <p:cBhvr>
                                        <p:cTn id="68" dur="1000"/>
                                        <p:tgtEl>
                                          <p:spTgt spid="154"/>
                                        </p:tgtEl>
                                      </p:cBhvr>
                                    </p:animEffect>
                                  </p:childTnLst>
                                </p:cTn>
                              </p:par>
                            </p:childTnLst>
                          </p:cTn>
                        </p:par>
                        <p:par>
                          <p:cTn id="69" fill="hold">
                            <p:stCondLst>
                              <p:cond delay="11500"/>
                            </p:stCondLst>
                            <p:childTnLst>
                              <p:par>
                                <p:cTn id="70" presetID="14" presetClass="entr" presetSubtype="10" fill="hold" grpId="0" nodeType="afterEffect">
                                  <p:stCondLst>
                                    <p:cond delay="0"/>
                                  </p:stCondLst>
                                  <p:childTnLst>
                                    <p:set>
                                      <p:cBhvr>
                                        <p:cTn id="71" dur="1" fill="hold">
                                          <p:stCondLst>
                                            <p:cond delay="0"/>
                                          </p:stCondLst>
                                        </p:cTn>
                                        <p:tgtEl>
                                          <p:spTgt spid="131"/>
                                        </p:tgtEl>
                                        <p:attrNameLst>
                                          <p:attrName>style.visibility</p:attrName>
                                        </p:attrNameLst>
                                      </p:cBhvr>
                                      <p:to>
                                        <p:strVal val="visible"/>
                                      </p:to>
                                    </p:set>
                                    <p:animEffect transition="in" filter="randombar(horizontal)">
                                      <p:cBhvr>
                                        <p:cTn id="72" dur="1000"/>
                                        <p:tgtEl>
                                          <p:spTgt spid="131"/>
                                        </p:tgtEl>
                                      </p:cBhvr>
                                    </p:animEffect>
                                  </p:childTnLst>
                                </p:cTn>
                              </p:par>
                            </p:childTnLst>
                          </p:cTn>
                        </p:par>
                        <p:par>
                          <p:cTn id="73" fill="hold">
                            <p:stCondLst>
                              <p:cond delay="12500"/>
                            </p:stCondLst>
                            <p:childTnLst>
                              <p:par>
                                <p:cTn id="74" presetID="31" presetClass="entr" presetSubtype="0" fill="hold" nodeType="afterEffect">
                                  <p:stCondLst>
                                    <p:cond delay="0"/>
                                  </p:stCondLst>
                                  <p:childTnLst>
                                    <p:set>
                                      <p:cBhvr>
                                        <p:cTn id="75" dur="1" fill="hold">
                                          <p:stCondLst>
                                            <p:cond delay="0"/>
                                          </p:stCondLst>
                                        </p:cTn>
                                        <p:tgtEl>
                                          <p:spTgt spid="172"/>
                                        </p:tgtEl>
                                        <p:attrNameLst>
                                          <p:attrName>style.visibility</p:attrName>
                                        </p:attrNameLst>
                                      </p:cBhvr>
                                      <p:to>
                                        <p:strVal val="visible"/>
                                      </p:to>
                                    </p:set>
                                    <p:anim calcmode="lin" valueType="num">
                                      <p:cBhvr>
                                        <p:cTn id="76" dur="1000" fill="hold"/>
                                        <p:tgtEl>
                                          <p:spTgt spid="172"/>
                                        </p:tgtEl>
                                        <p:attrNameLst>
                                          <p:attrName>ppt_w</p:attrName>
                                        </p:attrNameLst>
                                      </p:cBhvr>
                                      <p:tavLst>
                                        <p:tav tm="0">
                                          <p:val>
                                            <p:fltVal val="0"/>
                                          </p:val>
                                        </p:tav>
                                        <p:tav tm="100000">
                                          <p:val>
                                            <p:strVal val="#ppt_w"/>
                                          </p:val>
                                        </p:tav>
                                      </p:tavLst>
                                    </p:anim>
                                    <p:anim calcmode="lin" valueType="num">
                                      <p:cBhvr>
                                        <p:cTn id="77" dur="1000" fill="hold"/>
                                        <p:tgtEl>
                                          <p:spTgt spid="172"/>
                                        </p:tgtEl>
                                        <p:attrNameLst>
                                          <p:attrName>ppt_h</p:attrName>
                                        </p:attrNameLst>
                                      </p:cBhvr>
                                      <p:tavLst>
                                        <p:tav tm="0">
                                          <p:val>
                                            <p:fltVal val="0"/>
                                          </p:val>
                                        </p:tav>
                                        <p:tav tm="100000">
                                          <p:val>
                                            <p:strVal val="#ppt_h"/>
                                          </p:val>
                                        </p:tav>
                                      </p:tavLst>
                                    </p:anim>
                                    <p:anim calcmode="lin" valueType="num">
                                      <p:cBhvr>
                                        <p:cTn id="78" dur="1000" fill="hold"/>
                                        <p:tgtEl>
                                          <p:spTgt spid="172"/>
                                        </p:tgtEl>
                                        <p:attrNameLst>
                                          <p:attrName>style.rotation</p:attrName>
                                        </p:attrNameLst>
                                      </p:cBhvr>
                                      <p:tavLst>
                                        <p:tav tm="0">
                                          <p:val>
                                            <p:fltVal val="90"/>
                                          </p:val>
                                        </p:tav>
                                        <p:tav tm="100000">
                                          <p:val>
                                            <p:fltVal val="0"/>
                                          </p:val>
                                        </p:tav>
                                      </p:tavLst>
                                    </p:anim>
                                    <p:animEffect transition="in" filter="fade">
                                      <p:cBhvr>
                                        <p:cTn id="79" dur="1000"/>
                                        <p:tgtEl>
                                          <p:spTgt spid="172"/>
                                        </p:tgtEl>
                                      </p:cBhvr>
                                    </p:animEffect>
                                  </p:childTnLst>
                                </p:cTn>
                              </p:par>
                            </p:childTnLst>
                          </p:cTn>
                        </p:par>
                        <p:par>
                          <p:cTn id="80" fill="hold">
                            <p:stCondLst>
                              <p:cond delay="13500"/>
                            </p:stCondLst>
                            <p:childTnLst>
                              <p:par>
                                <p:cTn id="81" presetID="14" presetClass="entr" presetSubtype="10" fill="hold" grpId="0" nodeType="afterEffect">
                                  <p:stCondLst>
                                    <p:cond delay="0"/>
                                  </p:stCondLst>
                                  <p:childTnLst>
                                    <p:set>
                                      <p:cBhvr>
                                        <p:cTn id="82" dur="1" fill="hold">
                                          <p:stCondLst>
                                            <p:cond delay="0"/>
                                          </p:stCondLst>
                                        </p:cTn>
                                        <p:tgtEl>
                                          <p:spTgt spid="132"/>
                                        </p:tgtEl>
                                        <p:attrNameLst>
                                          <p:attrName>style.visibility</p:attrName>
                                        </p:attrNameLst>
                                      </p:cBhvr>
                                      <p:to>
                                        <p:strVal val="visible"/>
                                      </p:to>
                                    </p:set>
                                    <p:animEffect transition="in" filter="randombar(horizontal)">
                                      <p:cBhvr>
                                        <p:cTn id="83" dur="1000"/>
                                        <p:tgtEl>
                                          <p:spTgt spid="132"/>
                                        </p:tgtEl>
                                      </p:cBhvr>
                                    </p:animEffect>
                                  </p:childTnLst>
                                </p:cTn>
                              </p:par>
                            </p:childTnLst>
                          </p:cTn>
                        </p:par>
                        <p:par>
                          <p:cTn id="84" fill="hold">
                            <p:stCondLst>
                              <p:cond delay="14500"/>
                            </p:stCondLst>
                            <p:childTnLst>
                              <p:par>
                                <p:cTn id="85" presetID="31" presetClass="entr" presetSubtype="0" fill="hold" nodeType="afterEffect">
                                  <p:stCondLst>
                                    <p:cond delay="0"/>
                                  </p:stCondLst>
                                  <p:childTnLst>
                                    <p:set>
                                      <p:cBhvr>
                                        <p:cTn id="86" dur="1" fill="hold">
                                          <p:stCondLst>
                                            <p:cond delay="0"/>
                                          </p:stCondLst>
                                        </p:cTn>
                                        <p:tgtEl>
                                          <p:spTgt spid="160"/>
                                        </p:tgtEl>
                                        <p:attrNameLst>
                                          <p:attrName>style.visibility</p:attrName>
                                        </p:attrNameLst>
                                      </p:cBhvr>
                                      <p:to>
                                        <p:strVal val="visible"/>
                                      </p:to>
                                    </p:set>
                                    <p:anim calcmode="lin" valueType="num">
                                      <p:cBhvr>
                                        <p:cTn id="87" dur="1000" fill="hold"/>
                                        <p:tgtEl>
                                          <p:spTgt spid="160"/>
                                        </p:tgtEl>
                                        <p:attrNameLst>
                                          <p:attrName>ppt_w</p:attrName>
                                        </p:attrNameLst>
                                      </p:cBhvr>
                                      <p:tavLst>
                                        <p:tav tm="0">
                                          <p:val>
                                            <p:fltVal val="0"/>
                                          </p:val>
                                        </p:tav>
                                        <p:tav tm="100000">
                                          <p:val>
                                            <p:strVal val="#ppt_w"/>
                                          </p:val>
                                        </p:tav>
                                      </p:tavLst>
                                    </p:anim>
                                    <p:anim calcmode="lin" valueType="num">
                                      <p:cBhvr>
                                        <p:cTn id="88" dur="1000" fill="hold"/>
                                        <p:tgtEl>
                                          <p:spTgt spid="160"/>
                                        </p:tgtEl>
                                        <p:attrNameLst>
                                          <p:attrName>ppt_h</p:attrName>
                                        </p:attrNameLst>
                                      </p:cBhvr>
                                      <p:tavLst>
                                        <p:tav tm="0">
                                          <p:val>
                                            <p:fltVal val="0"/>
                                          </p:val>
                                        </p:tav>
                                        <p:tav tm="100000">
                                          <p:val>
                                            <p:strVal val="#ppt_h"/>
                                          </p:val>
                                        </p:tav>
                                      </p:tavLst>
                                    </p:anim>
                                    <p:anim calcmode="lin" valueType="num">
                                      <p:cBhvr>
                                        <p:cTn id="89" dur="1000" fill="hold"/>
                                        <p:tgtEl>
                                          <p:spTgt spid="160"/>
                                        </p:tgtEl>
                                        <p:attrNameLst>
                                          <p:attrName>style.rotation</p:attrName>
                                        </p:attrNameLst>
                                      </p:cBhvr>
                                      <p:tavLst>
                                        <p:tav tm="0">
                                          <p:val>
                                            <p:fltVal val="90"/>
                                          </p:val>
                                        </p:tav>
                                        <p:tav tm="100000">
                                          <p:val>
                                            <p:fltVal val="0"/>
                                          </p:val>
                                        </p:tav>
                                      </p:tavLst>
                                    </p:anim>
                                    <p:animEffect transition="in" filter="fade">
                                      <p:cBhvr>
                                        <p:cTn id="90" dur="10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3" grpId="0" animBg="1"/>
      <p:bldP spid="126" grpId="0" animBg="1"/>
      <p:bldP spid="127" grpId="0" animBg="1"/>
      <p:bldP spid="128" grpId="0" animBg="1"/>
      <p:bldP spid="129" grpId="0" animBg="1"/>
      <p:bldP spid="130" grpId="0" animBg="1"/>
      <p:bldP spid="131" grpId="0" animBg="1"/>
      <p:bldP spid="1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276F9FA5-A409-4D03-8A97-03F43C5CB736}"/>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6429BD48-C49E-4B10-A80B-E5435D91ECA8}"/>
              </a:ext>
            </a:extLst>
          </p:cNvPr>
          <p:cNvSpPr/>
          <p:nvPr/>
        </p:nvSpPr>
        <p:spPr>
          <a:xfrm rot="10800000">
            <a:off x="3733801" y="4716836"/>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A80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B02E21D3-B80E-490E-9692-2047B04546D0}"/>
              </a:ext>
            </a:extLst>
          </p:cNvPr>
          <p:cNvSpPr/>
          <p:nvPr/>
        </p:nvSpPr>
        <p:spPr>
          <a:xfrm>
            <a:off x="6829007" y="472537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21F28F-D323-4EAB-8BAA-7C477DEFE5F1}"/>
              </a:ext>
            </a:extLst>
          </p:cNvPr>
          <p:cNvSpPr/>
          <p:nvPr/>
        </p:nvSpPr>
        <p:spPr>
          <a:xfrm>
            <a:off x="8359454" y="3590969"/>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3EB8C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B3E1DAB2-52A3-493C-8F94-70CAE663C5A5}"/>
              </a:ext>
            </a:extLst>
          </p:cNvPr>
          <p:cNvSpPr/>
          <p:nvPr/>
        </p:nvSpPr>
        <p:spPr>
          <a:xfrm rot="10800000">
            <a:off x="6829007" y="3587589"/>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09DC4722-277A-4E45-8889-D3CC043A694C}"/>
              </a:ext>
            </a:extLst>
          </p:cNvPr>
          <p:cNvSpPr/>
          <p:nvPr/>
        </p:nvSpPr>
        <p:spPr>
          <a:xfrm rot="10800000">
            <a:off x="3733801" y="245183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85C40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99C91B0F-88ED-4E64-8482-D8DF053AAEA1}"/>
              </a:ext>
            </a:extLst>
          </p:cNvPr>
          <p:cNvSpPr/>
          <p:nvPr/>
        </p:nvSpPr>
        <p:spPr>
          <a:xfrm>
            <a:off x="6829007" y="2452328"/>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123FB76B-056B-4A76-A642-414E8696E7D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736C9151-672D-4A7E-B144-0581C905DD50}"/>
              </a:ext>
            </a:extLst>
          </p:cNvPr>
          <p:cNvSpPr/>
          <p:nvPr/>
        </p:nvSpPr>
        <p:spPr>
          <a:xfrm>
            <a:off x="8324012" y="1313687"/>
            <a:ext cx="3429000" cy="1143000"/>
          </a:xfrm>
          <a:custGeom>
            <a:avLst/>
            <a:gdLst>
              <a:gd name="connsiteX0" fmla="*/ 2909130 w 3429000"/>
              <a:gd name="connsiteY0" fmla="*/ 1143000 h 1143000"/>
              <a:gd name="connsiteX1" fmla="*/ 1524000 w 3429000"/>
              <a:gd name="connsiteY1" fmla="*/ 1143000 h 1143000"/>
              <a:gd name="connsiteX2" fmla="*/ 473915 w 3429000"/>
              <a:gd name="connsiteY2" fmla="*/ 1143000 h 1143000"/>
              <a:gd name="connsiteX3" fmla="*/ 0 w 3429000"/>
              <a:gd name="connsiteY3" fmla="*/ 1143000 h 1143000"/>
              <a:gd name="connsiteX4" fmla="*/ 0 w 3429000"/>
              <a:gd name="connsiteY4" fmla="*/ 0 h 1143000"/>
              <a:gd name="connsiteX5" fmla="*/ 381000 w 3429000"/>
              <a:gd name="connsiteY5" fmla="*/ 0 h 1143000"/>
              <a:gd name="connsiteX6" fmla="*/ 1524000 w 3429000"/>
              <a:gd name="connsiteY6" fmla="*/ 0 h 1143000"/>
              <a:gd name="connsiteX7" fmla="*/ 2909130 w 3429000"/>
              <a:gd name="connsiteY7" fmla="*/ 0 h 1143000"/>
              <a:gd name="connsiteX8" fmla="*/ 3429000 w 3429000"/>
              <a:gd name="connsiteY8" fmla="*/ 571500 h 1143000"/>
              <a:gd name="connsiteX9" fmla="*/ 2909130 w 3429000"/>
              <a:gd name="connsiteY9" fmla="*/ 1143000 h 114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9000" h="1143000">
                <a:moveTo>
                  <a:pt x="2909130" y="1143000"/>
                </a:moveTo>
                <a:lnTo>
                  <a:pt x="1524000" y="1143000"/>
                </a:lnTo>
                <a:lnTo>
                  <a:pt x="473915" y="1143000"/>
                </a:lnTo>
                <a:lnTo>
                  <a:pt x="0" y="1143000"/>
                </a:lnTo>
                <a:lnTo>
                  <a:pt x="0" y="0"/>
                </a:lnTo>
                <a:lnTo>
                  <a:pt x="381000" y="0"/>
                </a:lnTo>
                <a:lnTo>
                  <a:pt x="1524000" y="0"/>
                </a:lnTo>
                <a:lnTo>
                  <a:pt x="2909130" y="0"/>
                </a:lnTo>
                <a:cubicBezTo>
                  <a:pt x="3196245" y="0"/>
                  <a:pt x="3429000" y="255870"/>
                  <a:pt x="3429000" y="571500"/>
                </a:cubicBezTo>
                <a:cubicBezTo>
                  <a:pt x="3429000" y="887130"/>
                  <a:pt x="3196245" y="1143000"/>
                  <a:pt x="2909130" y="1143000"/>
                </a:cubicBezTo>
                <a:close/>
              </a:path>
            </a:pathLst>
          </a:custGeom>
          <a:solidFill>
            <a:srgbClr val="FF2B2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D552C4F6-1987-4B92-A42D-26F4C622E3A4}"/>
              </a:ext>
            </a:extLst>
          </p:cNvPr>
          <p:cNvSpPr/>
          <p:nvPr/>
        </p:nvSpPr>
        <p:spPr>
          <a:xfrm rot="10800000">
            <a:off x="6829007" y="1316736"/>
            <a:ext cx="1828800" cy="1142021"/>
          </a:xfrm>
          <a:custGeom>
            <a:avLst/>
            <a:gdLst>
              <a:gd name="connsiteX0" fmla="*/ 0 w 1828800"/>
              <a:gd name="connsiteY0" fmla="*/ 0 h 1142021"/>
              <a:gd name="connsiteX1" fmla="*/ 1828800 w 1828800"/>
              <a:gd name="connsiteY1" fmla="*/ 0 h 1142021"/>
              <a:gd name="connsiteX2" fmla="*/ 1828800 w 1828800"/>
              <a:gd name="connsiteY2" fmla="*/ 1142021 h 1142021"/>
              <a:gd name="connsiteX3" fmla="*/ 0 w 1828800"/>
              <a:gd name="connsiteY3" fmla="*/ 1142021 h 1142021"/>
              <a:gd name="connsiteX4" fmla="*/ 0 w 1828800"/>
              <a:gd name="connsiteY4" fmla="*/ 723411 h 1142021"/>
              <a:gd name="connsiteX5" fmla="*/ 304800 w 1828800"/>
              <a:gd name="connsiteY5" fmla="*/ 571011 h 1142021"/>
              <a:gd name="connsiteX6" fmla="*/ 0 w 1828800"/>
              <a:gd name="connsiteY6" fmla="*/ 418611 h 114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8800" h="1142021">
                <a:moveTo>
                  <a:pt x="0" y="0"/>
                </a:moveTo>
                <a:lnTo>
                  <a:pt x="1828800" y="0"/>
                </a:lnTo>
                <a:lnTo>
                  <a:pt x="1828800" y="1142021"/>
                </a:lnTo>
                <a:lnTo>
                  <a:pt x="0" y="1142021"/>
                </a:lnTo>
                <a:lnTo>
                  <a:pt x="0" y="723411"/>
                </a:lnTo>
                <a:lnTo>
                  <a:pt x="304800" y="571011"/>
                </a:lnTo>
                <a:lnTo>
                  <a:pt x="0" y="41861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ACDBAC76-D57C-4182-A075-E6FC62C61058}"/>
              </a:ext>
            </a:extLst>
          </p:cNvPr>
          <p:cNvSpPr txBox="1"/>
          <p:nvPr/>
        </p:nvSpPr>
        <p:spPr>
          <a:xfrm>
            <a:off x="10628053" y="1465818"/>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18" name="TextBox 17">
            <a:extLst>
              <a:ext uri="{FF2B5EF4-FFF2-40B4-BE49-F238E27FC236}">
                <a16:creationId xmlns:a16="http://schemas.microsoft.com/office/drawing/2014/main" id="{DD818CC5-D579-4B01-95B8-9A735635140E}"/>
              </a:ext>
            </a:extLst>
          </p:cNvPr>
          <p:cNvSpPr txBox="1"/>
          <p:nvPr/>
        </p:nvSpPr>
        <p:spPr>
          <a:xfrm>
            <a:off x="3934292" y="259839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19" name="TextBox 18">
            <a:extLst>
              <a:ext uri="{FF2B5EF4-FFF2-40B4-BE49-F238E27FC236}">
                <a16:creationId xmlns:a16="http://schemas.microsoft.com/office/drawing/2014/main" id="{AC90176B-329A-44F8-A76B-6F8147C5B3FF}"/>
              </a:ext>
            </a:extLst>
          </p:cNvPr>
          <p:cNvSpPr txBox="1"/>
          <p:nvPr/>
        </p:nvSpPr>
        <p:spPr>
          <a:xfrm>
            <a:off x="10651655" y="3743100"/>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0" name="TextBox 19">
            <a:extLst>
              <a:ext uri="{FF2B5EF4-FFF2-40B4-BE49-F238E27FC236}">
                <a16:creationId xmlns:a16="http://schemas.microsoft.com/office/drawing/2014/main" id="{CB554BAF-2EC9-41E8-BFED-0A49D164EB88}"/>
              </a:ext>
            </a:extLst>
          </p:cNvPr>
          <p:cNvSpPr txBox="1"/>
          <p:nvPr/>
        </p:nvSpPr>
        <p:spPr>
          <a:xfrm>
            <a:off x="3934292" y="4872837"/>
            <a:ext cx="914400" cy="830997"/>
          </a:xfrm>
          <a:prstGeom prst="rect">
            <a:avLst/>
          </a:prstGeom>
          <a:noFill/>
          <a:effectLst/>
        </p:spPr>
        <p:txBody>
          <a:bodyPr wrap="square" rtlCol="0">
            <a:spAutoFit/>
          </a:bodyPr>
          <a:lstStyle/>
          <a:p>
            <a:pPr algn="ctr"/>
            <a:r>
              <a:rPr lang="en-US" sz="4800" b="1" dirty="0">
                <a:solidFill>
                  <a:schemeClr val="bg1"/>
                </a:solidFill>
                <a:latin typeface="Lato"/>
              </a:rPr>
              <a:t>04</a:t>
            </a:r>
          </a:p>
        </p:txBody>
      </p:sp>
      <p:sp>
        <p:nvSpPr>
          <p:cNvPr id="21" name="Text Box 10">
            <a:extLst>
              <a:ext uri="{FF2B5EF4-FFF2-40B4-BE49-F238E27FC236}">
                <a16:creationId xmlns:a16="http://schemas.microsoft.com/office/drawing/2014/main" id="{D5935B08-7760-4965-8F23-44F2C90C304B}"/>
              </a:ext>
            </a:extLst>
          </p:cNvPr>
          <p:cNvSpPr txBox="1">
            <a:spLocks noChangeArrowheads="1"/>
          </p:cNvSpPr>
          <p:nvPr/>
        </p:nvSpPr>
        <p:spPr bwMode="auto">
          <a:xfrm>
            <a:off x="6947655" y="1449208"/>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2" name="Text Box 10">
            <a:extLst>
              <a:ext uri="{FF2B5EF4-FFF2-40B4-BE49-F238E27FC236}">
                <a16:creationId xmlns:a16="http://schemas.microsoft.com/office/drawing/2014/main" id="{9E4FC410-0804-4C06-96E1-F0A60594BF44}"/>
              </a:ext>
            </a:extLst>
          </p:cNvPr>
          <p:cNvSpPr txBox="1">
            <a:spLocks noChangeArrowheads="1"/>
          </p:cNvSpPr>
          <p:nvPr/>
        </p:nvSpPr>
        <p:spPr bwMode="auto">
          <a:xfrm>
            <a:off x="6937826" y="3752510"/>
            <a:ext cx="1591502" cy="800219"/>
          </a:xfrm>
          <a:prstGeom prst="rect">
            <a:avLst/>
          </a:prstGeom>
          <a:noFill/>
          <a:ln w="9525">
            <a:noFill/>
            <a:miter lim="800000"/>
            <a:headEnd/>
            <a:tailEnd/>
          </a:ln>
        </p:spPr>
        <p:txBody>
          <a:bodyPr wrap="square" lIns="60960" tIns="30480" rIns="60960" bIns="30480">
            <a:spAutoFit/>
          </a:bodyPr>
          <a:lstStyle/>
          <a:p>
            <a:r>
              <a:rPr lang="en-US" sz="1300" b="1" dirty="0">
                <a:solidFill>
                  <a:srgbClr val="56595E"/>
                </a:solidFill>
                <a:latin typeface="Candara" panose="020E0502030303020204" pitchFamily="34" charset="0"/>
              </a:rPr>
              <a:t>LOREM IPSUM</a:t>
            </a:r>
          </a:p>
          <a:p>
            <a:endParaRPr lang="en-US" sz="500" b="1" dirty="0">
              <a:solidFill>
                <a:srgbClr val="56595E"/>
              </a:solidFill>
              <a:latin typeface="Candara" panose="020E0502030303020204" pitchFamily="34" charset="0"/>
            </a:endParaRPr>
          </a:p>
          <a:p>
            <a:r>
              <a:rPr lang="en-US" sz="1000" dirty="0">
                <a:solidFill>
                  <a:srgbClr val="56595E"/>
                </a:solidFill>
                <a:latin typeface="Candara" panose="020E0502030303020204" pitchFamily="34" charset="0"/>
              </a:rPr>
              <a:t>Lorem ipsum dolor sit amet, consectetur adipiscing elit.</a:t>
            </a:r>
          </a:p>
        </p:txBody>
      </p:sp>
      <p:sp>
        <p:nvSpPr>
          <p:cNvPr id="23" name="Text Box 10">
            <a:extLst>
              <a:ext uri="{FF2B5EF4-FFF2-40B4-BE49-F238E27FC236}">
                <a16:creationId xmlns:a16="http://schemas.microsoft.com/office/drawing/2014/main" id="{F88FF12D-1C77-45D3-B140-A4BCAB846491}"/>
              </a:ext>
            </a:extLst>
          </p:cNvPr>
          <p:cNvSpPr txBox="1">
            <a:spLocks noChangeArrowheads="1"/>
          </p:cNvSpPr>
          <p:nvPr/>
        </p:nvSpPr>
        <p:spPr bwMode="auto">
          <a:xfrm>
            <a:off x="6937826" y="2613787"/>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4" name="Text Box 10">
            <a:extLst>
              <a:ext uri="{FF2B5EF4-FFF2-40B4-BE49-F238E27FC236}">
                <a16:creationId xmlns:a16="http://schemas.microsoft.com/office/drawing/2014/main" id="{0FC81E69-8053-4D5E-9A9C-1955EC66F560}"/>
              </a:ext>
            </a:extLst>
          </p:cNvPr>
          <p:cNvSpPr txBox="1">
            <a:spLocks noChangeArrowheads="1"/>
          </p:cNvSpPr>
          <p:nvPr/>
        </p:nvSpPr>
        <p:spPr bwMode="auto">
          <a:xfrm>
            <a:off x="6937826" y="4919279"/>
            <a:ext cx="1591502" cy="800219"/>
          </a:xfrm>
          <a:prstGeom prst="rect">
            <a:avLst/>
          </a:prstGeom>
          <a:noFill/>
          <a:ln w="9525">
            <a:noFill/>
            <a:miter lim="800000"/>
            <a:headEnd/>
            <a:tailEnd/>
          </a:ln>
        </p:spPr>
        <p:txBody>
          <a:bodyPr wrap="square" lIns="60960" tIns="30480" rIns="60960" bIns="30480">
            <a:spAutoFit/>
          </a:bodyPr>
          <a:lstStyle/>
          <a:p>
            <a:pPr algn="r"/>
            <a:r>
              <a:rPr lang="en-US" sz="1300" b="1" dirty="0">
                <a:solidFill>
                  <a:srgbClr val="56595E"/>
                </a:solidFill>
                <a:latin typeface="Candara" panose="020E0502030303020204" pitchFamily="34" charset="0"/>
              </a:rPr>
              <a:t>LOREM IPSUM</a:t>
            </a:r>
          </a:p>
          <a:p>
            <a:pPr algn="r"/>
            <a:endParaRPr lang="en-US" sz="500" b="1" dirty="0">
              <a:solidFill>
                <a:srgbClr val="56595E"/>
              </a:solidFill>
              <a:latin typeface="Candara" panose="020E0502030303020204" pitchFamily="34" charset="0"/>
            </a:endParaRPr>
          </a:p>
          <a:p>
            <a:pPr algn="r"/>
            <a:r>
              <a:rPr lang="en-US" sz="1000" dirty="0">
                <a:solidFill>
                  <a:srgbClr val="56595E"/>
                </a:solidFill>
                <a:latin typeface="Candara" panose="020E0502030303020204" pitchFamily="34" charset="0"/>
              </a:rPr>
              <a:t>Lorem ipsum dolor sit amet, consectetur adipiscing elit.</a:t>
            </a:r>
          </a:p>
        </p:txBody>
      </p:sp>
      <p:sp>
        <p:nvSpPr>
          <p:cNvPr id="25" name="Text Box 10">
            <a:extLst>
              <a:ext uri="{FF2B5EF4-FFF2-40B4-BE49-F238E27FC236}">
                <a16:creationId xmlns:a16="http://schemas.microsoft.com/office/drawing/2014/main" id="{85EFD8B9-B6CB-4CD3-A339-DB355EB06D98}"/>
              </a:ext>
            </a:extLst>
          </p:cNvPr>
          <p:cNvSpPr txBox="1">
            <a:spLocks noChangeArrowheads="1"/>
          </p:cNvSpPr>
          <p:nvPr/>
        </p:nvSpPr>
        <p:spPr bwMode="auto">
          <a:xfrm>
            <a:off x="8825915" y="136102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a:extLst>
              <a:ext uri="{FF2B5EF4-FFF2-40B4-BE49-F238E27FC236}">
                <a16:creationId xmlns:a16="http://schemas.microsoft.com/office/drawing/2014/main" id="{9A1285E4-3F89-4DD2-B017-A9947E8E509E}"/>
              </a:ext>
            </a:extLst>
          </p:cNvPr>
          <p:cNvSpPr txBox="1">
            <a:spLocks noChangeArrowheads="1"/>
          </p:cNvSpPr>
          <p:nvPr/>
        </p:nvSpPr>
        <p:spPr bwMode="auto">
          <a:xfrm>
            <a:off x="8825915" y="3621704"/>
            <a:ext cx="2041693" cy="1061829"/>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a:extLst>
              <a:ext uri="{FF2B5EF4-FFF2-40B4-BE49-F238E27FC236}">
                <a16:creationId xmlns:a16="http://schemas.microsoft.com/office/drawing/2014/main" id="{1617BB1F-AEAA-4B30-9ED8-DE890347AE1E}"/>
              </a:ext>
            </a:extLst>
          </p:cNvPr>
          <p:cNvSpPr txBox="1">
            <a:spLocks noChangeArrowheads="1"/>
          </p:cNvSpPr>
          <p:nvPr/>
        </p:nvSpPr>
        <p:spPr bwMode="auto">
          <a:xfrm>
            <a:off x="4705676" y="2482979"/>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a:extLst>
              <a:ext uri="{FF2B5EF4-FFF2-40B4-BE49-F238E27FC236}">
                <a16:creationId xmlns:a16="http://schemas.microsoft.com/office/drawing/2014/main" id="{00FD219D-3DFE-4FD2-BD9E-144E9136D5B9}"/>
              </a:ext>
            </a:extLst>
          </p:cNvPr>
          <p:cNvSpPr txBox="1">
            <a:spLocks noChangeArrowheads="1"/>
          </p:cNvSpPr>
          <p:nvPr/>
        </p:nvSpPr>
        <p:spPr bwMode="auto">
          <a:xfrm>
            <a:off x="4709098" y="4757420"/>
            <a:ext cx="2041693" cy="1061829"/>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a:t>
            </a:r>
          </a:p>
          <a:p>
            <a:pPr algn="r"/>
            <a:endParaRPr lang="en-US" sz="200" b="1" dirty="0">
              <a:solidFill>
                <a:srgbClr val="00B0F0"/>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30490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0">
                                            <p:txEl>
                                              <p:pRg st="0" end="0"/>
                                            </p:txEl>
                                          </p:spTgt>
                                        </p:tgtEl>
                                        <p:attrNameLst>
                                          <p:attrName>style.visibility</p:attrName>
                                        </p:attrNameLst>
                                      </p:cBhvr>
                                      <p:to>
                                        <p:strVal val="visible"/>
                                      </p:to>
                                    </p:set>
                                    <p:animEffect transition="in" filter="fade">
                                      <p:cBhvr>
                                        <p:cTn id="14" dur="500"/>
                                        <p:tgtEl>
                                          <p:spTgt spid="30">
                                            <p:txEl>
                                              <p:pRg st="0" end="0"/>
                                            </p:txEl>
                                          </p:spTgt>
                                        </p:tgtEl>
                                      </p:cBhvr>
                                    </p:animEffect>
                                    <p:anim calcmode="lin" valueType="num">
                                      <p:cBhvr>
                                        <p:cTn id="15" dur="500" fill="hold"/>
                                        <p:tgtEl>
                                          <p:spTgt spid="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0">
                                            <p:txEl>
                                              <p:pRg st="2" end="2"/>
                                            </p:txEl>
                                          </p:spTgt>
                                        </p:tgtEl>
                                        <p:attrNameLst>
                                          <p:attrName>style.visibility</p:attrName>
                                        </p:attrNameLst>
                                      </p:cBhvr>
                                      <p:to>
                                        <p:strVal val="visible"/>
                                      </p:to>
                                    </p:set>
                                    <p:animEffect transition="in" filter="fade">
                                      <p:cBhvr>
                                        <p:cTn id="20" dur="500"/>
                                        <p:tgtEl>
                                          <p:spTgt spid="30">
                                            <p:txEl>
                                              <p:pRg st="2" end="2"/>
                                            </p:txEl>
                                          </p:spTgt>
                                        </p:tgtEl>
                                      </p:cBhvr>
                                    </p:animEffect>
                                    <p:anim calcmode="lin" valueType="num">
                                      <p:cBhvr>
                                        <p:cTn id="21" dur="500" fill="hold"/>
                                        <p:tgtEl>
                                          <p:spTgt spid="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0">
                                            <p:txEl>
                                              <p:pRg st="3" end="3"/>
                                            </p:txEl>
                                          </p:spTgt>
                                        </p:tgtEl>
                                        <p:attrNameLst>
                                          <p:attrName>style.visibility</p:attrName>
                                        </p:attrNameLst>
                                      </p:cBhvr>
                                      <p:to>
                                        <p:strVal val="visible"/>
                                      </p:to>
                                    </p:set>
                                    <p:animEffect transition="in" filter="fade">
                                      <p:cBhvr>
                                        <p:cTn id="26" dur="500"/>
                                        <p:tgtEl>
                                          <p:spTgt spid="30">
                                            <p:txEl>
                                              <p:pRg st="3" end="3"/>
                                            </p:txEl>
                                          </p:spTgt>
                                        </p:tgtEl>
                                      </p:cBhvr>
                                    </p:animEffect>
                                    <p:anim calcmode="lin" valueType="num">
                                      <p:cBhvr>
                                        <p:cTn id="27" dur="500" fill="hold"/>
                                        <p:tgtEl>
                                          <p:spTgt spid="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0">
                                            <p:txEl>
                                              <p:pRg st="5" end="5"/>
                                            </p:txEl>
                                          </p:spTgt>
                                        </p:tgtEl>
                                        <p:attrNameLst>
                                          <p:attrName>style.visibility</p:attrName>
                                        </p:attrNameLst>
                                      </p:cBhvr>
                                      <p:to>
                                        <p:strVal val="visible"/>
                                      </p:to>
                                    </p:set>
                                    <p:animEffect transition="in" filter="fade">
                                      <p:cBhvr>
                                        <p:cTn id="32" dur="500"/>
                                        <p:tgtEl>
                                          <p:spTgt spid="30">
                                            <p:txEl>
                                              <p:pRg st="5" end="5"/>
                                            </p:txEl>
                                          </p:spTgt>
                                        </p:tgtEl>
                                      </p:cBhvr>
                                    </p:animEffect>
                                    <p:anim calcmode="lin" valueType="num">
                                      <p:cBhvr>
                                        <p:cTn id="33" dur="500" fill="hold"/>
                                        <p:tgtEl>
                                          <p:spTgt spid="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0">
                                            <p:txEl>
                                              <p:pRg st="7" end="7"/>
                                            </p:txEl>
                                          </p:spTgt>
                                        </p:tgtEl>
                                        <p:attrNameLst>
                                          <p:attrName>style.visibility</p:attrName>
                                        </p:attrNameLst>
                                      </p:cBhvr>
                                      <p:to>
                                        <p:strVal val="visible"/>
                                      </p:to>
                                    </p:set>
                                    <p:animEffect transition="in" filter="fade">
                                      <p:cBhvr>
                                        <p:cTn id="38" dur="500"/>
                                        <p:tgtEl>
                                          <p:spTgt spid="30">
                                            <p:txEl>
                                              <p:pRg st="7" end="7"/>
                                            </p:txEl>
                                          </p:spTgt>
                                        </p:tgtEl>
                                      </p:cBhvr>
                                    </p:animEffect>
                                    <p:anim calcmode="lin" valueType="num">
                                      <p:cBhvr>
                                        <p:cTn id="39" dur="500" fill="hold"/>
                                        <p:tgtEl>
                                          <p:spTgt spid="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0">
                                            <p:txEl>
                                              <p:pRg st="9" end="9"/>
                                            </p:txEl>
                                          </p:spTgt>
                                        </p:tgtEl>
                                        <p:attrNameLst>
                                          <p:attrName>style.visibility</p:attrName>
                                        </p:attrNameLst>
                                      </p:cBhvr>
                                      <p:to>
                                        <p:strVal val="visible"/>
                                      </p:to>
                                    </p:set>
                                    <p:animEffect transition="in" filter="fade">
                                      <p:cBhvr>
                                        <p:cTn id="44" dur="500"/>
                                        <p:tgtEl>
                                          <p:spTgt spid="30">
                                            <p:txEl>
                                              <p:pRg st="9" end="9"/>
                                            </p:txEl>
                                          </p:spTgt>
                                        </p:tgtEl>
                                      </p:cBhvr>
                                    </p:animEffect>
                                    <p:anim calcmode="lin" valueType="num">
                                      <p:cBhvr>
                                        <p:cTn id="45" dur="500" fill="hold"/>
                                        <p:tgtEl>
                                          <p:spTgt spid="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fade">
                                      <p:cBhvr>
                                        <p:cTn id="55" dur="1000"/>
                                        <p:tgtEl>
                                          <p:spTgt spid="21"/>
                                        </p:tgtEl>
                                      </p:cBhvr>
                                    </p:animEffect>
                                    <p:anim calcmode="lin" valueType="num">
                                      <p:cBhvr>
                                        <p:cTn id="56" dur="1000" fill="hold"/>
                                        <p:tgtEl>
                                          <p:spTgt spid="21"/>
                                        </p:tgtEl>
                                        <p:attrNameLst>
                                          <p:attrName>ppt_x</p:attrName>
                                        </p:attrNameLst>
                                      </p:cBhvr>
                                      <p:tavLst>
                                        <p:tav tm="0">
                                          <p:val>
                                            <p:strVal val="#ppt_x"/>
                                          </p:val>
                                        </p:tav>
                                        <p:tav tm="100000">
                                          <p:val>
                                            <p:strVal val="#ppt_x"/>
                                          </p:val>
                                        </p:tav>
                                      </p:tavLst>
                                    </p:anim>
                                    <p:anim calcmode="lin" valueType="num">
                                      <p:cBhvr>
                                        <p:cTn id="57" dur="1000" fill="hold"/>
                                        <p:tgtEl>
                                          <p:spTgt spid="2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31"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1000" fill="hold"/>
                                        <p:tgtEl>
                                          <p:spTgt spid="11"/>
                                        </p:tgtEl>
                                        <p:attrNameLst>
                                          <p:attrName>ppt_w</p:attrName>
                                        </p:attrNameLst>
                                      </p:cBhvr>
                                      <p:tavLst>
                                        <p:tav tm="0">
                                          <p:val>
                                            <p:fltVal val="0"/>
                                          </p:val>
                                        </p:tav>
                                        <p:tav tm="100000">
                                          <p:val>
                                            <p:strVal val="#ppt_w"/>
                                          </p:val>
                                        </p:tav>
                                      </p:tavLst>
                                    </p:anim>
                                    <p:anim calcmode="lin" valueType="num">
                                      <p:cBhvr>
                                        <p:cTn id="62" dur="1000" fill="hold"/>
                                        <p:tgtEl>
                                          <p:spTgt spid="11"/>
                                        </p:tgtEl>
                                        <p:attrNameLst>
                                          <p:attrName>ppt_h</p:attrName>
                                        </p:attrNameLst>
                                      </p:cBhvr>
                                      <p:tavLst>
                                        <p:tav tm="0">
                                          <p:val>
                                            <p:fltVal val="0"/>
                                          </p:val>
                                        </p:tav>
                                        <p:tav tm="100000">
                                          <p:val>
                                            <p:strVal val="#ppt_h"/>
                                          </p:val>
                                        </p:tav>
                                      </p:tavLst>
                                    </p:anim>
                                    <p:anim calcmode="lin" valueType="num">
                                      <p:cBhvr>
                                        <p:cTn id="63" dur="1000" fill="hold"/>
                                        <p:tgtEl>
                                          <p:spTgt spid="11"/>
                                        </p:tgtEl>
                                        <p:attrNameLst>
                                          <p:attrName>style.rotation</p:attrName>
                                        </p:attrNameLst>
                                      </p:cBhvr>
                                      <p:tavLst>
                                        <p:tav tm="0">
                                          <p:val>
                                            <p:fltVal val="90"/>
                                          </p:val>
                                        </p:tav>
                                        <p:tav tm="100000">
                                          <p:val>
                                            <p:fltVal val="0"/>
                                          </p:val>
                                        </p:tav>
                                      </p:tavLst>
                                    </p:anim>
                                    <p:animEffect transition="in" filter="fade">
                                      <p:cBhvr>
                                        <p:cTn id="64" dur="1000"/>
                                        <p:tgtEl>
                                          <p:spTgt spid="11"/>
                                        </p:tgtEl>
                                      </p:cBhvr>
                                    </p:animEffect>
                                  </p:childTnLst>
                                </p:cTn>
                              </p:par>
                              <p:par>
                                <p:cTn id="65" presetID="31" presetClass="entr" presetSubtype="0" fill="hold" grpId="0" nodeType="with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ppt_w</p:attrName>
                                        </p:attrNameLst>
                                      </p:cBhvr>
                                      <p:tavLst>
                                        <p:tav tm="0">
                                          <p:val>
                                            <p:fltVal val="0"/>
                                          </p:val>
                                        </p:tav>
                                        <p:tav tm="100000">
                                          <p:val>
                                            <p:strVal val="#ppt_w"/>
                                          </p:val>
                                        </p:tav>
                                      </p:tavLst>
                                    </p:anim>
                                    <p:anim calcmode="lin" valueType="num">
                                      <p:cBhvr>
                                        <p:cTn id="68" dur="1000" fill="hold"/>
                                        <p:tgtEl>
                                          <p:spTgt spid="25"/>
                                        </p:tgtEl>
                                        <p:attrNameLst>
                                          <p:attrName>ppt_h</p:attrName>
                                        </p:attrNameLst>
                                      </p:cBhvr>
                                      <p:tavLst>
                                        <p:tav tm="0">
                                          <p:val>
                                            <p:fltVal val="0"/>
                                          </p:val>
                                        </p:tav>
                                        <p:tav tm="100000">
                                          <p:val>
                                            <p:strVal val="#ppt_h"/>
                                          </p:val>
                                        </p:tav>
                                      </p:tavLst>
                                    </p:anim>
                                    <p:anim calcmode="lin" valueType="num">
                                      <p:cBhvr>
                                        <p:cTn id="69" dur="1000" fill="hold"/>
                                        <p:tgtEl>
                                          <p:spTgt spid="25"/>
                                        </p:tgtEl>
                                        <p:attrNameLst>
                                          <p:attrName>style.rotation</p:attrName>
                                        </p:attrNameLst>
                                      </p:cBhvr>
                                      <p:tavLst>
                                        <p:tav tm="0">
                                          <p:val>
                                            <p:fltVal val="90"/>
                                          </p:val>
                                        </p:tav>
                                        <p:tav tm="100000">
                                          <p:val>
                                            <p:fltVal val="0"/>
                                          </p:val>
                                        </p:tav>
                                      </p:tavLst>
                                    </p:anim>
                                    <p:animEffect transition="in" filter="fade">
                                      <p:cBhvr>
                                        <p:cTn id="70" dur="1000"/>
                                        <p:tgtEl>
                                          <p:spTgt spid="25"/>
                                        </p:tgtEl>
                                      </p:cBhvr>
                                    </p:animEffect>
                                  </p:childTnLst>
                                </p:cTn>
                              </p:par>
                              <p:par>
                                <p:cTn id="71" presetID="31" presetClass="entr" presetSubtype="0" fill="hold" grpId="0" nodeType="with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ppt_w</p:attrName>
                                        </p:attrNameLst>
                                      </p:cBhvr>
                                      <p:tavLst>
                                        <p:tav tm="0">
                                          <p:val>
                                            <p:fltVal val="0"/>
                                          </p:val>
                                        </p:tav>
                                        <p:tav tm="100000">
                                          <p:val>
                                            <p:strVal val="#ppt_w"/>
                                          </p:val>
                                        </p:tav>
                                      </p:tavLst>
                                    </p:anim>
                                    <p:anim calcmode="lin" valueType="num">
                                      <p:cBhvr>
                                        <p:cTn id="74" dur="1000" fill="hold"/>
                                        <p:tgtEl>
                                          <p:spTgt spid="17"/>
                                        </p:tgtEl>
                                        <p:attrNameLst>
                                          <p:attrName>ppt_h</p:attrName>
                                        </p:attrNameLst>
                                      </p:cBhvr>
                                      <p:tavLst>
                                        <p:tav tm="0">
                                          <p:val>
                                            <p:fltVal val="0"/>
                                          </p:val>
                                        </p:tav>
                                        <p:tav tm="100000">
                                          <p:val>
                                            <p:strVal val="#ppt_h"/>
                                          </p:val>
                                        </p:tav>
                                      </p:tavLst>
                                    </p:anim>
                                    <p:anim calcmode="lin" valueType="num">
                                      <p:cBhvr>
                                        <p:cTn id="75" dur="1000" fill="hold"/>
                                        <p:tgtEl>
                                          <p:spTgt spid="17"/>
                                        </p:tgtEl>
                                        <p:attrNameLst>
                                          <p:attrName>style.rotation</p:attrName>
                                        </p:attrNameLst>
                                      </p:cBhvr>
                                      <p:tavLst>
                                        <p:tav tm="0">
                                          <p:val>
                                            <p:fltVal val="90"/>
                                          </p:val>
                                        </p:tav>
                                        <p:tav tm="100000">
                                          <p:val>
                                            <p:fltVal val="0"/>
                                          </p:val>
                                        </p:tav>
                                      </p:tavLst>
                                    </p:anim>
                                    <p:animEffect transition="in" filter="fade">
                                      <p:cBhvr>
                                        <p:cTn id="76" dur="1000"/>
                                        <p:tgtEl>
                                          <p:spTgt spid="17"/>
                                        </p:tgtEl>
                                      </p:cBhvr>
                                    </p:animEffect>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10"/>
                                        </p:tgtEl>
                                        <p:attrNameLst>
                                          <p:attrName>style.visibility</p:attrName>
                                        </p:attrNameLst>
                                      </p:cBhvr>
                                      <p:to>
                                        <p:strVal val="visible"/>
                                      </p:to>
                                    </p:set>
                                    <p:animEffect transition="in" filter="fade">
                                      <p:cBhvr>
                                        <p:cTn id="80" dur="1000"/>
                                        <p:tgtEl>
                                          <p:spTgt spid="10"/>
                                        </p:tgtEl>
                                      </p:cBhvr>
                                    </p:animEffect>
                                    <p:anim calcmode="lin" valueType="num">
                                      <p:cBhvr>
                                        <p:cTn id="81" dur="1000" fill="hold"/>
                                        <p:tgtEl>
                                          <p:spTgt spid="10"/>
                                        </p:tgtEl>
                                        <p:attrNameLst>
                                          <p:attrName>ppt_x</p:attrName>
                                        </p:attrNameLst>
                                      </p:cBhvr>
                                      <p:tavLst>
                                        <p:tav tm="0">
                                          <p:val>
                                            <p:strVal val="#ppt_x"/>
                                          </p:val>
                                        </p:tav>
                                        <p:tav tm="100000">
                                          <p:val>
                                            <p:strVal val="#ppt_x"/>
                                          </p:val>
                                        </p:tav>
                                      </p:tavLst>
                                    </p:anim>
                                    <p:anim calcmode="lin" valueType="num">
                                      <p:cBhvr>
                                        <p:cTn id="82" dur="1000" fill="hold"/>
                                        <p:tgtEl>
                                          <p:spTgt spid="10"/>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3"/>
                                        </p:tgtEl>
                                        <p:attrNameLst>
                                          <p:attrName>style.visibility</p:attrName>
                                        </p:attrNameLst>
                                      </p:cBhvr>
                                      <p:to>
                                        <p:strVal val="visible"/>
                                      </p:to>
                                    </p:set>
                                    <p:animEffect transition="in" filter="fade">
                                      <p:cBhvr>
                                        <p:cTn id="85" dur="1000"/>
                                        <p:tgtEl>
                                          <p:spTgt spid="23"/>
                                        </p:tgtEl>
                                      </p:cBhvr>
                                    </p:animEffect>
                                    <p:anim calcmode="lin" valueType="num">
                                      <p:cBhvr>
                                        <p:cTn id="86" dur="1000" fill="hold"/>
                                        <p:tgtEl>
                                          <p:spTgt spid="23"/>
                                        </p:tgtEl>
                                        <p:attrNameLst>
                                          <p:attrName>ppt_x</p:attrName>
                                        </p:attrNameLst>
                                      </p:cBhvr>
                                      <p:tavLst>
                                        <p:tav tm="0">
                                          <p:val>
                                            <p:strVal val="#ppt_x"/>
                                          </p:val>
                                        </p:tav>
                                        <p:tav tm="100000">
                                          <p:val>
                                            <p:strVal val="#ppt_x"/>
                                          </p:val>
                                        </p:tav>
                                      </p:tavLst>
                                    </p:anim>
                                    <p:anim calcmode="lin" valueType="num">
                                      <p:cBhvr>
                                        <p:cTn id="87" dur="1000" fill="hold"/>
                                        <p:tgtEl>
                                          <p:spTgt spid="23"/>
                                        </p:tgtEl>
                                        <p:attrNameLst>
                                          <p:attrName>ppt_y</p:attrName>
                                        </p:attrNameLst>
                                      </p:cBhvr>
                                      <p:tavLst>
                                        <p:tav tm="0">
                                          <p:val>
                                            <p:strVal val="#ppt_y+.1"/>
                                          </p:val>
                                        </p:tav>
                                        <p:tav tm="100000">
                                          <p:val>
                                            <p:strVal val="#ppt_y"/>
                                          </p:val>
                                        </p:tav>
                                      </p:tavLst>
                                    </p:anim>
                                  </p:childTnLst>
                                </p:cTn>
                              </p:par>
                            </p:childTnLst>
                          </p:cTn>
                        </p:par>
                        <p:par>
                          <p:cTn id="88" fill="hold">
                            <p:stCondLst>
                              <p:cond delay="6500"/>
                            </p:stCondLst>
                            <p:childTnLst>
                              <p:par>
                                <p:cTn id="89" presetID="31"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 calcmode="lin" valueType="num">
                                      <p:cBhvr>
                                        <p:cTn id="91" dur="1000" fill="hold"/>
                                        <p:tgtEl>
                                          <p:spTgt spid="9"/>
                                        </p:tgtEl>
                                        <p:attrNameLst>
                                          <p:attrName>ppt_w</p:attrName>
                                        </p:attrNameLst>
                                      </p:cBhvr>
                                      <p:tavLst>
                                        <p:tav tm="0">
                                          <p:val>
                                            <p:fltVal val="0"/>
                                          </p:val>
                                        </p:tav>
                                        <p:tav tm="100000">
                                          <p:val>
                                            <p:strVal val="#ppt_w"/>
                                          </p:val>
                                        </p:tav>
                                      </p:tavLst>
                                    </p:anim>
                                    <p:anim calcmode="lin" valueType="num">
                                      <p:cBhvr>
                                        <p:cTn id="92" dur="1000" fill="hold"/>
                                        <p:tgtEl>
                                          <p:spTgt spid="9"/>
                                        </p:tgtEl>
                                        <p:attrNameLst>
                                          <p:attrName>ppt_h</p:attrName>
                                        </p:attrNameLst>
                                      </p:cBhvr>
                                      <p:tavLst>
                                        <p:tav tm="0">
                                          <p:val>
                                            <p:fltVal val="0"/>
                                          </p:val>
                                        </p:tav>
                                        <p:tav tm="100000">
                                          <p:val>
                                            <p:strVal val="#ppt_h"/>
                                          </p:val>
                                        </p:tav>
                                      </p:tavLst>
                                    </p:anim>
                                    <p:anim calcmode="lin" valueType="num">
                                      <p:cBhvr>
                                        <p:cTn id="93" dur="1000" fill="hold"/>
                                        <p:tgtEl>
                                          <p:spTgt spid="9"/>
                                        </p:tgtEl>
                                        <p:attrNameLst>
                                          <p:attrName>style.rotation</p:attrName>
                                        </p:attrNameLst>
                                      </p:cBhvr>
                                      <p:tavLst>
                                        <p:tav tm="0">
                                          <p:val>
                                            <p:fltVal val="90"/>
                                          </p:val>
                                        </p:tav>
                                        <p:tav tm="100000">
                                          <p:val>
                                            <p:fltVal val="0"/>
                                          </p:val>
                                        </p:tav>
                                      </p:tavLst>
                                    </p:anim>
                                    <p:animEffect transition="in" filter="fade">
                                      <p:cBhvr>
                                        <p:cTn id="94" dur="1000"/>
                                        <p:tgtEl>
                                          <p:spTgt spid="9"/>
                                        </p:tgtEl>
                                      </p:cBhvr>
                                    </p:animEffect>
                                  </p:childTnLst>
                                </p:cTn>
                              </p:par>
                              <p:par>
                                <p:cTn id="95" presetID="31" presetClass="entr" presetSubtype="0" fill="hold" grpId="0" nodeType="with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1000" fill="hold"/>
                                        <p:tgtEl>
                                          <p:spTgt spid="27"/>
                                        </p:tgtEl>
                                        <p:attrNameLst>
                                          <p:attrName>ppt_w</p:attrName>
                                        </p:attrNameLst>
                                      </p:cBhvr>
                                      <p:tavLst>
                                        <p:tav tm="0">
                                          <p:val>
                                            <p:fltVal val="0"/>
                                          </p:val>
                                        </p:tav>
                                        <p:tav tm="100000">
                                          <p:val>
                                            <p:strVal val="#ppt_w"/>
                                          </p:val>
                                        </p:tav>
                                      </p:tavLst>
                                    </p:anim>
                                    <p:anim calcmode="lin" valueType="num">
                                      <p:cBhvr>
                                        <p:cTn id="98" dur="1000" fill="hold"/>
                                        <p:tgtEl>
                                          <p:spTgt spid="27"/>
                                        </p:tgtEl>
                                        <p:attrNameLst>
                                          <p:attrName>ppt_h</p:attrName>
                                        </p:attrNameLst>
                                      </p:cBhvr>
                                      <p:tavLst>
                                        <p:tav tm="0">
                                          <p:val>
                                            <p:fltVal val="0"/>
                                          </p:val>
                                        </p:tav>
                                        <p:tav tm="100000">
                                          <p:val>
                                            <p:strVal val="#ppt_h"/>
                                          </p:val>
                                        </p:tav>
                                      </p:tavLst>
                                    </p:anim>
                                    <p:anim calcmode="lin" valueType="num">
                                      <p:cBhvr>
                                        <p:cTn id="99" dur="1000" fill="hold"/>
                                        <p:tgtEl>
                                          <p:spTgt spid="27"/>
                                        </p:tgtEl>
                                        <p:attrNameLst>
                                          <p:attrName>style.rotation</p:attrName>
                                        </p:attrNameLst>
                                      </p:cBhvr>
                                      <p:tavLst>
                                        <p:tav tm="0">
                                          <p:val>
                                            <p:fltVal val="90"/>
                                          </p:val>
                                        </p:tav>
                                        <p:tav tm="100000">
                                          <p:val>
                                            <p:fltVal val="0"/>
                                          </p:val>
                                        </p:tav>
                                      </p:tavLst>
                                    </p:anim>
                                    <p:animEffect transition="in" filter="fade">
                                      <p:cBhvr>
                                        <p:cTn id="100" dur="1000"/>
                                        <p:tgtEl>
                                          <p:spTgt spid="27"/>
                                        </p:tgtEl>
                                      </p:cBhvr>
                                    </p:animEffect>
                                  </p:childTnLst>
                                </p:cTn>
                              </p:par>
                              <p:par>
                                <p:cTn id="101" presetID="31" presetClass="entr" presetSubtype="0" fill="hold" grpId="0" nodeType="withEffect">
                                  <p:stCondLst>
                                    <p:cond delay="0"/>
                                  </p:stCondLst>
                                  <p:childTnLst>
                                    <p:set>
                                      <p:cBhvr>
                                        <p:cTn id="102" dur="1" fill="hold">
                                          <p:stCondLst>
                                            <p:cond delay="0"/>
                                          </p:stCondLst>
                                        </p:cTn>
                                        <p:tgtEl>
                                          <p:spTgt spid="18"/>
                                        </p:tgtEl>
                                        <p:attrNameLst>
                                          <p:attrName>style.visibility</p:attrName>
                                        </p:attrNameLst>
                                      </p:cBhvr>
                                      <p:to>
                                        <p:strVal val="visible"/>
                                      </p:to>
                                    </p:set>
                                    <p:anim calcmode="lin" valueType="num">
                                      <p:cBhvr>
                                        <p:cTn id="103" dur="1000" fill="hold"/>
                                        <p:tgtEl>
                                          <p:spTgt spid="18"/>
                                        </p:tgtEl>
                                        <p:attrNameLst>
                                          <p:attrName>ppt_w</p:attrName>
                                        </p:attrNameLst>
                                      </p:cBhvr>
                                      <p:tavLst>
                                        <p:tav tm="0">
                                          <p:val>
                                            <p:fltVal val="0"/>
                                          </p:val>
                                        </p:tav>
                                        <p:tav tm="100000">
                                          <p:val>
                                            <p:strVal val="#ppt_w"/>
                                          </p:val>
                                        </p:tav>
                                      </p:tavLst>
                                    </p:anim>
                                    <p:anim calcmode="lin" valueType="num">
                                      <p:cBhvr>
                                        <p:cTn id="104" dur="1000" fill="hold"/>
                                        <p:tgtEl>
                                          <p:spTgt spid="18"/>
                                        </p:tgtEl>
                                        <p:attrNameLst>
                                          <p:attrName>ppt_h</p:attrName>
                                        </p:attrNameLst>
                                      </p:cBhvr>
                                      <p:tavLst>
                                        <p:tav tm="0">
                                          <p:val>
                                            <p:fltVal val="0"/>
                                          </p:val>
                                        </p:tav>
                                        <p:tav tm="100000">
                                          <p:val>
                                            <p:strVal val="#ppt_h"/>
                                          </p:val>
                                        </p:tav>
                                      </p:tavLst>
                                    </p:anim>
                                    <p:anim calcmode="lin" valueType="num">
                                      <p:cBhvr>
                                        <p:cTn id="105" dur="1000" fill="hold"/>
                                        <p:tgtEl>
                                          <p:spTgt spid="18"/>
                                        </p:tgtEl>
                                        <p:attrNameLst>
                                          <p:attrName>style.rotation</p:attrName>
                                        </p:attrNameLst>
                                      </p:cBhvr>
                                      <p:tavLst>
                                        <p:tav tm="0">
                                          <p:val>
                                            <p:fltVal val="90"/>
                                          </p:val>
                                        </p:tav>
                                        <p:tav tm="100000">
                                          <p:val>
                                            <p:fltVal val="0"/>
                                          </p:val>
                                        </p:tav>
                                      </p:tavLst>
                                    </p:anim>
                                    <p:animEffect transition="in" filter="fade">
                                      <p:cBhvr>
                                        <p:cTn id="106" dur="1000"/>
                                        <p:tgtEl>
                                          <p:spTgt spid="18"/>
                                        </p:tgtEl>
                                      </p:cBhvr>
                                    </p:animEffect>
                                  </p:childTnLst>
                                </p:cTn>
                              </p:par>
                            </p:childTnLst>
                          </p:cTn>
                        </p:par>
                        <p:par>
                          <p:cTn id="107" fill="hold">
                            <p:stCondLst>
                              <p:cond delay="7500"/>
                            </p:stCondLst>
                            <p:childTnLst>
                              <p:par>
                                <p:cTn id="108" presetID="42" presetClass="entr" presetSubtype="0" fill="hold" grpId="0" nodeType="afterEffect">
                                  <p:stCondLst>
                                    <p:cond delay="0"/>
                                  </p:stCondLst>
                                  <p:childTnLst>
                                    <p:set>
                                      <p:cBhvr>
                                        <p:cTn id="109" dur="1" fill="hold">
                                          <p:stCondLst>
                                            <p:cond delay="0"/>
                                          </p:stCondLst>
                                        </p:cTn>
                                        <p:tgtEl>
                                          <p:spTgt spid="14"/>
                                        </p:tgtEl>
                                        <p:attrNameLst>
                                          <p:attrName>style.visibility</p:attrName>
                                        </p:attrNameLst>
                                      </p:cBhvr>
                                      <p:to>
                                        <p:strVal val="visible"/>
                                      </p:to>
                                    </p:set>
                                    <p:animEffect transition="in" filter="fade">
                                      <p:cBhvr>
                                        <p:cTn id="110" dur="1000"/>
                                        <p:tgtEl>
                                          <p:spTgt spid="14"/>
                                        </p:tgtEl>
                                      </p:cBhvr>
                                    </p:animEffect>
                                    <p:anim calcmode="lin" valueType="num">
                                      <p:cBhvr>
                                        <p:cTn id="111" dur="1000" fill="hold"/>
                                        <p:tgtEl>
                                          <p:spTgt spid="14"/>
                                        </p:tgtEl>
                                        <p:attrNameLst>
                                          <p:attrName>ppt_x</p:attrName>
                                        </p:attrNameLst>
                                      </p:cBhvr>
                                      <p:tavLst>
                                        <p:tav tm="0">
                                          <p:val>
                                            <p:strVal val="#ppt_x"/>
                                          </p:val>
                                        </p:tav>
                                        <p:tav tm="100000">
                                          <p:val>
                                            <p:strVal val="#ppt_x"/>
                                          </p:val>
                                        </p:tav>
                                      </p:tavLst>
                                    </p:anim>
                                    <p:anim calcmode="lin" valueType="num">
                                      <p:cBhvr>
                                        <p:cTn id="112" dur="1000" fill="hold"/>
                                        <p:tgtEl>
                                          <p:spTgt spid="14"/>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Effect transition="in" filter="fade">
                                      <p:cBhvr>
                                        <p:cTn id="115" dur="1000"/>
                                        <p:tgtEl>
                                          <p:spTgt spid="22"/>
                                        </p:tgtEl>
                                      </p:cBhvr>
                                    </p:animEffect>
                                    <p:anim calcmode="lin" valueType="num">
                                      <p:cBhvr>
                                        <p:cTn id="116" dur="1000" fill="hold"/>
                                        <p:tgtEl>
                                          <p:spTgt spid="22"/>
                                        </p:tgtEl>
                                        <p:attrNameLst>
                                          <p:attrName>ppt_x</p:attrName>
                                        </p:attrNameLst>
                                      </p:cBhvr>
                                      <p:tavLst>
                                        <p:tav tm="0">
                                          <p:val>
                                            <p:strVal val="#ppt_x"/>
                                          </p:val>
                                        </p:tav>
                                        <p:tav tm="100000">
                                          <p:val>
                                            <p:strVal val="#ppt_x"/>
                                          </p:val>
                                        </p:tav>
                                      </p:tavLst>
                                    </p:anim>
                                    <p:anim calcmode="lin" valueType="num">
                                      <p:cBhvr>
                                        <p:cTn id="117" dur="1000" fill="hold"/>
                                        <p:tgtEl>
                                          <p:spTgt spid="22"/>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31" presetClass="entr" presetSubtype="0" fill="hold" grpId="0" nodeType="afterEffect">
                                  <p:stCondLst>
                                    <p:cond delay="0"/>
                                  </p:stCondLst>
                                  <p:childTnLst>
                                    <p:set>
                                      <p:cBhvr>
                                        <p:cTn id="120" dur="1" fill="hold">
                                          <p:stCondLst>
                                            <p:cond delay="0"/>
                                          </p:stCondLst>
                                        </p:cTn>
                                        <p:tgtEl>
                                          <p:spTgt spid="13"/>
                                        </p:tgtEl>
                                        <p:attrNameLst>
                                          <p:attrName>style.visibility</p:attrName>
                                        </p:attrNameLst>
                                      </p:cBhvr>
                                      <p:to>
                                        <p:strVal val="visible"/>
                                      </p:to>
                                    </p:set>
                                    <p:anim calcmode="lin" valueType="num">
                                      <p:cBhvr>
                                        <p:cTn id="121" dur="1000" fill="hold"/>
                                        <p:tgtEl>
                                          <p:spTgt spid="13"/>
                                        </p:tgtEl>
                                        <p:attrNameLst>
                                          <p:attrName>ppt_w</p:attrName>
                                        </p:attrNameLst>
                                      </p:cBhvr>
                                      <p:tavLst>
                                        <p:tav tm="0">
                                          <p:val>
                                            <p:fltVal val="0"/>
                                          </p:val>
                                        </p:tav>
                                        <p:tav tm="100000">
                                          <p:val>
                                            <p:strVal val="#ppt_w"/>
                                          </p:val>
                                        </p:tav>
                                      </p:tavLst>
                                    </p:anim>
                                    <p:anim calcmode="lin" valueType="num">
                                      <p:cBhvr>
                                        <p:cTn id="122" dur="1000" fill="hold"/>
                                        <p:tgtEl>
                                          <p:spTgt spid="13"/>
                                        </p:tgtEl>
                                        <p:attrNameLst>
                                          <p:attrName>ppt_h</p:attrName>
                                        </p:attrNameLst>
                                      </p:cBhvr>
                                      <p:tavLst>
                                        <p:tav tm="0">
                                          <p:val>
                                            <p:fltVal val="0"/>
                                          </p:val>
                                        </p:tav>
                                        <p:tav tm="100000">
                                          <p:val>
                                            <p:strVal val="#ppt_h"/>
                                          </p:val>
                                        </p:tav>
                                      </p:tavLst>
                                    </p:anim>
                                    <p:anim calcmode="lin" valueType="num">
                                      <p:cBhvr>
                                        <p:cTn id="123" dur="1000" fill="hold"/>
                                        <p:tgtEl>
                                          <p:spTgt spid="13"/>
                                        </p:tgtEl>
                                        <p:attrNameLst>
                                          <p:attrName>style.rotation</p:attrName>
                                        </p:attrNameLst>
                                      </p:cBhvr>
                                      <p:tavLst>
                                        <p:tav tm="0">
                                          <p:val>
                                            <p:fltVal val="90"/>
                                          </p:val>
                                        </p:tav>
                                        <p:tav tm="100000">
                                          <p:val>
                                            <p:fltVal val="0"/>
                                          </p:val>
                                        </p:tav>
                                      </p:tavLst>
                                    </p:anim>
                                    <p:animEffect transition="in" filter="fade">
                                      <p:cBhvr>
                                        <p:cTn id="124" dur="1000"/>
                                        <p:tgtEl>
                                          <p:spTgt spid="13"/>
                                        </p:tgtEl>
                                      </p:cBhvr>
                                    </p:animEffect>
                                  </p:childTnLst>
                                </p:cTn>
                              </p:par>
                              <p:par>
                                <p:cTn id="125" presetID="31" presetClass="entr" presetSubtype="0" fill="hold" grpId="0" nodeType="withEffect">
                                  <p:stCondLst>
                                    <p:cond delay="0"/>
                                  </p:stCondLst>
                                  <p:childTnLst>
                                    <p:set>
                                      <p:cBhvr>
                                        <p:cTn id="126" dur="1" fill="hold">
                                          <p:stCondLst>
                                            <p:cond delay="0"/>
                                          </p:stCondLst>
                                        </p:cTn>
                                        <p:tgtEl>
                                          <p:spTgt spid="26"/>
                                        </p:tgtEl>
                                        <p:attrNameLst>
                                          <p:attrName>style.visibility</p:attrName>
                                        </p:attrNameLst>
                                      </p:cBhvr>
                                      <p:to>
                                        <p:strVal val="visible"/>
                                      </p:to>
                                    </p:set>
                                    <p:anim calcmode="lin" valueType="num">
                                      <p:cBhvr>
                                        <p:cTn id="127" dur="1000" fill="hold"/>
                                        <p:tgtEl>
                                          <p:spTgt spid="26"/>
                                        </p:tgtEl>
                                        <p:attrNameLst>
                                          <p:attrName>ppt_w</p:attrName>
                                        </p:attrNameLst>
                                      </p:cBhvr>
                                      <p:tavLst>
                                        <p:tav tm="0">
                                          <p:val>
                                            <p:fltVal val="0"/>
                                          </p:val>
                                        </p:tav>
                                        <p:tav tm="100000">
                                          <p:val>
                                            <p:strVal val="#ppt_w"/>
                                          </p:val>
                                        </p:tav>
                                      </p:tavLst>
                                    </p:anim>
                                    <p:anim calcmode="lin" valueType="num">
                                      <p:cBhvr>
                                        <p:cTn id="128" dur="1000" fill="hold"/>
                                        <p:tgtEl>
                                          <p:spTgt spid="26"/>
                                        </p:tgtEl>
                                        <p:attrNameLst>
                                          <p:attrName>ppt_h</p:attrName>
                                        </p:attrNameLst>
                                      </p:cBhvr>
                                      <p:tavLst>
                                        <p:tav tm="0">
                                          <p:val>
                                            <p:fltVal val="0"/>
                                          </p:val>
                                        </p:tav>
                                        <p:tav tm="100000">
                                          <p:val>
                                            <p:strVal val="#ppt_h"/>
                                          </p:val>
                                        </p:tav>
                                      </p:tavLst>
                                    </p:anim>
                                    <p:anim calcmode="lin" valueType="num">
                                      <p:cBhvr>
                                        <p:cTn id="129" dur="1000" fill="hold"/>
                                        <p:tgtEl>
                                          <p:spTgt spid="26"/>
                                        </p:tgtEl>
                                        <p:attrNameLst>
                                          <p:attrName>style.rotation</p:attrName>
                                        </p:attrNameLst>
                                      </p:cBhvr>
                                      <p:tavLst>
                                        <p:tav tm="0">
                                          <p:val>
                                            <p:fltVal val="90"/>
                                          </p:val>
                                        </p:tav>
                                        <p:tav tm="100000">
                                          <p:val>
                                            <p:fltVal val="0"/>
                                          </p:val>
                                        </p:tav>
                                      </p:tavLst>
                                    </p:anim>
                                    <p:animEffect transition="in" filter="fade">
                                      <p:cBhvr>
                                        <p:cTn id="130" dur="1000"/>
                                        <p:tgtEl>
                                          <p:spTgt spid="26"/>
                                        </p:tgtEl>
                                      </p:cBhvr>
                                    </p:animEffect>
                                  </p:childTnLst>
                                </p:cTn>
                              </p:par>
                              <p:par>
                                <p:cTn id="131" presetID="31" presetClass="entr" presetSubtype="0" fill="hold" grpId="0" nodeType="withEffect">
                                  <p:stCondLst>
                                    <p:cond delay="0"/>
                                  </p:stCondLst>
                                  <p:childTnLst>
                                    <p:set>
                                      <p:cBhvr>
                                        <p:cTn id="132" dur="1" fill="hold">
                                          <p:stCondLst>
                                            <p:cond delay="0"/>
                                          </p:stCondLst>
                                        </p:cTn>
                                        <p:tgtEl>
                                          <p:spTgt spid="19"/>
                                        </p:tgtEl>
                                        <p:attrNameLst>
                                          <p:attrName>style.visibility</p:attrName>
                                        </p:attrNameLst>
                                      </p:cBhvr>
                                      <p:to>
                                        <p:strVal val="visible"/>
                                      </p:to>
                                    </p:set>
                                    <p:anim calcmode="lin" valueType="num">
                                      <p:cBhvr>
                                        <p:cTn id="133" dur="1000" fill="hold"/>
                                        <p:tgtEl>
                                          <p:spTgt spid="19"/>
                                        </p:tgtEl>
                                        <p:attrNameLst>
                                          <p:attrName>ppt_w</p:attrName>
                                        </p:attrNameLst>
                                      </p:cBhvr>
                                      <p:tavLst>
                                        <p:tav tm="0">
                                          <p:val>
                                            <p:fltVal val="0"/>
                                          </p:val>
                                        </p:tav>
                                        <p:tav tm="100000">
                                          <p:val>
                                            <p:strVal val="#ppt_w"/>
                                          </p:val>
                                        </p:tav>
                                      </p:tavLst>
                                    </p:anim>
                                    <p:anim calcmode="lin" valueType="num">
                                      <p:cBhvr>
                                        <p:cTn id="134" dur="1000" fill="hold"/>
                                        <p:tgtEl>
                                          <p:spTgt spid="19"/>
                                        </p:tgtEl>
                                        <p:attrNameLst>
                                          <p:attrName>ppt_h</p:attrName>
                                        </p:attrNameLst>
                                      </p:cBhvr>
                                      <p:tavLst>
                                        <p:tav tm="0">
                                          <p:val>
                                            <p:fltVal val="0"/>
                                          </p:val>
                                        </p:tav>
                                        <p:tav tm="100000">
                                          <p:val>
                                            <p:strVal val="#ppt_h"/>
                                          </p:val>
                                        </p:tav>
                                      </p:tavLst>
                                    </p:anim>
                                    <p:anim calcmode="lin" valueType="num">
                                      <p:cBhvr>
                                        <p:cTn id="135" dur="1000" fill="hold"/>
                                        <p:tgtEl>
                                          <p:spTgt spid="19"/>
                                        </p:tgtEl>
                                        <p:attrNameLst>
                                          <p:attrName>style.rotation</p:attrName>
                                        </p:attrNameLst>
                                      </p:cBhvr>
                                      <p:tavLst>
                                        <p:tav tm="0">
                                          <p:val>
                                            <p:fltVal val="90"/>
                                          </p:val>
                                        </p:tav>
                                        <p:tav tm="100000">
                                          <p:val>
                                            <p:fltVal val="0"/>
                                          </p:val>
                                        </p:tav>
                                      </p:tavLst>
                                    </p:anim>
                                    <p:animEffect transition="in" filter="fade">
                                      <p:cBhvr>
                                        <p:cTn id="136" dur="1000"/>
                                        <p:tgtEl>
                                          <p:spTgt spid="19"/>
                                        </p:tgtEl>
                                      </p:cBhvr>
                                    </p:animEffect>
                                  </p:childTnLst>
                                </p:cTn>
                              </p:par>
                            </p:childTnLst>
                          </p:cTn>
                        </p:par>
                        <p:par>
                          <p:cTn id="137" fill="hold">
                            <p:stCondLst>
                              <p:cond delay="9500"/>
                            </p:stCondLst>
                            <p:childTnLst>
                              <p:par>
                                <p:cTn id="138" presetID="42" presetClass="entr" presetSubtype="0" fill="hold" grpId="0" nodeType="afterEffect">
                                  <p:stCondLst>
                                    <p:cond delay="0"/>
                                  </p:stCondLst>
                                  <p:childTnLst>
                                    <p:set>
                                      <p:cBhvr>
                                        <p:cTn id="139" dur="1" fill="hold">
                                          <p:stCondLst>
                                            <p:cond delay="0"/>
                                          </p:stCondLst>
                                        </p:cTn>
                                        <p:tgtEl>
                                          <p:spTgt spid="16"/>
                                        </p:tgtEl>
                                        <p:attrNameLst>
                                          <p:attrName>style.visibility</p:attrName>
                                        </p:attrNameLst>
                                      </p:cBhvr>
                                      <p:to>
                                        <p:strVal val="visible"/>
                                      </p:to>
                                    </p:set>
                                    <p:animEffect transition="in" filter="fade">
                                      <p:cBhvr>
                                        <p:cTn id="140" dur="1000"/>
                                        <p:tgtEl>
                                          <p:spTgt spid="16"/>
                                        </p:tgtEl>
                                      </p:cBhvr>
                                    </p:animEffect>
                                    <p:anim calcmode="lin" valueType="num">
                                      <p:cBhvr>
                                        <p:cTn id="141" dur="1000" fill="hold"/>
                                        <p:tgtEl>
                                          <p:spTgt spid="16"/>
                                        </p:tgtEl>
                                        <p:attrNameLst>
                                          <p:attrName>ppt_x</p:attrName>
                                        </p:attrNameLst>
                                      </p:cBhvr>
                                      <p:tavLst>
                                        <p:tav tm="0">
                                          <p:val>
                                            <p:strVal val="#ppt_x"/>
                                          </p:val>
                                        </p:tav>
                                        <p:tav tm="100000">
                                          <p:val>
                                            <p:strVal val="#ppt_x"/>
                                          </p:val>
                                        </p:tav>
                                      </p:tavLst>
                                    </p:anim>
                                    <p:anim calcmode="lin" valueType="num">
                                      <p:cBhvr>
                                        <p:cTn id="142" dur="1000" fill="hold"/>
                                        <p:tgtEl>
                                          <p:spTgt spid="16"/>
                                        </p:tgtEl>
                                        <p:attrNameLst>
                                          <p:attrName>ppt_y</p:attrName>
                                        </p:attrNameLst>
                                      </p:cBhvr>
                                      <p:tavLst>
                                        <p:tav tm="0">
                                          <p:val>
                                            <p:strVal val="#ppt_y+.1"/>
                                          </p:val>
                                        </p:tav>
                                        <p:tav tm="100000">
                                          <p:val>
                                            <p:strVal val="#ppt_y"/>
                                          </p:val>
                                        </p:tav>
                                      </p:tavLst>
                                    </p:anim>
                                  </p:childTnLst>
                                </p:cTn>
                              </p:par>
                              <p:par>
                                <p:cTn id="143" presetID="42" presetClass="entr" presetSubtype="0" fill="hold" grpId="0" nodeType="withEffect">
                                  <p:stCondLst>
                                    <p:cond delay="0"/>
                                  </p:stCondLst>
                                  <p:childTnLst>
                                    <p:set>
                                      <p:cBhvr>
                                        <p:cTn id="144" dur="1" fill="hold">
                                          <p:stCondLst>
                                            <p:cond delay="0"/>
                                          </p:stCondLst>
                                        </p:cTn>
                                        <p:tgtEl>
                                          <p:spTgt spid="24"/>
                                        </p:tgtEl>
                                        <p:attrNameLst>
                                          <p:attrName>style.visibility</p:attrName>
                                        </p:attrNameLst>
                                      </p:cBhvr>
                                      <p:to>
                                        <p:strVal val="visible"/>
                                      </p:to>
                                    </p:set>
                                    <p:animEffect transition="in" filter="fade">
                                      <p:cBhvr>
                                        <p:cTn id="145" dur="1000"/>
                                        <p:tgtEl>
                                          <p:spTgt spid="24"/>
                                        </p:tgtEl>
                                      </p:cBhvr>
                                    </p:animEffect>
                                    <p:anim calcmode="lin" valueType="num">
                                      <p:cBhvr>
                                        <p:cTn id="146" dur="1000" fill="hold"/>
                                        <p:tgtEl>
                                          <p:spTgt spid="24"/>
                                        </p:tgtEl>
                                        <p:attrNameLst>
                                          <p:attrName>ppt_x</p:attrName>
                                        </p:attrNameLst>
                                      </p:cBhvr>
                                      <p:tavLst>
                                        <p:tav tm="0">
                                          <p:val>
                                            <p:strVal val="#ppt_x"/>
                                          </p:val>
                                        </p:tav>
                                        <p:tav tm="100000">
                                          <p:val>
                                            <p:strVal val="#ppt_x"/>
                                          </p:val>
                                        </p:tav>
                                      </p:tavLst>
                                    </p:anim>
                                    <p:anim calcmode="lin" valueType="num">
                                      <p:cBhvr>
                                        <p:cTn id="147" dur="1000" fill="hold"/>
                                        <p:tgtEl>
                                          <p:spTgt spid="24"/>
                                        </p:tgtEl>
                                        <p:attrNameLst>
                                          <p:attrName>ppt_y</p:attrName>
                                        </p:attrNameLst>
                                      </p:cBhvr>
                                      <p:tavLst>
                                        <p:tav tm="0">
                                          <p:val>
                                            <p:strVal val="#ppt_y+.1"/>
                                          </p:val>
                                        </p:tav>
                                        <p:tav tm="100000">
                                          <p:val>
                                            <p:strVal val="#ppt_y"/>
                                          </p:val>
                                        </p:tav>
                                      </p:tavLst>
                                    </p:anim>
                                  </p:childTnLst>
                                </p:cTn>
                              </p:par>
                            </p:childTnLst>
                          </p:cTn>
                        </p:par>
                        <p:par>
                          <p:cTn id="148" fill="hold">
                            <p:stCondLst>
                              <p:cond delay="10500"/>
                            </p:stCondLst>
                            <p:childTnLst>
                              <p:par>
                                <p:cTn id="149" presetID="31" presetClass="entr" presetSubtype="0" fill="hold" grpId="0" nodeType="afterEffect">
                                  <p:stCondLst>
                                    <p:cond delay="0"/>
                                  </p:stCondLst>
                                  <p:childTnLst>
                                    <p:set>
                                      <p:cBhvr>
                                        <p:cTn id="150" dur="1" fill="hold">
                                          <p:stCondLst>
                                            <p:cond delay="0"/>
                                          </p:stCondLst>
                                        </p:cTn>
                                        <p:tgtEl>
                                          <p:spTgt spid="15"/>
                                        </p:tgtEl>
                                        <p:attrNameLst>
                                          <p:attrName>style.visibility</p:attrName>
                                        </p:attrNameLst>
                                      </p:cBhvr>
                                      <p:to>
                                        <p:strVal val="visible"/>
                                      </p:to>
                                    </p:set>
                                    <p:anim calcmode="lin" valueType="num">
                                      <p:cBhvr>
                                        <p:cTn id="151" dur="1000" fill="hold"/>
                                        <p:tgtEl>
                                          <p:spTgt spid="15"/>
                                        </p:tgtEl>
                                        <p:attrNameLst>
                                          <p:attrName>ppt_w</p:attrName>
                                        </p:attrNameLst>
                                      </p:cBhvr>
                                      <p:tavLst>
                                        <p:tav tm="0">
                                          <p:val>
                                            <p:fltVal val="0"/>
                                          </p:val>
                                        </p:tav>
                                        <p:tav tm="100000">
                                          <p:val>
                                            <p:strVal val="#ppt_w"/>
                                          </p:val>
                                        </p:tav>
                                      </p:tavLst>
                                    </p:anim>
                                    <p:anim calcmode="lin" valueType="num">
                                      <p:cBhvr>
                                        <p:cTn id="152" dur="1000" fill="hold"/>
                                        <p:tgtEl>
                                          <p:spTgt spid="15"/>
                                        </p:tgtEl>
                                        <p:attrNameLst>
                                          <p:attrName>ppt_h</p:attrName>
                                        </p:attrNameLst>
                                      </p:cBhvr>
                                      <p:tavLst>
                                        <p:tav tm="0">
                                          <p:val>
                                            <p:fltVal val="0"/>
                                          </p:val>
                                        </p:tav>
                                        <p:tav tm="100000">
                                          <p:val>
                                            <p:strVal val="#ppt_h"/>
                                          </p:val>
                                        </p:tav>
                                      </p:tavLst>
                                    </p:anim>
                                    <p:anim calcmode="lin" valueType="num">
                                      <p:cBhvr>
                                        <p:cTn id="153" dur="1000" fill="hold"/>
                                        <p:tgtEl>
                                          <p:spTgt spid="15"/>
                                        </p:tgtEl>
                                        <p:attrNameLst>
                                          <p:attrName>style.rotation</p:attrName>
                                        </p:attrNameLst>
                                      </p:cBhvr>
                                      <p:tavLst>
                                        <p:tav tm="0">
                                          <p:val>
                                            <p:fltVal val="90"/>
                                          </p:val>
                                        </p:tav>
                                        <p:tav tm="100000">
                                          <p:val>
                                            <p:fltVal val="0"/>
                                          </p:val>
                                        </p:tav>
                                      </p:tavLst>
                                    </p:anim>
                                    <p:animEffect transition="in" filter="fade">
                                      <p:cBhvr>
                                        <p:cTn id="154" dur="1000"/>
                                        <p:tgtEl>
                                          <p:spTgt spid="15"/>
                                        </p:tgtEl>
                                      </p:cBhvr>
                                    </p:animEffect>
                                  </p:childTnLst>
                                </p:cTn>
                              </p:par>
                              <p:par>
                                <p:cTn id="155" presetID="31" presetClass="entr" presetSubtype="0" fill="hold" grpId="0" nodeType="withEffect">
                                  <p:stCondLst>
                                    <p:cond delay="0"/>
                                  </p:stCondLst>
                                  <p:childTnLst>
                                    <p:set>
                                      <p:cBhvr>
                                        <p:cTn id="156" dur="1" fill="hold">
                                          <p:stCondLst>
                                            <p:cond delay="0"/>
                                          </p:stCondLst>
                                        </p:cTn>
                                        <p:tgtEl>
                                          <p:spTgt spid="28"/>
                                        </p:tgtEl>
                                        <p:attrNameLst>
                                          <p:attrName>style.visibility</p:attrName>
                                        </p:attrNameLst>
                                      </p:cBhvr>
                                      <p:to>
                                        <p:strVal val="visible"/>
                                      </p:to>
                                    </p:set>
                                    <p:anim calcmode="lin" valueType="num">
                                      <p:cBhvr>
                                        <p:cTn id="157" dur="1000" fill="hold"/>
                                        <p:tgtEl>
                                          <p:spTgt spid="28"/>
                                        </p:tgtEl>
                                        <p:attrNameLst>
                                          <p:attrName>ppt_w</p:attrName>
                                        </p:attrNameLst>
                                      </p:cBhvr>
                                      <p:tavLst>
                                        <p:tav tm="0">
                                          <p:val>
                                            <p:fltVal val="0"/>
                                          </p:val>
                                        </p:tav>
                                        <p:tav tm="100000">
                                          <p:val>
                                            <p:strVal val="#ppt_w"/>
                                          </p:val>
                                        </p:tav>
                                      </p:tavLst>
                                    </p:anim>
                                    <p:anim calcmode="lin" valueType="num">
                                      <p:cBhvr>
                                        <p:cTn id="158" dur="1000" fill="hold"/>
                                        <p:tgtEl>
                                          <p:spTgt spid="28"/>
                                        </p:tgtEl>
                                        <p:attrNameLst>
                                          <p:attrName>ppt_h</p:attrName>
                                        </p:attrNameLst>
                                      </p:cBhvr>
                                      <p:tavLst>
                                        <p:tav tm="0">
                                          <p:val>
                                            <p:fltVal val="0"/>
                                          </p:val>
                                        </p:tav>
                                        <p:tav tm="100000">
                                          <p:val>
                                            <p:strVal val="#ppt_h"/>
                                          </p:val>
                                        </p:tav>
                                      </p:tavLst>
                                    </p:anim>
                                    <p:anim calcmode="lin" valueType="num">
                                      <p:cBhvr>
                                        <p:cTn id="159" dur="1000" fill="hold"/>
                                        <p:tgtEl>
                                          <p:spTgt spid="28"/>
                                        </p:tgtEl>
                                        <p:attrNameLst>
                                          <p:attrName>style.rotation</p:attrName>
                                        </p:attrNameLst>
                                      </p:cBhvr>
                                      <p:tavLst>
                                        <p:tav tm="0">
                                          <p:val>
                                            <p:fltVal val="90"/>
                                          </p:val>
                                        </p:tav>
                                        <p:tav tm="100000">
                                          <p:val>
                                            <p:fltVal val="0"/>
                                          </p:val>
                                        </p:tav>
                                      </p:tavLst>
                                    </p:anim>
                                    <p:animEffect transition="in" filter="fade">
                                      <p:cBhvr>
                                        <p:cTn id="160" dur="1000"/>
                                        <p:tgtEl>
                                          <p:spTgt spid="28"/>
                                        </p:tgtEl>
                                      </p:cBhvr>
                                    </p:animEffect>
                                  </p:childTnLst>
                                </p:cTn>
                              </p:par>
                              <p:par>
                                <p:cTn id="161" presetID="31" presetClass="entr" presetSubtype="0" fill="hold" grpId="0" nodeType="withEffect">
                                  <p:stCondLst>
                                    <p:cond delay="0"/>
                                  </p:stCondLst>
                                  <p:childTnLst>
                                    <p:set>
                                      <p:cBhvr>
                                        <p:cTn id="162" dur="1" fill="hold">
                                          <p:stCondLst>
                                            <p:cond delay="0"/>
                                          </p:stCondLst>
                                        </p:cTn>
                                        <p:tgtEl>
                                          <p:spTgt spid="20"/>
                                        </p:tgtEl>
                                        <p:attrNameLst>
                                          <p:attrName>style.visibility</p:attrName>
                                        </p:attrNameLst>
                                      </p:cBhvr>
                                      <p:to>
                                        <p:strVal val="visible"/>
                                      </p:to>
                                    </p:set>
                                    <p:anim calcmode="lin" valueType="num">
                                      <p:cBhvr>
                                        <p:cTn id="163" dur="1000" fill="hold"/>
                                        <p:tgtEl>
                                          <p:spTgt spid="20"/>
                                        </p:tgtEl>
                                        <p:attrNameLst>
                                          <p:attrName>ppt_w</p:attrName>
                                        </p:attrNameLst>
                                      </p:cBhvr>
                                      <p:tavLst>
                                        <p:tav tm="0">
                                          <p:val>
                                            <p:fltVal val="0"/>
                                          </p:val>
                                        </p:tav>
                                        <p:tav tm="100000">
                                          <p:val>
                                            <p:strVal val="#ppt_w"/>
                                          </p:val>
                                        </p:tav>
                                      </p:tavLst>
                                    </p:anim>
                                    <p:anim calcmode="lin" valueType="num">
                                      <p:cBhvr>
                                        <p:cTn id="164" dur="1000" fill="hold"/>
                                        <p:tgtEl>
                                          <p:spTgt spid="20"/>
                                        </p:tgtEl>
                                        <p:attrNameLst>
                                          <p:attrName>ppt_h</p:attrName>
                                        </p:attrNameLst>
                                      </p:cBhvr>
                                      <p:tavLst>
                                        <p:tav tm="0">
                                          <p:val>
                                            <p:fltVal val="0"/>
                                          </p:val>
                                        </p:tav>
                                        <p:tav tm="100000">
                                          <p:val>
                                            <p:strVal val="#ppt_h"/>
                                          </p:val>
                                        </p:tav>
                                      </p:tavLst>
                                    </p:anim>
                                    <p:anim calcmode="lin" valueType="num">
                                      <p:cBhvr>
                                        <p:cTn id="165" dur="1000" fill="hold"/>
                                        <p:tgtEl>
                                          <p:spTgt spid="20"/>
                                        </p:tgtEl>
                                        <p:attrNameLst>
                                          <p:attrName>style.rotation</p:attrName>
                                        </p:attrNameLst>
                                      </p:cBhvr>
                                      <p:tavLst>
                                        <p:tav tm="0">
                                          <p:val>
                                            <p:fltVal val="90"/>
                                          </p:val>
                                        </p:tav>
                                        <p:tav tm="100000">
                                          <p:val>
                                            <p:fltVal val="0"/>
                                          </p:val>
                                        </p:tav>
                                      </p:tavLst>
                                    </p:anim>
                                    <p:animEffect transition="in" filter="fade">
                                      <p:cBhvr>
                                        <p:cTn id="166"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15" grpId="0" animBg="1"/>
      <p:bldP spid="16" grpId="0" animBg="1"/>
      <p:bldP spid="13" grpId="0" animBg="1"/>
      <p:bldP spid="14" grpId="0" animBg="1"/>
      <p:bldP spid="9" grpId="0" animBg="1"/>
      <p:bldP spid="10" grpId="0" animBg="1"/>
      <p:bldP spid="30" grpId="0" build="p"/>
      <p:bldP spid="8" grpId="0"/>
      <p:bldP spid="11" grpId="0" animBg="1"/>
      <p:bldP spid="12"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pPr lvl="3"/>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rgbClr val="56595E"/>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rgbClr val="56595E"/>
                </a:solidFill>
                <a:latin typeface="Candara" panose="020E0502030303020204" pitchFamily="34" charset="0"/>
              </a:rPr>
              <a:t>LOREM IPSUM</a:t>
            </a:r>
          </a:p>
          <a:p>
            <a:endParaRPr lang="en-US" sz="2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b="1" dirty="0">
                <a:solidFill>
                  <a:schemeClr val="bg1"/>
                </a:solidFill>
                <a:latin typeface="Lato"/>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b="1" dirty="0">
                <a:solidFill>
                  <a:schemeClr val="bg1"/>
                </a:solidFill>
                <a:latin typeface="Lato"/>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b="1" dirty="0">
                <a:solidFill>
                  <a:schemeClr val="bg1"/>
                </a:solidFill>
                <a:latin typeface="Lato"/>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440611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CBD8FD39-3B73-4A63-A289-711EC838210D}"/>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3" name="TextBox 62">
            <a:extLst>
              <a:ext uri="{FF2B5EF4-FFF2-40B4-BE49-F238E27FC236}">
                <a16:creationId xmlns:a16="http://schemas.microsoft.com/office/drawing/2014/main" id="{0BCE2EF5-DE96-4E8B-9334-289FD3079703}"/>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7" name="Oval 6">
            <a:extLst>
              <a:ext uri="{FF2B5EF4-FFF2-40B4-BE49-F238E27FC236}">
                <a16:creationId xmlns:a16="http://schemas.microsoft.com/office/drawing/2014/main" id="{350C4E15-8281-4740-8B75-A492419CC056}"/>
              </a:ext>
            </a:extLst>
          </p:cNvPr>
          <p:cNvSpPr>
            <a:spLocks noChangeAspect="1"/>
          </p:cNvSpPr>
          <p:nvPr/>
        </p:nvSpPr>
        <p:spPr>
          <a:xfrm rot="10800000">
            <a:off x="4828438" y="2759037"/>
            <a:ext cx="1737360" cy="173736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57520" y="372578"/>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Oval 8">
            <a:extLst>
              <a:ext uri="{FF2B5EF4-FFF2-40B4-BE49-F238E27FC236}">
                <a16:creationId xmlns:a16="http://schemas.microsoft.com/office/drawing/2014/main" id="{159E946C-96CA-4D0C-B74C-552E01AFC6C6}"/>
              </a:ext>
            </a:extLst>
          </p:cNvPr>
          <p:cNvSpPr>
            <a:spLocks noChangeAspect="1"/>
          </p:cNvSpPr>
          <p:nvPr/>
        </p:nvSpPr>
        <p:spPr>
          <a:xfrm rot="10800000">
            <a:off x="4988457" y="2919057"/>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C1FC825-ED41-434A-847F-FA0B94144C9C}"/>
              </a:ext>
            </a:extLst>
          </p:cNvPr>
          <p:cNvSpPr/>
          <p:nvPr/>
        </p:nvSpPr>
        <p:spPr>
          <a:xfrm rot="10800000">
            <a:off x="7924800" y="1219200"/>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E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 Box 10">
            <a:extLst>
              <a:ext uri="{FF2B5EF4-FFF2-40B4-BE49-F238E27FC236}">
                <a16:creationId xmlns:a16="http://schemas.microsoft.com/office/drawing/2014/main" id="{85FDE6ED-FAEC-4F31-97D4-461992E1D9F3}"/>
              </a:ext>
            </a:extLst>
          </p:cNvPr>
          <p:cNvSpPr txBox="1">
            <a:spLocks noChangeArrowheads="1"/>
          </p:cNvSpPr>
          <p:nvPr/>
        </p:nvSpPr>
        <p:spPr bwMode="auto">
          <a:xfrm>
            <a:off x="8866259" y="1327362"/>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10" name="Oval 9">
            <a:extLst>
              <a:ext uri="{FF2B5EF4-FFF2-40B4-BE49-F238E27FC236}">
                <a16:creationId xmlns:a16="http://schemas.microsoft.com/office/drawing/2014/main" id="{F91438A2-3FFE-45D7-B9CD-73E812ADD2C8}"/>
              </a:ext>
            </a:extLst>
          </p:cNvPr>
          <p:cNvSpPr>
            <a:spLocks noChangeAspect="1"/>
          </p:cNvSpPr>
          <p:nvPr/>
        </p:nvSpPr>
        <p:spPr>
          <a:xfrm rot="10800000">
            <a:off x="8123124" y="1328633"/>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71">
            <a:extLst>
              <a:ext uri="{FF2B5EF4-FFF2-40B4-BE49-F238E27FC236}">
                <a16:creationId xmlns:a16="http://schemas.microsoft.com/office/drawing/2014/main" id="{E3DF5246-4667-4D93-8380-19E46A5F2C04}"/>
              </a:ext>
            </a:extLst>
          </p:cNvPr>
          <p:cNvSpPr>
            <a:spLocks noChangeAspect="1" noEditPoints="1"/>
          </p:cNvSpPr>
          <p:nvPr/>
        </p:nvSpPr>
        <p:spPr bwMode="auto">
          <a:xfrm>
            <a:off x="5464231" y="3391821"/>
            <a:ext cx="409467"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3" name="Group 42">
            <a:extLst>
              <a:ext uri="{FF2B5EF4-FFF2-40B4-BE49-F238E27FC236}">
                <a16:creationId xmlns:a16="http://schemas.microsoft.com/office/drawing/2014/main" id="{BAAE6E29-248D-441E-B94B-3ACCD199FF55}"/>
              </a:ext>
            </a:extLst>
          </p:cNvPr>
          <p:cNvGrpSpPr/>
          <p:nvPr/>
        </p:nvGrpSpPr>
        <p:grpSpPr>
          <a:xfrm>
            <a:off x="6047638" y="1659441"/>
            <a:ext cx="1763233" cy="947196"/>
            <a:chOff x="4267200" y="1338804"/>
            <a:chExt cx="1763233" cy="947196"/>
          </a:xfrm>
        </p:grpSpPr>
        <p:cxnSp>
          <p:nvCxnSpPr>
            <p:cNvPr id="3" name="Straight Connector 2">
              <a:extLst>
                <a:ext uri="{FF2B5EF4-FFF2-40B4-BE49-F238E27FC236}">
                  <a16:creationId xmlns:a16="http://schemas.microsoft.com/office/drawing/2014/main" id="{0AC6FA5A-7AA7-446B-B6C3-AE5B26E2EE03}"/>
                </a:ext>
              </a:extLst>
            </p:cNvPr>
            <p:cNvCxnSpPr/>
            <p:nvPr/>
          </p:nvCxnSpPr>
          <p:spPr>
            <a:xfrm flipV="1">
              <a:off x="4267200" y="1350896"/>
              <a:ext cx="990600" cy="9351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49BF7B79-ACDB-4DBB-AC38-59FA5C755002}"/>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sp>
        <p:nvSpPr>
          <p:cNvPr id="24" name="Freeform: Shape 23">
            <a:extLst>
              <a:ext uri="{FF2B5EF4-FFF2-40B4-BE49-F238E27FC236}">
                <a16:creationId xmlns:a16="http://schemas.microsoft.com/office/drawing/2014/main" id="{338CD262-9634-4C43-88F7-3A95B2C1ACB4}"/>
              </a:ext>
            </a:extLst>
          </p:cNvPr>
          <p:cNvSpPr/>
          <p:nvPr/>
        </p:nvSpPr>
        <p:spPr>
          <a:xfrm rot="10800000">
            <a:off x="7924800" y="2205409"/>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Text Box 10">
            <a:extLst>
              <a:ext uri="{FF2B5EF4-FFF2-40B4-BE49-F238E27FC236}">
                <a16:creationId xmlns:a16="http://schemas.microsoft.com/office/drawing/2014/main" id="{23A344A6-04E5-489C-BE2A-2ECA0BB21ADC}"/>
              </a:ext>
            </a:extLst>
          </p:cNvPr>
          <p:cNvSpPr txBox="1">
            <a:spLocks noChangeArrowheads="1"/>
          </p:cNvSpPr>
          <p:nvPr/>
        </p:nvSpPr>
        <p:spPr bwMode="auto">
          <a:xfrm>
            <a:off x="8866259" y="2313571"/>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26" name="Oval 25">
            <a:extLst>
              <a:ext uri="{FF2B5EF4-FFF2-40B4-BE49-F238E27FC236}">
                <a16:creationId xmlns:a16="http://schemas.microsoft.com/office/drawing/2014/main" id="{551DEF7B-B2C1-4A11-9441-CD94CC126749}"/>
              </a:ext>
            </a:extLst>
          </p:cNvPr>
          <p:cNvSpPr>
            <a:spLocks noChangeAspect="1"/>
          </p:cNvSpPr>
          <p:nvPr/>
        </p:nvSpPr>
        <p:spPr>
          <a:xfrm rot="10800000">
            <a:off x="8123124" y="2314842"/>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4A5DC90-C1DA-4AE2-B4EC-447CD73FFD73}"/>
              </a:ext>
            </a:extLst>
          </p:cNvPr>
          <p:cNvSpPr/>
          <p:nvPr/>
        </p:nvSpPr>
        <p:spPr>
          <a:xfrm rot="10800000">
            <a:off x="7923478" y="3188694"/>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Text Box 10">
            <a:extLst>
              <a:ext uri="{FF2B5EF4-FFF2-40B4-BE49-F238E27FC236}">
                <a16:creationId xmlns:a16="http://schemas.microsoft.com/office/drawing/2014/main" id="{3ECA0F3E-A233-4DC3-A51F-8152501CC1A1}"/>
              </a:ext>
            </a:extLst>
          </p:cNvPr>
          <p:cNvSpPr txBox="1">
            <a:spLocks noChangeArrowheads="1"/>
          </p:cNvSpPr>
          <p:nvPr/>
        </p:nvSpPr>
        <p:spPr bwMode="auto">
          <a:xfrm>
            <a:off x="8864937" y="3296856"/>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1" name="Oval 30">
            <a:extLst>
              <a:ext uri="{FF2B5EF4-FFF2-40B4-BE49-F238E27FC236}">
                <a16:creationId xmlns:a16="http://schemas.microsoft.com/office/drawing/2014/main" id="{D9D7A3E4-D632-4EA0-85AC-0DF9F9F31016}"/>
              </a:ext>
            </a:extLst>
          </p:cNvPr>
          <p:cNvSpPr>
            <a:spLocks noChangeAspect="1"/>
          </p:cNvSpPr>
          <p:nvPr/>
        </p:nvSpPr>
        <p:spPr>
          <a:xfrm rot="10800000">
            <a:off x="8121802" y="3298127"/>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79B8242-F623-4968-A768-6FD589627E70}"/>
              </a:ext>
            </a:extLst>
          </p:cNvPr>
          <p:cNvSpPr/>
          <p:nvPr/>
        </p:nvSpPr>
        <p:spPr>
          <a:xfrm rot="10800000">
            <a:off x="7926958" y="4164605"/>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Text Box 10">
            <a:extLst>
              <a:ext uri="{FF2B5EF4-FFF2-40B4-BE49-F238E27FC236}">
                <a16:creationId xmlns:a16="http://schemas.microsoft.com/office/drawing/2014/main" id="{92A3CA76-36DD-41CD-821B-BC4534255F97}"/>
              </a:ext>
            </a:extLst>
          </p:cNvPr>
          <p:cNvSpPr txBox="1">
            <a:spLocks noChangeArrowheads="1"/>
          </p:cNvSpPr>
          <p:nvPr/>
        </p:nvSpPr>
        <p:spPr bwMode="auto">
          <a:xfrm>
            <a:off x="8868417" y="4272767"/>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36" name="Oval 35">
            <a:extLst>
              <a:ext uri="{FF2B5EF4-FFF2-40B4-BE49-F238E27FC236}">
                <a16:creationId xmlns:a16="http://schemas.microsoft.com/office/drawing/2014/main" id="{9447A16F-FD53-4907-BD83-E468A7F669A2}"/>
              </a:ext>
            </a:extLst>
          </p:cNvPr>
          <p:cNvSpPr>
            <a:spLocks noChangeAspect="1"/>
          </p:cNvSpPr>
          <p:nvPr/>
        </p:nvSpPr>
        <p:spPr>
          <a:xfrm rot="10800000">
            <a:off x="8125282" y="4274038"/>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B9FBC80-88B4-408D-BCAE-209B4A86802D}"/>
              </a:ext>
            </a:extLst>
          </p:cNvPr>
          <p:cNvSpPr/>
          <p:nvPr/>
        </p:nvSpPr>
        <p:spPr>
          <a:xfrm rot="10800000">
            <a:off x="7905247" y="5146281"/>
            <a:ext cx="3228238" cy="878045"/>
          </a:xfrm>
          <a:custGeom>
            <a:avLst/>
            <a:gdLst>
              <a:gd name="connsiteX0" fmla="*/ 2919789 w 3228238"/>
              <a:gd name="connsiteY0" fmla="*/ 762000 h 762000"/>
              <a:gd name="connsiteX1" fmla="*/ 1778599 w 3228238"/>
              <a:gd name="connsiteY1" fmla="*/ 762000 h 762000"/>
              <a:gd name="connsiteX2" fmla="*/ 1474927 w 3228238"/>
              <a:gd name="connsiteY2" fmla="*/ 762000 h 762000"/>
              <a:gd name="connsiteX3" fmla="*/ 308450 w 3228238"/>
              <a:gd name="connsiteY3" fmla="*/ 762000 h 762000"/>
              <a:gd name="connsiteX4" fmla="*/ 0 w 3228238"/>
              <a:gd name="connsiteY4" fmla="*/ 381000 h 762000"/>
              <a:gd name="connsiteX5" fmla="*/ 308450 w 3228238"/>
              <a:gd name="connsiteY5" fmla="*/ 0 h 762000"/>
              <a:gd name="connsiteX6" fmla="*/ 1419799 w 3228238"/>
              <a:gd name="connsiteY6" fmla="*/ 0 h 762000"/>
              <a:gd name="connsiteX7" fmla="*/ 1780186 w 3228238"/>
              <a:gd name="connsiteY7" fmla="*/ 0 h 762000"/>
              <a:gd name="connsiteX8" fmla="*/ 2919789 w 3228238"/>
              <a:gd name="connsiteY8" fmla="*/ 0 h 762000"/>
              <a:gd name="connsiteX9" fmla="*/ 3228238 w 3228238"/>
              <a:gd name="connsiteY9" fmla="*/ 381000 h 762000"/>
              <a:gd name="connsiteX10" fmla="*/ 2919789 w 3228238"/>
              <a:gd name="connsiteY10"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228238" h="762000">
                <a:moveTo>
                  <a:pt x="2919789" y="762000"/>
                </a:moveTo>
                <a:lnTo>
                  <a:pt x="1778599" y="762000"/>
                </a:lnTo>
                <a:lnTo>
                  <a:pt x="1474927" y="762000"/>
                </a:lnTo>
                <a:lnTo>
                  <a:pt x="308450" y="762000"/>
                </a:lnTo>
                <a:cubicBezTo>
                  <a:pt x="138098" y="762000"/>
                  <a:pt x="0" y="591420"/>
                  <a:pt x="0" y="381000"/>
                </a:cubicBezTo>
                <a:cubicBezTo>
                  <a:pt x="0" y="170580"/>
                  <a:pt x="138098" y="0"/>
                  <a:pt x="308450" y="0"/>
                </a:cubicBezTo>
                <a:lnTo>
                  <a:pt x="1419799" y="0"/>
                </a:lnTo>
                <a:lnTo>
                  <a:pt x="1780186" y="0"/>
                </a:lnTo>
                <a:lnTo>
                  <a:pt x="2919789" y="0"/>
                </a:lnTo>
                <a:cubicBezTo>
                  <a:pt x="3090140" y="0"/>
                  <a:pt x="3228238" y="170580"/>
                  <a:pt x="3228238" y="381000"/>
                </a:cubicBezTo>
                <a:cubicBezTo>
                  <a:pt x="3228238" y="591420"/>
                  <a:pt x="3090140" y="762000"/>
                  <a:pt x="2919789" y="762000"/>
                </a:cubicBezTo>
                <a:close/>
              </a:path>
            </a:pathLst>
          </a:custGeom>
          <a:solidFill>
            <a:srgbClr val="01AA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 Box 10">
            <a:extLst>
              <a:ext uri="{FF2B5EF4-FFF2-40B4-BE49-F238E27FC236}">
                <a16:creationId xmlns:a16="http://schemas.microsoft.com/office/drawing/2014/main" id="{F3CE84B3-EBB6-45F9-B8A2-012A318E99C9}"/>
              </a:ext>
            </a:extLst>
          </p:cNvPr>
          <p:cNvSpPr txBox="1">
            <a:spLocks noChangeArrowheads="1"/>
          </p:cNvSpPr>
          <p:nvPr/>
        </p:nvSpPr>
        <p:spPr bwMode="auto">
          <a:xfrm>
            <a:off x="8846706" y="5254443"/>
            <a:ext cx="2229443" cy="707886"/>
          </a:xfrm>
          <a:prstGeom prst="rect">
            <a:avLst/>
          </a:prstGeom>
          <a:noFill/>
          <a:ln w="9525">
            <a:noFill/>
            <a:miter lim="800000"/>
            <a:headEnd/>
            <a:tailEnd/>
          </a:ln>
        </p:spPr>
        <p:txBody>
          <a:bodyPr wrap="square" lIns="60960" tIns="30480" rIns="60960" bIns="30480">
            <a:spAutoFit/>
          </a:bodyPr>
          <a:lstStyle/>
          <a:p>
            <a:r>
              <a:rPr lang="en-US" sz="12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 sed do eiusmod tempor incididunt .</a:t>
            </a:r>
          </a:p>
        </p:txBody>
      </p:sp>
      <p:sp>
        <p:nvSpPr>
          <p:cNvPr id="41" name="Oval 40">
            <a:extLst>
              <a:ext uri="{FF2B5EF4-FFF2-40B4-BE49-F238E27FC236}">
                <a16:creationId xmlns:a16="http://schemas.microsoft.com/office/drawing/2014/main" id="{6095E925-1BDF-41B3-9B85-1B5B79C48BB0}"/>
              </a:ext>
            </a:extLst>
          </p:cNvPr>
          <p:cNvSpPr>
            <a:spLocks noChangeAspect="1"/>
          </p:cNvSpPr>
          <p:nvPr/>
        </p:nvSpPr>
        <p:spPr>
          <a:xfrm rot="10800000">
            <a:off x="8103571" y="5255714"/>
            <a:ext cx="685800" cy="6858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2700000" sx="103000" sy="103000" algn="t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39">
            <a:extLst>
              <a:ext uri="{FF2B5EF4-FFF2-40B4-BE49-F238E27FC236}">
                <a16:creationId xmlns:a16="http://schemas.microsoft.com/office/drawing/2014/main" id="{804497C9-B9BE-4CC0-A25F-FFC78E950928}"/>
              </a:ext>
            </a:extLst>
          </p:cNvPr>
          <p:cNvSpPr>
            <a:spLocks noChangeAspect="1" noEditPoints="1"/>
          </p:cNvSpPr>
          <p:nvPr/>
        </p:nvSpPr>
        <p:spPr bwMode="auto">
          <a:xfrm>
            <a:off x="8342502" y="1512884"/>
            <a:ext cx="207937" cy="31089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01">
            <a:extLst>
              <a:ext uri="{FF2B5EF4-FFF2-40B4-BE49-F238E27FC236}">
                <a16:creationId xmlns:a16="http://schemas.microsoft.com/office/drawing/2014/main" id="{F9A554F4-FA9B-411B-BF0B-0A704E8B4FC5}"/>
              </a:ext>
            </a:extLst>
          </p:cNvPr>
          <p:cNvSpPr>
            <a:spLocks noChangeAspect="1" noEditPoints="1"/>
          </p:cNvSpPr>
          <p:nvPr/>
        </p:nvSpPr>
        <p:spPr bwMode="auto">
          <a:xfrm>
            <a:off x="8312526" y="3521812"/>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1">
            <a:extLst>
              <a:ext uri="{FF2B5EF4-FFF2-40B4-BE49-F238E27FC236}">
                <a16:creationId xmlns:a16="http://schemas.microsoft.com/office/drawing/2014/main" id="{9943C165-41B4-4A17-9C01-97E9A7C2FD68}"/>
              </a:ext>
            </a:extLst>
          </p:cNvPr>
          <p:cNvSpPr>
            <a:spLocks noChangeAspect="1" noEditPoints="1"/>
          </p:cNvSpPr>
          <p:nvPr/>
        </p:nvSpPr>
        <p:spPr bwMode="auto">
          <a:xfrm>
            <a:off x="8312526" y="4473912"/>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91">
            <a:extLst>
              <a:ext uri="{FF2B5EF4-FFF2-40B4-BE49-F238E27FC236}">
                <a16:creationId xmlns:a16="http://schemas.microsoft.com/office/drawing/2014/main" id="{8BD68694-87E9-47AB-9AD2-F7EAB7C27800}"/>
              </a:ext>
            </a:extLst>
          </p:cNvPr>
          <p:cNvSpPr>
            <a:spLocks noChangeAspect="1" noEditPoints="1"/>
          </p:cNvSpPr>
          <p:nvPr/>
        </p:nvSpPr>
        <p:spPr bwMode="auto">
          <a:xfrm>
            <a:off x="8291261" y="5461454"/>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4" name="Group 43">
            <a:extLst>
              <a:ext uri="{FF2B5EF4-FFF2-40B4-BE49-F238E27FC236}">
                <a16:creationId xmlns:a16="http://schemas.microsoft.com/office/drawing/2014/main" id="{37ED9386-62C4-4E25-BF7C-A58C8571F150}"/>
              </a:ext>
            </a:extLst>
          </p:cNvPr>
          <p:cNvGrpSpPr/>
          <p:nvPr/>
        </p:nvGrpSpPr>
        <p:grpSpPr>
          <a:xfrm>
            <a:off x="6604101" y="2647746"/>
            <a:ext cx="1159356" cy="352896"/>
            <a:chOff x="4871077" y="1338804"/>
            <a:chExt cx="1159356" cy="352896"/>
          </a:xfrm>
        </p:grpSpPr>
        <p:cxnSp>
          <p:nvCxnSpPr>
            <p:cNvPr id="45" name="Straight Connector 44">
              <a:extLst>
                <a:ext uri="{FF2B5EF4-FFF2-40B4-BE49-F238E27FC236}">
                  <a16:creationId xmlns:a16="http://schemas.microsoft.com/office/drawing/2014/main" id="{474301E9-5BB8-48F8-9D7A-6CA442DED4F1}"/>
                </a:ext>
              </a:extLst>
            </p:cNvPr>
            <p:cNvCxnSpPr>
              <a:cxnSpLocks/>
            </p:cNvCxnSpPr>
            <p:nvPr/>
          </p:nvCxnSpPr>
          <p:spPr>
            <a:xfrm flipV="1">
              <a:off x="4871077" y="1350896"/>
              <a:ext cx="386723" cy="340804"/>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C2BF24B-07F5-4993-BF30-5A5ECB269E5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9FC9F091-49DB-4D78-B66A-906A68ED5CCA}"/>
              </a:ext>
            </a:extLst>
          </p:cNvPr>
          <p:cNvGrpSpPr/>
          <p:nvPr/>
        </p:nvGrpSpPr>
        <p:grpSpPr>
          <a:xfrm>
            <a:off x="6078563" y="4656418"/>
            <a:ext cx="1732308" cy="962277"/>
            <a:chOff x="4267200" y="2286000"/>
            <a:chExt cx="1732308" cy="962277"/>
          </a:xfrm>
        </p:grpSpPr>
        <p:cxnSp>
          <p:nvCxnSpPr>
            <p:cNvPr id="49" name="Straight Connector 48">
              <a:extLst>
                <a:ext uri="{FF2B5EF4-FFF2-40B4-BE49-F238E27FC236}">
                  <a16:creationId xmlns:a16="http://schemas.microsoft.com/office/drawing/2014/main" id="{36BEA066-E87E-4014-962B-8E819F2B6491}"/>
                </a:ext>
              </a:extLst>
            </p:cNvPr>
            <p:cNvCxnSpPr>
              <a:cxnSpLocks/>
            </p:cNvCxnSpPr>
            <p:nvPr/>
          </p:nvCxnSpPr>
          <p:spPr>
            <a:xfrm>
              <a:off x="4267200" y="2286000"/>
              <a:ext cx="959675" cy="951968"/>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B6B0F4F7-FDEB-474E-9685-045E93E61F4F}"/>
                </a:ext>
              </a:extLst>
            </p:cNvPr>
            <p:cNvCxnSpPr>
              <a:cxnSpLocks/>
            </p:cNvCxnSpPr>
            <p:nvPr/>
          </p:nvCxnSpPr>
          <p:spPr>
            <a:xfrm flipH="1">
              <a:off x="5226876" y="3248277"/>
              <a:ext cx="772632" cy="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8E2F138A-1770-49F9-AEF6-014BF8EC247E}"/>
              </a:ext>
            </a:extLst>
          </p:cNvPr>
          <p:cNvGrpSpPr/>
          <p:nvPr/>
        </p:nvGrpSpPr>
        <p:grpSpPr>
          <a:xfrm>
            <a:off x="6604101" y="4262413"/>
            <a:ext cx="1196036" cy="378654"/>
            <a:chOff x="4834397" y="973460"/>
            <a:chExt cx="1196036" cy="378654"/>
          </a:xfrm>
        </p:grpSpPr>
        <p:cxnSp>
          <p:nvCxnSpPr>
            <p:cNvPr id="55" name="Straight Connector 54">
              <a:extLst>
                <a:ext uri="{FF2B5EF4-FFF2-40B4-BE49-F238E27FC236}">
                  <a16:creationId xmlns:a16="http://schemas.microsoft.com/office/drawing/2014/main" id="{B82600D4-DA32-47BD-A664-81A154AD2F52}"/>
                </a:ext>
              </a:extLst>
            </p:cNvPr>
            <p:cNvCxnSpPr>
              <a:cxnSpLocks/>
            </p:cNvCxnSpPr>
            <p:nvPr/>
          </p:nvCxnSpPr>
          <p:spPr>
            <a:xfrm>
              <a:off x="4834397" y="973460"/>
              <a:ext cx="423403" cy="377436"/>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386A7E78-08EA-424D-A81B-67F346694C15}"/>
                </a:ext>
              </a:extLst>
            </p:cNvPr>
            <p:cNvCxnSpPr>
              <a:cxnSpLocks/>
            </p:cNvCxnSpPr>
            <p:nvPr/>
          </p:nvCxnSpPr>
          <p:spPr>
            <a:xfrm flipH="1">
              <a:off x="5257800" y="1338804"/>
              <a:ext cx="772633" cy="13310"/>
            </a:xfrm>
            <a:prstGeom prst="line">
              <a:avLst/>
            </a:prstGeom>
            <a:ln w="12700">
              <a:solidFill>
                <a:srgbClr val="56595E"/>
              </a:solidFill>
              <a:headEnd type="oval" w="lg" len="lg"/>
              <a:tailEnd type="oval" w="sm" len="sm"/>
            </a:ln>
          </p:spPr>
          <p:style>
            <a:lnRef idx="1">
              <a:schemeClr val="accent1"/>
            </a:lnRef>
            <a:fillRef idx="0">
              <a:schemeClr val="accent1"/>
            </a:fillRef>
            <a:effectRef idx="0">
              <a:schemeClr val="accent1"/>
            </a:effectRef>
            <a:fontRef idx="minor">
              <a:schemeClr val="tx1"/>
            </a:fontRef>
          </p:style>
        </p:cxnSp>
      </p:grpSp>
      <p:cxnSp>
        <p:nvCxnSpPr>
          <p:cNvPr id="60" name="Straight Connector 59">
            <a:extLst>
              <a:ext uri="{FF2B5EF4-FFF2-40B4-BE49-F238E27FC236}">
                <a16:creationId xmlns:a16="http://schemas.microsoft.com/office/drawing/2014/main" id="{C3FACF64-F70E-4671-BB10-2948C57F40F1}"/>
              </a:ext>
            </a:extLst>
          </p:cNvPr>
          <p:cNvCxnSpPr>
            <a:cxnSpLocks/>
          </p:cNvCxnSpPr>
          <p:nvPr/>
        </p:nvCxnSpPr>
        <p:spPr>
          <a:xfrm flipH="1">
            <a:off x="6764123" y="3672282"/>
            <a:ext cx="1036014" cy="0"/>
          </a:xfrm>
          <a:prstGeom prst="line">
            <a:avLst/>
          </a:prstGeom>
          <a:ln w="12700">
            <a:solidFill>
              <a:srgbClr val="56595E"/>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64" name="Text Box 10">
            <a:extLst>
              <a:ext uri="{FF2B5EF4-FFF2-40B4-BE49-F238E27FC236}">
                <a16:creationId xmlns:a16="http://schemas.microsoft.com/office/drawing/2014/main" id="{2A7F6B98-BB5D-4854-AF39-377801384970}"/>
              </a:ext>
            </a:extLst>
          </p:cNvPr>
          <p:cNvSpPr txBox="1">
            <a:spLocks noChangeArrowheads="1"/>
          </p:cNvSpPr>
          <p:nvPr/>
        </p:nvSpPr>
        <p:spPr bwMode="auto">
          <a:xfrm rot="18429617">
            <a:off x="5153054" y="3140461"/>
            <a:ext cx="1005840" cy="906158"/>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5" name="Text Box 10">
            <a:extLst>
              <a:ext uri="{FF2B5EF4-FFF2-40B4-BE49-F238E27FC236}">
                <a16:creationId xmlns:a16="http://schemas.microsoft.com/office/drawing/2014/main" id="{1ED93BE2-4E1C-4F6E-9C11-62F57836D082}"/>
              </a:ext>
            </a:extLst>
          </p:cNvPr>
          <p:cNvSpPr txBox="1">
            <a:spLocks noChangeArrowheads="1"/>
          </p:cNvSpPr>
          <p:nvPr/>
        </p:nvSpPr>
        <p:spPr bwMode="auto">
          <a:xfrm rot="8027978">
            <a:off x="5225318" y="3144328"/>
            <a:ext cx="1005840" cy="99804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300" b="1" dirty="0">
                <a:solidFill>
                  <a:schemeClr val="bg1"/>
                </a:solidFill>
                <a:latin typeface="Candara" panose="020E0502030303020204" pitchFamily="34" charset="0"/>
              </a:rPr>
              <a:t>LOREM IPSUM</a:t>
            </a:r>
          </a:p>
        </p:txBody>
      </p:sp>
      <p:sp>
        <p:nvSpPr>
          <p:cNvPr id="66" name="Freeform 41">
            <a:extLst>
              <a:ext uri="{FF2B5EF4-FFF2-40B4-BE49-F238E27FC236}">
                <a16:creationId xmlns:a16="http://schemas.microsoft.com/office/drawing/2014/main" id="{F1BCA99A-6FB7-47C6-B61F-C09277AA9A9D}"/>
              </a:ext>
            </a:extLst>
          </p:cNvPr>
          <p:cNvSpPr>
            <a:spLocks noChangeAspect="1" noEditPoints="1"/>
          </p:cNvSpPr>
          <p:nvPr/>
        </p:nvSpPr>
        <p:spPr bwMode="auto">
          <a:xfrm>
            <a:off x="8252344" y="2528488"/>
            <a:ext cx="388254" cy="301752"/>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598348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2"/>
                                        </p:tgtEl>
                                        <p:attrNameLst>
                                          <p:attrName>style.visibility</p:attrName>
                                        </p:attrNameLst>
                                      </p:cBhvr>
                                      <p:to>
                                        <p:strVal val="visible"/>
                                      </p:to>
                                    </p:set>
                                    <p:animEffect transition="in" filter="wipe(left)">
                                      <p:cBhvr>
                                        <p:cTn id="10" dur="500"/>
                                        <p:tgtEl>
                                          <p:spTgt spid="6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3">
                                            <p:txEl>
                                              <p:pRg st="0" end="0"/>
                                            </p:txEl>
                                          </p:spTgt>
                                        </p:tgtEl>
                                        <p:attrNameLst>
                                          <p:attrName>style.visibility</p:attrName>
                                        </p:attrNameLst>
                                      </p:cBhvr>
                                      <p:to>
                                        <p:strVal val="visible"/>
                                      </p:to>
                                    </p:set>
                                    <p:animEffect transition="in" filter="fade">
                                      <p:cBhvr>
                                        <p:cTn id="14" dur="500"/>
                                        <p:tgtEl>
                                          <p:spTgt spid="63">
                                            <p:txEl>
                                              <p:pRg st="0" end="0"/>
                                            </p:txEl>
                                          </p:spTgt>
                                        </p:tgtEl>
                                      </p:cBhvr>
                                    </p:animEffect>
                                    <p:anim calcmode="lin" valueType="num">
                                      <p:cBhvr>
                                        <p:cTn id="15" dur="5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3">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3">
                                            <p:txEl>
                                              <p:pRg st="2" end="2"/>
                                            </p:txEl>
                                          </p:spTgt>
                                        </p:tgtEl>
                                        <p:attrNameLst>
                                          <p:attrName>style.visibility</p:attrName>
                                        </p:attrNameLst>
                                      </p:cBhvr>
                                      <p:to>
                                        <p:strVal val="visible"/>
                                      </p:to>
                                    </p:set>
                                    <p:animEffect transition="in" filter="fade">
                                      <p:cBhvr>
                                        <p:cTn id="20" dur="500"/>
                                        <p:tgtEl>
                                          <p:spTgt spid="63">
                                            <p:txEl>
                                              <p:pRg st="2" end="2"/>
                                            </p:txEl>
                                          </p:spTgt>
                                        </p:tgtEl>
                                      </p:cBhvr>
                                    </p:animEffect>
                                    <p:anim calcmode="lin" valueType="num">
                                      <p:cBhvr>
                                        <p:cTn id="21" dur="5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3">
                                            <p:txEl>
                                              <p:pRg st="4" end="4"/>
                                            </p:txEl>
                                          </p:spTgt>
                                        </p:tgtEl>
                                        <p:attrNameLst>
                                          <p:attrName>style.visibility</p:attrName>
                                        </p:attrNameLst>
                                      </p:cBhvr>
                                      <p:to>
                                        <p:strVal val="visible"/>
                                      </p:to>
                                    </p:set>
                                    <p:animEffect transition="in" filter="fade">
                                      <p:cBhvr>
                                        <p:cTn id="26" dur="500"/>
                                        <p:tgtEl>
                                          <p:spTgt spid="63">
                                            <p:txEl>
                                              <p:pRg st="4" end="4"/>
                                            </p:txEl>
                                          </p:spTgt>
                                        </p:tgtEl>
                                      </p:cBhvr>
                                    </p:animEffect>
                                    <p:anim calcmode="lin" valueType="num">
                                      <p:cBhvr>
                                        <p:cTn id="27" dur="500" fill="hold"/>
                                        <p:tgtEl>
                                          <p:spTgt spid="63">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3">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3">
                                            <p:txEl>
                                              <p:pRg st="6" end="6"/>
                                            </p:txEl>
                                          </p:spTgt>
                                        </p:tgtEl>
                                        <p:attrNameLst>
                                          <p:attrName>style.visibility</p:attrName>
                                        </p:attrNameLst>
                                      </p:cBhvr>
                                      <p:to>
                                        <p:strVal val="visible"/>
                                      </p:to>
                                    </p:set>
                                    <p:animEffect transition="in" filter="fade">
                                      <p:cBhvr>
                                        <p:cTn id="32" dur="500"/>
                                        <p:tgtEl>
                                          <p:spTgt spid="63">
                                            <p:txEl>
                                              <p:pRg st="6" end="6"/>
                                            </p:txEl>
                                          </p:spTgt>
                                        </p:tgtEl>
                                      </p:cBhvr>
                                    </p:animEffect>
                                    <p:anim calcmode="lin" valueType="num">
                                      <p:cBhvr>
                                        <p:cTn id="33" dur="500" fill="hold"/>
                                        <p:tgtEl>
                                          <p:spTgt spid="63">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3">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3">
                                            <p:txEl>
                                              <p:pRg st="8" end="8"/>
                                            </p:txEl>
                                          </p:spTgt>
                                        </p:tgtEl>
                                        <p:attrNameLst>
                                          <p:attrName>style.visibility</p:attrName>
                                        </p:attrNameLst>
                                      </p:cBhvr>
                                      <p:to>
                                        <p:strVal val="visible"/>
                                      </p:to>
                                    </p:set>
                                    <p:animEffect transition="in" filter="fade">
                                      <p:cBhvr>
                                        <p:cTn id="38" dur="500"/>
                                        <p:tgtEl>
                                          <p:spTgt spid="63">
                                            <p:txEl>
                                              <p:pRg st="8" end="8"/>
                                            </p:txEl>
                                          </p:spTgt>
                                        </p:tgtEl>
                                      </p:cBhvr>
                                    </p:animEffect>
                                    <p:anim calcmode="lin" valueType="num">
                                      <p:cBhvr>
                                        <p:cTn id="39" dur="500" fill="hold"/>
                                        <p:tgtEl>
                                          <p:spTgt spid="63">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3">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3">
                                            <p:txEl>
                                              <p:pRg st="10" end="10"/>
                                            </p:txEl>
                                          </p:spTgt>
                                        </p:tgtEl>
                                        <p:attrNameLst>
                                          <p:attrName>style.visibility</p:attrName>
                                        </p:attrNameLst>
                                      </p:cBhvr>
                                      <p:to>
                                        <p:strVal val="visible"/>
                                      </p:to>
                                    </p:set>
                                    <p:animEffect transition="in" filter="fade">
                                      <p:cBhvr>
                                        <p:cTn id="44" dur="500"/>
                                        <p:tgtEl>
                                          <p:spTgt spid="63">
                                            <p:txEl>
                                              <p:pRg st="10" end="10"/>
                                            </p:txEl>
                                          </p:spTgt>
                                        </p:tgtEl>
                                      </p:cBhvr>
                                    </p:animEffect>
                                    <p:anim calcmode="lin" valueType="num">
                                      <p:cBhvr>
                                        <p:cTn id="45" dur="500" fill="hold"/>
                                        <p:tgtEl>
                                          <p:spTgt spid="63">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3">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7"/>
                                        </p:tgtEl>
                                        <p:attrNameLst>
                                          <p:attrName>style.visibility</p:attrName>
                                        </p:attrNameLst>
                                      </p:cBhvr>
                                      <p:to>
                                        <p:strVal val="visible"/>
                                      </p:to>
                                    </p:set>
                                    <p:anim calcmode="lin" valueType="num">
                                      <p:cBhvr>
                                        <p:cTn id="50" dur="500" fill="hold"/>
                                        <p:tgtEl>
                                          <p:spTgt spid="7"/>
                                        </p:tgtEl>
                                        <p:attrNameLst>
                                          <p:attrName>ppt_w</p:attrName>
                                        </p:attrNameLst>
                                      </p:cBhvr>
                                      <p:tavLst>
                                        <p:tav tm="0">
                                          <p:val>
                                            <p:fltVal val="0"/>
                                          </p:val>
                                        </p:tav>
                                        <p:tav tm="100000">
                                          <p:val>
                                            <p:strVal val="#ppt_w"/>
                                          </p:val>
                                        </p:tav>
                                      </p:tavLst>
                                    </p:anim>
                                    <p:anim calcmode="lin" valueType="num">
                                      <p:cBhvr>
                                        <p:cTn id="51" dur="500" fill="hold"/>
                                        <p:tgtEl>
                                          <p:spTgt spid="7"/>
                                        </p:tgtEl>
                                        <p:attrNameLst>
                                          <p:attrName>ppt_h</p:attrName>
                                        </p:attrNameLst>
                                      </p:cBhvr>
                                      <p:tavLst>
                                        <p:tav tm="0">
                                          <p:val>
                                            <p:fltVal val="0"/>
                                          </p:val>
                                        </p:tav>
                                        <p:tav tm="100000">
                                          <p:val>
                                            <p:strVal val="#ppt_h"/>
                                          </p:val>
                                        </p:tav>
                                      </p:tavLst>
                                    </p:anim>
                                    <p:animEffect transition="in" filter="fade">
                                      <p:cBhvr>
                                        <p:cTn id="52" dur="500"/>
                                        <p:tgtEl>
                                          <p:spTgt spid="7"/>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Effect transition="in" filter="fade">
                                      <p:cBhvr>
                                        <p:cTn id="57" dur="500"/>
                                        <p:tgtEl>
                                          <p:spTgt spid="9"/>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p:cTn id="60" dur="500" fill="hold"/>
                                        <p:tgtEl>
                                          <p:spTgt spid="15"/>
                                        </p:tgtEl>
                                        <p:attrNameLst>
                                          <p:attrName>ppt_w</p:attrName>
                                        </p:attrNameLst>
                                      </p:cBhvr>
                                      <p:tavLst>
                                        <p:tav tm="0">
                                          <p:val>
                                            <p:fltVal val="0"/>
                                          </p:val>
                                        </p:tav>
                                        <p:tav tm="100000">
                                          <p:val>
                                            <p:strVal val="#ppt_w"/>
                                          </p:val>
                                        </p:tav>
                                      </p:tavLst>
                                    </p:anim>
                                    <p:anim calcmode="lin" valueType="num">
                                      <p:cBhvr>
                                        <p:cTn id="61" dur="500" fill="hold"/>
                                        <p:tgtEl>
                                          <p:spTgt spid="15"/>
                                        </p:tgtEl>
                                        <p:attrNameLst>
                                          <p:attrName>ppt_h</p:attrName>
                                        </p:attrNameLst>
                                      </p:cBhvr>
                                      <p:tavLst>
                                        <p:tav tm="0">
                                          <p:val>
                                            <p:fltVal val="0"/>
                                          </p:val>
                                        </p:tav>
                                        <p:tav tm="100000">
                                          <p:val>
                                            <p:strVal val="#ppt_h"/>
                                          </p:val>
                                        </p:tav>
                                      </p:tavLst>
                                    </p:anim>
                                    <p:animEffect transition="in" filter="fade">
                                      <p:cBhvr>
                                        <p:cTn id="62" dur="500"/>
                                        <p:tgtEl>
                                          <p:spTgt spid="15"/>
                                        </p:tgtEl>
                                      </p:cBhvr>
                                    </p:animEffect>
                                  </p:childTnLst>
                                </p:cTn>
                              </p:par>
                            </p:childTnLst>
                          </p:cTn>
                        </p:par>
                        <p:par>
                          <p:cTn id="63" fill="hold">
                            <p:stCondLst>
                              <p:cond delay="4000"/>
                            </p:stCondLst>
                            <p:childTnLst>
                              <p:par>
                                <p:cTn id="64" presetID="31" presetClass="entr" presetSubtype="0"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p:cTn id="66" dur="1000" fill="hold"/>
                                        <p:tgtEl>
                                          <p:spTgt spid="64"/>
                                        </p:tgtEl>
                                        <p:attrNameLst>
                                          <p:attrName>ppt_w</p:attrName>
                                        </p:attrNameLst>
                                      </p:cBhvr>
                                      <p:tavLst>
                                        <p:tav tm="0">
                                          <p:val>
                                            <p:fltVal val="0"/>
                                          </p:val>
                                        </p:tav>
                                        <p:tav tm="100000">
                                          <p:val>
                                            <p:strVal val="#ppt_w"/>
                                          </p:val>
                                        </p:tav>
                                      </p:tavLst>
                                    </p:anim>
                                    <p:anim calcmode="lin" valueType="num">
                                      <p:cBhvr>
                                        <p:cTn id="67" dur="1000" fill="hold"/>
                                        <p:tgtEl>
                                          <p:spTgt spid="64"/>
                                        </p:tgtEl>
                                        <p:attrNameLst>
                                          <p:attrName>ppt_h</p:attrName>
                                        </p:attrNameLst>
                                      </p:cBhvr>
                                      <p:tavLst>
                                        <p:tav tm="0">
                                          <p:val>
                                            <p:fltVal val="0"/>
                                          </p:val>
                                        </p:tav>
                                        <p:tav tm="100000">
                                          <p:val>
                                            <p:strVal val="#ppt_h"/>
                                          </p:val>
                                        </p:tav>
                                      </p:tavLst>
                                    </p:anim>
                                    <p:anim calcmode="lin" valueType="num">
                                      <p:cBhvr>
                                        <p:cTn id="68" dur="1000" fill="hold"/>
                                        <p:tgtEl>
                                          <p:spTgt spid="64"/>
                                        </p:tgtEl>
                                        <p:attrNameLst>
                                          <p:attrName>style.rotation</p:attrName>
                                        </p:attrNameLst>
                                      </p:cBhvr>
                                      <p:tavLst>
                                        <p:tav tm="0">
                                          <p:val>
                                            <p:fltVal val="90"/>
                                          </p:val>
                                        </p:tav>
                                        <p:tav tm="100000">
                                          <p:val>
                                            <p:fltVal val="0"/>
                                          </p:val>
                                        </p:tav>
                                      </p:tavLst>
                                    </p:anim>
                                    <p:animEffect transition="in" filter="fade">
                                      <p:cBhvr>
                                        <p:cTn id="69" dur="1000"/>
                                        <p:tgtEl>
                                          <p:spTgt spid="64"/>
                                        </p:tgtEl>
                                      </p:cBhvr>
                                    </p:animEffect>
                                  </p:childTnLst>
                                </p:cTn>
                              </p:par>
                              <p:par>
                                <p:cTn id="70" presetID="31" presetClass="entr" presetSubtype="0" fill="hold" grpId="0" nodeType="withEffect">
                                  <p:stCondLst>
                                    <p:cond delay="0"/>
                                  </p:stCondLst>
                                  <p:childTnLst>
                                    <p:set>
                                      <p:cBhvr>
                                        <p:cTn id="71" dur="1" fill="hold">
                                          <p:stCondLst>
                                            <p:cond delay="0"/>
                                          </p:stCondLst>
                                        </p:cTn>
                                        <p:tgtEl>
                                          <p:spTgt spid="65"/>
                                        </p:tgtEl>
                                        <p:attrNameLst>
                                          <p:attrName>style.visibility</p:attrName>
                                        </p:attrNameLst>
                                      </p:cBhvr>
                                      <p:to>
                                        <p:strVal val="visible"/>
                                      </p:to>
                                    </p:set>
                                    <p:anim calcmode="lin" valueType="num">
                                      <p:cBhvr>
                                        <p:cTn id="72" dur="1000" fill="hold"/>
                                        <p:tgtEl>
                                          <p:spTgt spid="65"/>
                                        </p:tgtEl>
                                        <p:attrNameLst>
                                          <p:attrName>ppt_w</p:attrName>
                                        </p:attrNameLst>
                                      </p:cBhvr>
                                      <p:tavLst>
                                        <p:tav tm="0">
                                          <p:val>
                                            <p:fltVal val="0"/>
                                          </p:val>
                                        </p:tav>
                                        <p:tav tm="100000">
                                          <p:val>
                                            <p:strVal val="#ppt_w"/>
                                          </p:val>
                                        </p:tav>
                                      </p:tavLst>
                                    </p:anim>
                                    <p:anim calcmode="lin" valueType="num">
                                      <p:cBhvr>
                                        <p:cTn id="73" dur="1000" fill="hold"/>
                                        <p:tgtEl>
                                          <p:spTgt spid="65"/>
                                        </p:tgtEl>
                                        <p:attrNameLst>
                                          <p:attrName>ppt_h</p:attrName>
                                        </p:attrNameLst>
                                      </p:cBhvr>
                                      <p:tavLst>
                                        <p:tav tm="0">
                                          <p:val>
                                            <p:fltVal val="0"/>
                                          </p:val>
                                        </p:tav>
                                        <p:tav tm="100000">
                                          <p:val>
                                            <p:strVal val="#ppt_h"/>
                                          </p:val>
                                        </p:tav>
                                      </p:tavLst>
                                    </p:anim>
                                    <p:anim calcmode="lin" valueType="num">
                                      <p:cBhvr>
                                        <p:cTn id="74" dur="1000" fill="hold"/>
                                        <p:tgtEl>
                                          <p:spTgt spid="65"/>
                                        </p:tgtEl>
                                        <p:attrNameLst>
                                          <p:attrName>style.rotation</p:attrName>
                                        </p:attrNameLst>
                                      </p:cBhvr>
                                      <p:tavLst>
                                        <p:tav tm="0">
                                          <p:val>
                                            <p:fltVal val="90"/>
                                          </p:val>
                                        </p:tav>
                                        <p:tav tm="100000">
                                          <p:val>
                                            <p:fltVal val="0"/>
                                          </p:val>
                                        </p:tav>
                                      </p:tavLst>
                                    </p:anim>
                                    <p:animEffect transition="in" filter="fade">
                                      <p:cBhvr>
                                        <p:cTn id="75" dur="1000"/>
                                        <p:tgtEl>
                                          <p:spTgt spid="65"/>
                                        </p:tgtEl>
                                      </p:cBhvr>
                                    </p:animEffect>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wipe(left)">
                                      <p:cBhvr>
                                        <p:cTn id="79" dur="500"/>
                                        <p:tgtEl>
                                          <p:spTgt spid="43"/>
                                        </p:tgtEl>
                                      </p:cBhvr>
                                    </p:animEffect>
                                  </p:childTnLst>
                                </p:cTn>
                              </p:par>
                            </p:childTnLst>
                          </p:cTn>
                        </p:par>
                        <p:par>
                          <p:cTn id="80" fill="hold">
                            <p:stCondLst>
                              <p:cond delay="5500"/>
                            </p:stCondLst>
                            <p:childTnLst>
                              <p:par>
                                <p:cTn id="81" presetID="2" presetClass="entr" presetSubtype="2" fill="hold" grpId="0" nodeType="afterEffect">
                                  <p:stCondLst>
                                    <p:cond delay="0"/>
                                  </p:stCondLst>
                                  <p:childTnLst>
                                    <p:set>
                                      <p:cBhvr>
                                        <p:cTn id="82" dur="1" fill="hold">
                                          <p:stCondLst>
                                            <p:cond delay="0"/>
                                          </p:stCondLst>
                                        </p:cTn>
                                        <p:tgtEl>
                                          <p:spTgt spid="13"/>
                                        </p:tgtEl>
                                        <p:attrNameLst>
                                          <p:attrName>style.visibility</p:attrName>
                                        </p:attrNameLst>
                                      </p:cBhvr>
                                      <p:to>
                                        <p:strVal val="visible"/>
                                      </p:to>
                                    </p:set>
                                    <p:anim calcmode="lin" valueType="num">
                                      <p:cBhvr additive="base">
                                        <p:cTn id="83" dur="500" fill="hold"/>
                                        <p:tgtEl>
                                          <p:spTgt spid="13"/>
                                        </p:tgtEl>
                                        <p:attrNameLst>
                                          <p:attrName>ppt_x</p:attrName>
                                        </p:attrNameLst>
                                      </p:cBhvr>
                                      <p:tavLst>
                                        <p:tav tm="0">
                                          <p:val>
                                            <p:strVal val="1+#ppt_w/2"/>
                                          </p:val>
                                        </p:tav>
                                        <p:tav tm="100000">
                                          <p:val>
                                            <p:strVal val="#ppt_x"/>
                                          </p:val>
                                        </p:tav>
                                      </p:tavLst>
                                    </p:anim>
                                    <p:anim calcmode="lin" valueType="num">
                                      <p:cBhvr additive="base">
                                        <p:cTn id="84" dur="500" fill="hold"/>
                                        <p:tgtEl>
                                          <p:spTgt spid="13"/>
                                        </p:tgtEl>
                                        <p:attrNameLst>
                                          <p:attrName>ppt_y</p:attrName>
                                        </p:attrNameLst>
                                      </p:cBhvr>
                                      <p:tavLst>
                                        <p:tav tm="0">
                                          <p:val>
                                            <p:strVal val="#ppt_y"/>
                                          </p:val>
                                        </p:tav>
                                        <p:tav tm="100000">
                                          <p:val>
                                            <p:strVal val="#ppt_y"/>
                                          </p:val>
                                        </p:tav>
                                      </p:tavLst>
                                    </p:anim>
                                  </p:childTnLst>
                                </p:cTn>
                              </p:par>
                            </p:childTnLst>
                          </p:cTn>
                        </p:par>
                        <p:par>
                          <p:cTn id="85" fill="hold">
                            <p:stCondLst>
                              <p:cond delay="6000"/>
                            </p:stCondLst>
                            <p:childTnLst>
                              <p:par>
                                <p:cTn id="86" presetID="53" presetClass="entr" presetSubtype="16" fill="hold" grpId="0" nodeType="after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Effect transition="in" filter="fade">
                                      <p:cBhvr>
                                        <p:cTn id="90" dur="500"/>
                                        <p:tgtEl>
                                          <p:spTgt spid="10"/>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6500"/>
                            </p:stCondLst>
                            <p:childTnLst>
                              <p:par>
                                <p:cTn id="97" presetID="22" presetClass="entr" presetSubtype="8" fill="hold" grpId="0" nodeType="after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wipe(left)">
                                      <p:cBhvr>
                                        <p:cTn id="99" dur="500"/>
                                        <p:tgtEl>
                                          <p:spTgt spid="14"/>
                                        </p:tgtEl>
                                      </p:cBhvr>
                                    </p:animEffect>
                                  </p:childTnLst>
                                </p:cTn>
                              </p:par>
                            </p:childTnLst>
                          </p:cTn>
                        </p:par>
                        <p:par>
                          <p:cTn id="100" fill="hold">
                            <p:stCondLst>
                              <p:cond delay="70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childTnLst>
                          </p:cTn>
                        </p:par>
                        <p:par>
                          <p:cTn id="104" fill="hold">
                            <p:stCondLst>
                              <p:cond delay="7500"/>
                            </p:stCondLst>
                            <p:childTnLst>
                              <p:par>
                                <p:cTn id="105" presetID="2" presetClass="entr" presetSubtype="2"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 calcmode="lin" valueType="num">
                                      <p:cBhvr additive="base">
                                        <p:cTn id="107" dur="500" fill="hold"/>
                                        <p:tgtEl>
                                          <p:spTgt spid="24"/>
                                        </p:tgtEl>
                                        <p:attrNameLst>
                                          <p:attrName>ppt_x</p:attrName>
                                        </p:attrNameLst>
                                      </p:cBhvr>
                                      <p:tavLst>
                                        <p:tav tm="0">
                                          <p:val>
                                            <p:strVal val="1+#ppt_w/2"/>
                                          </p:val>
                                        </p:tav>
                                        <p:tav tm="100000">
                                          <p:val>
                                            <p:strVal val="#ppt_x"/>
                                          </p:val>
                                        </p:tav>
                                      </p:tavLst>
                                    </p:anim>
                                    <p:anim calcmode="lin" valueType="num">
                                      <p:cBhvr additive="base">
                                        <p:cTn id="108" dur="500" fill="hold"/>
                                        <p:tgtEl>
                                          <p:spTgt spid="24"/>
                                        </p:tgtEl>
                                        <p:attrNameLst>
                                          <p:attrName>ppt_y</p:attrName>
                                        </p:attrNameLst>
                                      </p:cBhvr>
                                      <p:tavLst>
                                        <p:tav tm="0">
                                          <p:val>
                                            <p:strVal val="#ppt_y"/>
                                          </p:val>
                                        </p:tav>
                                        <p:tav tm="100000">
                                          <p:val>
                                            <p:strVal val="#ppt_y"/>
                                          </p:val>
                                        </p:tav>
                                      </p:tavLst>
                                    </p:anim>
                                  </p:childTnLst>
                                </p:cTn>
                              </p:par>
                            </p:childTnLst>
                          </p:cTn>
                        </p:par>
                        <p:par>
                          <p:cTn id="109" fill="hold">
                            <p:stCondLst>
                              <p:cond delay="8000"/>
                            </p:stCondLst>
                            <p:childTnLst>
                              <p:par>
                                <p:cTn id="110" presetID="53" presetClass="entr" presetSubtype="16"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66"/>
                                        </p:tgtEl>
                                        <p:attrNameLst>
                                          <p:attrName>style.visibility</p:attrName>
                                        </p:attrNameLst>
                                      </p:cBhvr>
                                      <p:to>
                                        <p:strVal val="visible"/>
                                      </p:to>
                                    </p:set>
                                    <p:anim calcmode="lin" valueType="num">
                                      <p:cBhvr>
                                        <p:cTn id="117" dur="500" fill="hold"/>
                                        <p:tgtEl>
                                          <p:spTgt spid="66"/>
                                        </p:tgtEl>
                                        <p:attrNameLst>
                                          <p:attrName>ppt_w</p:attrName>
                                        </p:attrNameLst>
                                      </p:cBhvr>
                                      <p:tavLst>
                                        <p:tav tm="0">
                                          <p:val>
                                            <p:fltVal val="0"/>
                                          </p:val>
                                        </p:tav>
                                        <p:tav tm="100000">
                                          <p:val>
                                            <p:strVal val="#ppt_w"/>
                                          </p:val>
                                        </p:tav>
                                      </p:tavLst>
                                    </p:anim>
                                    <p:anim calcmode="lin" valueType="num">
                                      <p:cBhvr>
                                        <p:cTn id="118" dur="500" fill="hold"/>
                                        <p:tgtEl>
                                          <p:spTgt spid="66"/>
                                        </p:tgtEl>
                                        <p:attrNameLst>
                                          <p:attrName>ppt_h</p:attrName>
                                        </p:attrNameLst>
                                      </p:cBhvr>
                                      <p:tavLst>
                                        <p:tav tm="0">
                                          <p:val>
                                            <p:fltVal val="0"/>
                                          </p:val>
                                        </p:tav>
                                        <p:tav tm="100000">
                                          <p:val>
                                            <p:strVal val="#ppt_h"/>
                                          </p:val>
                                        </p:tav>
                                      </p:tavLst>
                                    </p:anim>
                                    <p:animEffect transition="in" filter="fade">
                                      <p:cBhvr>
                                        <p:cTn id="119" dur="500"/>
                                        <p:tgtEl>
                                          <p:spTgt spid="66"/>
                                        </p:tgtEl>
                                      </p:cBhvr>
                                    </p:animEffect>
                                  </p:childTnLst>
                                </p:cTn>
                              </p:par>
                            </p:childTnLst>
                          </p:cTn>
                        </p:par>
                        <p:par>
                          <p:cTn id="120" fill="hold">
                            <p:stCondLst>
                              <p:cond delay="8500"/>
                            </p:stCondLst>
                            <p:childTnLst>
                              <p:par>
                                <p:cTn id="121" presetID="22" presetClass="entr" presetSubtype="8" fill="hold" grpId="0" nodeType="afterEffect">
                                  <p:stCondLst>
                                    <p:cond delay="0"/>
                                  </p:stCondLst>
                                  <p:childTnLst>
                                    <p:set>
                                      <p:cBhvr>
                                        <p:cTn id="122" dur="1" fill="hold">
                                          <p:stCondLst>
                                            <p:cond delay="0"/>
                                          </p:stCondLst>
                                        </p:cTn>
                                        <p:tgtEl>
                                          <p:spTgt spid="25"/>
                                        </p:tgtEl>
                                        <p:attrNameLst>
                                          <p:attrName>style.visibility</p:attrName>
                                        </p:attrNameLst>
                                      </p:cBhvr>
                                      <p:to>
                                        <p:strVal val="visible"/>
                                      </p:to>
                                    </p:set>
                                    <p:animEffect transition="in" filter="wipe(left)">
                                      <p:cBhvr>
                                        <p:cTn id="123" dur="500"/>
                                        <p:tgtEl>
                                          <p:spTgt spid="25"/>
                                        </p:tgtEl>
                                      </p:cBhvr>
                                    </p:animEffect>
                                  </p:childTnLst>
                                </p:cTn>
                              </p:par>
                            </p:childTnLst>
                          </p:cTn>
                        </p:par>
                        <p:par>
                          <p:cTn id="124" fill="hold">
                            <p:stCondLst>
                              <p:cond delay="9000"/>
                            </p:stCondLst>
                            <p:childTnLst>
                              <p:par>
                                <p:cTn id="125" presetID="22" presetClass="entr" presetSubtype="8" fill="hold" nodeType="afterEffect">
                                  <p:stCondLst>
                                    <p:cond delay="0"/>
                                  </p:stCondLst>
                                  <p:childTnLst>
                                    <p:set>
                                      <p:cBhvr>
                                        <p:cTn id="126" dur="1" fill="hold">
                                          <p:stCondLst>
                                            <p:cond delay="0"/>
                                          </p:stCondLst>
                                        </p:cTn>
                                        <p:tgtEl>
                                          <p:spTgt spid="60"/>
                                        </p:tgtEl>
                                        <p:attrNameLst>
                                          <p:attrName>style.visibility</p:attrName>
                                        </p:attrNameLst>
                                      </p:cBhvr>
                                      <p:to>
                                        <p:strVal val="visible"/>
                                      </p:to>
                                    </p:set>
                                    <p:animEffect transition="in" filter="wipe(left)">
                                      <p:cBhvr>
                                        <p:cTn id="127" dur="500"/>
                                        <p:tgtEl>
                                          <p:spTgt spid="60"/>
                                        </p:tgtEl>
                                      </p:cBhvr>
                                    </p:animEffect>
                                  </p:childTnLst>
                                </p:cTn>
                              </p:par>
                            </p:childTnLst>
                          </p:cTn>
                        </p:par>
                        <p:par>
                          <p:cTn id="128" fill="hold">
                            <p:stCondLst>
                              <p:cond delay="9500"/>
                            </p:stCondLst>
                            <p:childTnLst>
                              <p:par>
                                <p:cTn id="129" presetID="2" presetClass="entr" presetSubtype="2" fill="hold" grpId="0" nodeType="afterEffect">
                                  <p:stCondLst>
                                    <p:cond delay="0"/>
                                  </p:stCondLst>
                                  <p:childTnLst>
                                    <p:set>
                                      <p:cBhvr>
                                        <p:cTn id="130" dur="1" fill="hold">
                                          <p:stCondLst>
                                            <p:cond delay="0"/>
                                          </p:stCondLst>
                                        </p:cTn>
                                        <p:tgtEl>
                                          <p:spTgt spid="29"/>
                                        </p:tgtEl>
                                        <p:attrNameLst>
                                          <p:attrName>style.visibility</p:attrName>
                                        </p:attrNameLst>
                                      </p:cBhvr>
                                      <p:to>
                                        <p:strVal val="visible"/>
                                      </p:to>
                                    </p:set>
                                    <p:anim calcmode="lin" valueType="num">
                                      <p:cBhvr additive="base">
                                        <p:cTn id="131" dur="500" fill="hold"/>
                                        <p:tgtEl>
                                          <p:spTgt spid="29"/>
                                        </p:tgtEl>
                                        <p:attrNameLst>
                                          <p:attrName>ppt_x</p:attrName>
                                        </p:attrNameLst>
                                      </p:cBhvr>
                                      <p:tavLst>
                                        <p:tav tm="0">
                                          <p:val>
                                            <p:strVal val="1+#ppt_w/2"/>
                                          </p:val>
                                        </p:tav>
                                        <p:tav tm="100000">
                                          <p:val>
                                            <p:strVal val="#ppt_x"/>
                                          </p:val>
                                        </p:tav>
                                      </p:tavLst>
                                    </p:anim>
                                    <p:anim calcmode="lin" valueType="num">
                                      <p:cBhvr additive="base">
                                        <p:cTn id="132" dur="500" fill="hold"/>
                                        <p:tgtEl>
                                          <p:spTgt spid="29"/>
                                        </p:tgtEl>
                                        <p:attrNameLst>
                                          <p:attrName>ppt_y</p:attrName>
                                        </p:attrNameLst>
                                      </p:cBhvr>
                                      <p:tavLst>
                                        <p:tav tm="0">
                                          <p:val>
                                            <p:strVal val="#ppt_y"/>
                                          </p:val>
                                        </p:tav>
                                        <p:tav tm="100000">
                                          <p:val>
                                            <p:strVal val="#ppt_y"/>
                                          </p:val>
                                        </p:tav>
                                      </p:tavLst>
                                    </p:anim>
                                  </p:childTnLst>
                                </p:cTn>
                              </p:par>
                            </p:childTnLst>
                          </p:cTn>
                        </p:par>
                        <p:par>
                          <p:cTn id="133" fill="hold">
                            <p:stCondLst>
                              <p:cond delay="10000"/>
                            </p:stCondLst>
                            <p:childTnLst>
                              <p:par>
                                <p:cTn id="134" presetID="53" presetClass="entr" presetSubtype="16" fill="hold" grpId="0" nodeType="afterEffect">
                                  <p:stCondLst>
                                    <p:cond delay="0"/>
                                  </p:stCondLst>
                                  <p:childTnLst>
                                    <p:set>
                                      <p:cBhvr>
                                        <p:cTn id="135" dur="1" fill="hold">
                                          <p:stCondLst>
                                            <p:cond delay="0"/>
                                          </p:stCondLst>
                                        </p:cTn>
                                        <p:tgtEl>
                                          <p:spTgt spid="31"/>
                                        </p:tgtEl>
                                        <p:attrNameLst>
                                          <p:attrName>style.visibility</p:attrName>
                                        </p:attrNameLst>
                                      </p:cBhvr>
                                      <p:to>
                                        <p:strVal val="visible"/>
                                      </p:to>
                                    </p:set>
                                    <p:anim calcmode="lin" valueType="num">
                                      <p:cBhvr>
                                        <p:cTn id="136" dur="500" fill="hold"/>
                                        <p:tgtEl>
                                          <p:spTgt spid="31"/>
                                        </p:tgtEl>
                                        <p:attrNameLst>
                                          <p:attrName>ppt_w</p:attrName>
                                        </p:attrNameLst>
                                      </p:cBhvr>
                                      <p:tavLst>
                                        <p:tav tm="0">
                                          <p:val>
                                            <p:fltVal val="0"/>
                                          </p:val>
                                        </p:tav>
                                        <p:tav tm="100000">
                                          <p:val>
                                            <p:strVal val="#ppt_w"/>
                                          </p:val>
                                        </p:tav>
                                      </p:tavLst>
                                    </p:anim>
                                    <p:anim calcmode="lin" valueType="num">
                                      <p:cBhvr>
                                        <p:cTn id="137" dur="500" fill="hold"/>
                                        <p:tgtEl>
                                          <p:spTgt spid="31"/>
                                        </p:tgtEl>
                                        <p:attrNameLst>
                                          <p:attrName>ppt_h</p:attrName>
                                        </p:attrNameLst>
                                      </p:cBhvr>
                                      <p:tavLst>
                                        <p:tav tm="0">
                                          <p:val>
                                            <p:fltVal val="0"/>
                                          </p:val>
                                        </p:tav>
                                        <p:tav tm="100000">
                                          <p:val>
                                            <p:strVal val="#ppt_h"/>
                                          </p:val>
                                        </p:tav>
                                      </p:tavLst>
                                    </p:anim>
                                    <p:animEffect transition="in" filter="fade">
                                      <p:cBhvr>
                                        <p:cTn id="138" dur="500"/>
                                        <p:tgtEl>
                                          <p:spTgt spid="31"/>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17"/>
                                        </p:tgtEl>
                                        <p:attrNameLst>
                                          <p:attrName>style.visibility</p:attrName>
                                        </p:attrNameLst>
                                      </p:cBhvr>
                                      <p:to>
                                        <p:strVal val="visible"/>
                                      </p:to>
                                    </p:set>
                                    <p:anim calcmode="lin" valueType="num">
                                      <p:cBhvr>
                                        <p:cTn id="141" dur="500" fill="hold"/>
                                        <p:tgtEl>
                                          <p:spTgt spid="17"/>
                                        </p:tgtEl>
                                        <p:attrNameLst>
                                          <p:attrName>ppt_w</p:attrName>
                                        </p:attrNameLst>
                                      </p:cBhvr>
                                      <p:tavLst>
                                        <p:tav tm="0">
                                          <p:val>
                                            <p:fltVal val="0"/>
                                          </p:val>
                                        </p:tav>
                                        <p:tav tm="100000">
                                          <p:val>
                                            <p:strVal val="#ppt_w"/>
                                          </p:val>
                                        </p:tav>
                                      </p:tavLst>
                                    </p:anim>
                                    <p:anim calcmode="lin" valueType="num">
                                      <p:cBhvr>
                                        <p:cTn id="142" dur="500" fill="hold"/>
                                        <p:tgtEl>
                                          <p:spTgt spid="17"/>
                                        </p:tgtEl>
                                        <p:attrNameLst>
                                          <p:attrName>ppt_h</p:attrName>
                                        </p:attrNameLst>
                                      </p:cBhvr>
                                      <p:tavLst>
                                        <p:tav tm="0">
                                          <p:val>
                                            <p:fltVal val="0"/>
                                          </p:val>
                                        </p:tav>
                                        <p:tav tm="100000">
                                          <p:val>
                                            <p:strVal val="#ppt_h"/>
                                          </p:val>
                                        </p:tav>
                                      </p:tavLst>
                                    </p:anim>
                                    <p:animEffect transition="in" filter="fade">
                                      <p:cBhvr>
                                        <p:cTn id="143" dur="500"/>
                                        <p:tgtEl>
                                          <p:spTgt spid="17"/>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left)">
                                      <p:cBhvr>
                                        <p:cTn id="147" dur="500"/>
                                        <p:tgtEl>
                                          <p:spTgt spid="30"/>
                                        </p:tgtEl>
                                      </p:cBhvr>
                                    </p:animEffect>
                                  </p:childTnLst>
                                </p:cTn>
                              </p:par>
                            </p:childTnLst>
                          </p:cTn>
                        </p:par>
                        <p:par>
                          <p:cTn id="148" fill="hold">
                            <p:stCondLst>
                              <p:cond delay="11000"/>
                            </p:stCondLst>
                            <p:childTnLst>
                              <p:par>
                                <p:cTn id="149" presetID="22" presetClass="entr" presetSubtype="8" fill="hold" nodeType="afterEffect">
                                  <p:stCondLst>
                                    <p:cond delay="0"/>
                                  </p:stCondLst>
                                  <p:childTnLst>
                                    <p:set>
                                      <p:cBhvr>
                                        <p:cTn id="150" dur="1" fill="hold">
                                          <p:stCondLst>
                                            <p:cond delay="0"/>
                                          </p:stCondLst>
                                        </p:cTn>
                                        <p:tgtEl>
                                          <p:spTgt spid="54"/>
                                        </p:tgtEl>
                                        <p:attrNameLst>
                                          <p:attrName>style.visibility</p:attrName>
                                        </p:attrNameLst>
                                      </p:cBhvr>
                                      <p:to>
                                        <p:strVal val="visible"/>
                                      </p:to>
                                    </p:set>
                                    <p:animEffect transition="in" filter="wipe(left)">
                                      <p:cBhvr>
                                        <p:cTn id="151" dur="500"/>
                                        <p:tgtEl>
                                          <p:spTgt spid="54"/>
                                        </p:tgtEl>
                                      </p:cBhvr>
                                    </p:animEffect>
                                  </p:childTnLst>
                                </p:cTn>
                              </p:par>
                            </p:childTnLst>
                          </p:cTn>
                        </p:par>
                        <p:par>
                          <p:cTn id="152" fill="hold">
                            <p:stCondLst>
                              <p:cond delay="11500"/>
                            </p:stCondLst>
                            <p:childTnLst>
                              <p:par>
                                <p:cTn id="153" presetID="2" presetClass="entr" presetSubtype="2" fill="hold" grpId="0" nodeType="afterEffect">
                                  <p:stCondLst>
                                    <p:cond delay="0"/>
                                  </p:stCondLst>
                                  <p:childTnLst>
                                    <p:set>
                                      <p:cBhvr>
                                        <p:cTn id="154" dur="1" fill="hold">
                                          <p:stCondLst>
                                            <p:cond delay="0"/>
                                          </p:stCondLst>
                                        </p:cTn>
                                        <p:tgtEl>
                                          <p:spTgt spid="34"/>
                                        </p:tgtEl>
                                        <p:attrNameLst>
                                          <p:attrName>style.visibility</p:attrName>
                                        </p:attrNameLst>
                                      </p:cBhvr>
                                      <p:to>
                                        <p:strVal val="visible"/>
                                      </p:to>
                                    </p:set>
                                    <p:anim calcmode="lin" valueType="num">
                                      <p:cBhvr additive="base">
                                        <p:cTn id="155" dur="500" fill="hold"/>
                                        <p:tgtEl>
                                          <p:spTgt spid="34"/>
                                        </p:tgtEl>
                                        <p:attrNameLst>
                                          <p:attrName>ppt_x</p:attrName>
                                        </p:attrNameLst>
                                      </p:cBhvr>
                                      <p:tavLst>
                                        <p:tav tm="0">
                                          <p:val>
                                            <p:strVal val="1+#ppt_w/2"/>
                                          </p:val>
                                        </p:tav>
                                        <p:tav tm="100000">
                                          <p:val>
                                            <p:strVal val="#ppt_x"/>
                                          </p:val>
                                        </p:tav>
                                      </p:tavLst>
                                    </p:anim>
                                    <p:anim calcmode="lin" valueType="num">
                                      <p:cBhvr additive="base">
                                        <p:cTn id="156" dur="500" fill="hold"/>
                                        <p:tgtEl>
                                          <p:spTgt spid="34"/>
                                        </p:tgtEl>
                                        <p:attrNameLst>
                                          <p:attrName>ppt_y</p:attrName>
                                        </p:attrNameLst>
                                      </p:cBhvr>
                                      <p:tavLst>
                                        <p:tav tm="0">
                                          <p:val>
                                            <p:strVal val="#ppt_y"/>
                                          </p:val>
                                        </p:tav>
                                        <p:tav tm="100000">
                                          <p:val>
                                            <p:strVal val="#ppt_y"/>
                                          </p:val>
                                        </p:tav>
                                      </p:tavLst>
                                    </p:anim>
                                  </p:childTnLst>
                                </p:cTn>
                              </p:par>
                            </p:childTnLst>
                          </p:cTn>
                        </p:par>
                        <p:par>
                          <p:cTn id="157" fill="hold">
                            <p:stCondLst>
                              <p:cond delay="12000"/>
                            </p:stCondLst>
                            <p:childTnLst>
                              <p:par>
                                <p:cTn id="158" presetID="53" presetClass="entr" presetSubtype="16" fill="hold" grpId="0" nodeType="afterEffect">
                                  <p:stCondLst>
                                    <p:cond delay="0"/>
                                  </p:stCondLst>
                                  <p:childTnLst>
                                    <p:set>
                                      <p:cBhvr>
                                        <p:cTn id="159" dur="1" fill="hold">
                                          <p:stCondLst>
                                            <p:cond delay="0"/>
                                          </p:stCondLst>
                                        </p:cTn>
                                        <p:tgtEl>
                                          <p:spTgt spid="36"/>
                                        </p:tgtEl>
                                        <p:attrNameLst>
                                          <p:attrName>style.visibility</p:attrName>
                                        </p:attrNameLst>
                                      </p:cBhvr>
                                      <p:to>
                                        <p:strVal val="visible"/>
                                      </p:to>
                                    </p:set>
                                    <p:anim calcmode="lin" valueType="num">
                                      <p:cBhvr>
                                        <p:cTn id="160" dur="500" fill="hold"/>
                                        <p:tgtEl>
                                          <p:spTgt spid="36"/>
                                        </p:tgtEl>
                                        <p:attrNameLst>
                                          <p:attrName>ppt_w</p:attrName>
                                        </p:attrNameLst>
                                      </p:cBhvr>
                                      <p:tavLst>
                                        <p:tav tm="0">
                                          <p:val>
                                            <p:fltVal val="0"/>
                                          </p:val>
                                        </p:tav>
                                        <p:tav tm="100000">
                                          <p:val>
                                            <p:strVal val="#ppt_w"/>
                                          </p:val>
                                        </p:tav>
                                      </p:tavLst>
                                    </p:anim>
                                    <p:anim calcmode="lin" valueType="num">
                                      <p:cBhvr>
                                        <p:cTn id="161" dur="500" fill="hold"/>
                                        <p:tgtEl>
                                          <p:spTgt spid="36"/>
                                        </p:tgtEl>
                                        <p:attrNameLst>
                                          <p:attrName>ppt_h</p:attrName>
                                        </p:attrNameLst>
                                      </p:cBhvr>
                                      <p:tavLst>
                                        <p:tav tm="0">
                                          <p:val>
                                            <p:fltVal val="0"/>
                                          </p:val>
                                        </p:tav>
                                        <p:tav tm="100000">
                                          <p:val>
                                            <p:strVal val="#ppt_h"/>
                                          </p:val>
                                        </p:tav>
                                      </p:tavLst>
                                    </p:anim>
                                    <p:animEffect transition="in" filter="fade">
                                      <p:cBhvr>
                                        <p:cTn id="162" dur="500"/>
                                        <p:tgtEl>
                                          <p:spTgt spid="36"/>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18"/>
                                        </p:tgtEl>
                                        <p:attrNameLst>
                                          <p:attrName>style.visibility</p:attrName>
                                        </p:attrNameLst>
                                      </p:cBhvr>
                                      <p:to>
                                        <p:strVal val="visible"/>
                                      </p:to>
                                    </p:set>
                                    <p:anim calcmode="lin" valueType="num">
                                      <p:cBhvr>
                                        <p:cTn id="165" dur="500" fill="hold"/>
                                        <p:tgtEl>
                                          <p:spTgt spid="18"/>
                                        </p:tgtEl>
                                        <p:attrNameLst>
                                          <p:attrName>ppt_w</p:attrName>
                                        </p:attrNameLst>
                                      </p:cBhvr>
                                      <p:tavLst>
                                        <p:tav tm="0">
                                          <p:val>
                                            <p:fltVal val="0"/>
                                          </p:val>
                                        </p:tav>
                                        <p:tav tm="100000">
                                          <p:val>
                                            <p:strVal val="#ppt_w"/>
                                          </p:val>
                                        </p:tav>
                                      </p:tavLst>
                                    </p:anim>
                                    <p:anim calcmode="lin" valueType="num">
                                      <p:cBhvr>
                                        <p:cTn id="166" dur="500" fill="hold"/>
                                        <p:tgtEl>
                                          <p:spTgt spid="18"/>
                                        </p:tgtEl>
                                        <p:attrNameLst>
                                          <p:attrName>ppt_h</p:attrName>
                                        </p:attrNameLst>
                                      </p:cBhvr>
                                      <p:tavLst>
                                        <p:tav tm="0">
                                          <p:val>
                                            <p:fltVal val="0"/>
                                          </p:val>
                                        </p:tav>
                                        <p:tav tm="100000">
                                          <p:val>
                                            <p:strVal val="#ppt_h"/>
                                          </p:val>
                                        </p:tav>
                                      </p:tavLst>
                                    </p:anim>
                                    <p:animEffect transition="in" filter="fade">
                                      <p:cBhvr>
                                        <p:cTn id="167" dur="500"/>
                                        <p:tgtEl>
                                          <p:spTgt spid="18"/>
                                        </p:tgtEl>
                                      </p:cBhvr>
                                    </p:animEffect>
                                  </p:childTnLst>
                                </p:cTn>
                              </p:par>
                            </p:childTnLst>
                          </p:cTn>
                        </p:par>
                        <p:par>
                          <p:cTn id="168" fill="hold">
                            <p:stCondLst>
                              <p:cond delay="12500"/>
                            </p:stCondLst>
                            <p:childTnLst>
                              <p:par>
                                <p:cTn id="169" presetID="22" presetClass="entr" presetSubtype="8" fill="hold" grpId="0" nodeType="afterEffect">
                                  <p:stCondLst>
                                    <p:cond delay="0"/>
                                  </p:stCondLst>
                                  <p:childTnLst>
                                    <p:set>
                                      <p:cBhvr>
                                        <p:cTn id="170" dur="1" fill="hold">
                                          <p:stCondLst>
                                            <p:cond delay="0"/>
                                          </p:stCondLst>
                                        </p:cTn>
                                        <p:tgtEl>
                                          <p:spTgt spid="35"/>
                                        </p:tgtEl>
                                        <p:attrNameLst>
                                          <p:attrName>style.visibility</p:attrName>
                                        </p:attrNameLst>
                                      </p:cBhvr>
                                      <p:to>
                                        <p:strVal val="visible"/>
                                      </p:to>
                                    </p:set>
                                    <p:animEffect transition="in" filter="wipe(left)">
                                      <p:cBhvr>
                                        <p:cTn id="171" dur="500"/>
                                        <p:tgtEl>
                                          <p:spTgt spid="35"/>
                                        </p:tgtEl>
                                      </p:cBhvr>
                                    </p:animEffect>
                                  </p:childTnLst>
                                </p:cTn>
                              </p:par>
                            </p:childTnLst>
                          </p:cTn>
                        </p:par>
                        <p:par>
                          <p:cTn id="172" fill="hold">
                            <p:stCondLst>
                              <p:cond delay="13000"/>
                            </p:stCondLst>
                            <p:childTnLst>
                              <p:par>
                                <p:cTn id="173" presetID="22" presetClass="entr" presetSubtype="8" fill="hold" nodeType="afterEffect">
                                  <p:stCondLst>
                                    <p:cond delay="0"/>
                                  </p:stCondLst>
                                  <p:childTnLst>
                                    <p:set>
                                      <p:cBhvr>
                                        <p:cTn id="174" dur="1" fill="hold">
                                          <p:stCondLst>
                                            <p:cond delay="0"/>
                                          </p:stCondLst>
                                        </p:cTn>
                                        <p:tgtEl>
                                          <p:spTgt spid="48"/>
                                        </p:tgtEl>
                                        <p:attrNameLst>
                                          <p:attrName>style.visibility</p:attrName>
                                        </p:attrNameLst>
                                      </p:cBhvr>
                                      <p:to>
                                        <p:strVal val="visible"/>
                                      </p:to>
                                    </p:set>
                                    <p:animEffect transition="in" filter="wipe(left)">
                                      <p:cBhvr>
                                        <p:cTn id="175" dur="500"/>
                                        <p:tgtEl>
                                          <p:spTgt spid="48"/>
                                        </p:tgtEl>
                                      </p:cBhvr>
                                    </p:animEffect>
                                  </p:childTnLst>
                                </p:cTn>
                              </p:par>
                            </p:childTnLst>
                          </p:cTn>
                        </p:par>
                        <p:par>
                          <p:cTn id="176" fill="hold">
                            <p:stCondLst>
                              <p:cond delay="13500"/>
                            </p:stCondLst>
                            <p:childTnLst>
                              <p:par>
                                <p:cTn id="177" presetID="2" presetClass="entr" presetSubtype="2" fill="hold" grpId="0" nodeType="afterEffect">
                                  <p:stCondLst>
                                    <p:cond delay="0"/>
                                  </p:stCondLst>
                                  <p:childTnLst>
                                    <p:set>
                                      <p:cBhvr>
                                        <p:cTn id="178" dur="1" fill="hold">
                                          <p:stCondLst>
                                            <p:cond delay="0"/>
                                          </p:stCondLst>
                                        </p:cTn>
                                        <p:tgtEl>
                                          <p:spTgt spid="39"/>
                                        </p:tgtEl>
                                        <p:attrNameLst>
                                          <p:attrName>style.visibility</p:attrName>
                                        </p:attrNameLst>
                                      </p:cBhvr>
                                      <p:to>
                                        <p:strVal val="visible"/>
                                      </p:to>
                                    </p:set>
                                    <p:anim calcmode="lin" valueType="num">
                                      <p:cBhvr additive="base">
                                        <p:cTn id="179" dur="500" fill="hold"/>
                                        <p:tgtEl>
                                          <p:spTgt spid="39"/>
                                        </p:tgtEl>
                                        <p:attrNameLst>
                                          <p:attrName>ppt_x</p:attrName>
                                        </p:attrNameLst>
                                      </p:cBhvr>
                                      <p:tavLst>
                                        <p:tav tm="0">
                                          <p:val>
                                            <p:strVal val="1+#ppt_w/2"/>
                                          </p:val>
                                        </p:tav>
                                        <p:tav tm="100000">
                                          <p:val>
                                            <p:strVal val="#ppt_x"/>
                                          </p:val>
                                        </p:tav>
                                      </p:tavLst>
                                    </p:anim>
                                    <p:anim calcmode="lin" valueType="num">
                                      <p:cBhvr additive="base">
                                        <p:cTn id="180" dur="500" fill="hold"/>
                                        <p:tgtEl>
                                          <p:spTgt spid="39"/>
                                        </p:tgtEl>
                                        <p:attrNameLst>
                                          <p:attrName>ppt_y</p:attrName>
                                        </p:attrNameLst>
                                      </p:cBhvr>
                                      <p:tavLst>
                                        <p:tav tm="0">
                                          <p:val>
                                            <p:strVal val="#ppt_y"/>
                                          </p:val>
                                        </p:tav>
                                        <p:tav tm="100000">
                                          <p:val>
                                            <p:strVal val="#ppt_y"/>
                                          </p:val>
                                        </p:tav>
                                      </p:tavLst>
                                    </p:anim>
                                  </p:childTnLst>
                                </p:cTn>
                              </p:par>
                            </p:childTnLst>
                          </p:cTn>
                        </p:par>
                        <p:par>
                          <p:cTn id="181" fill="hold">
                            <p:stCondLst>
                              <p:cond delay="14000"/>
                            </p:stCondLst>
                            <p:childTnLst>
                              <p:par>
                                <p:cTn id="182" presetID="53" presetClass="entr" presetSubtype="16" fill="hold" grpId="0" nodeType="afterEffect">
                                  <p:stCondLst>
                                    <p:cond delay="0"/>
                                  </p:stCondLst>
                                  <p:childTnLst>
                                    <p:set>
                                      <p:cBhvr>
                                        <p:cTn id="183" dur="1" fill="hold">
                                          <p:stCondLst>
                                            <p:cond delay="0"/>
                                          </p:stCondLst>
                                        </p:cTn>
                                        <p:tgtEl>
                                          <p:spTgt spid="41"/>
                                        </p:tgtEl>
                                        <p:attrNameLst>
                                          <p:attrName>style.visibility</p:attrName>
                                        </p:attrNameLst>
                                      </p:cBhvr>
                                      <p:to>
                                        <p:strVal val="visible"/>
                                      </p:to>
                                    </p:set>
                                    <p:anim calcmode="lin" valueType="num">
                                      <p:cBhvr>
                                        <p:cTn id="184" dur="500" fill="hold"/>
                                        <p:tgtEl>
                                          <p:spTgt spid="41"/>
                                        </p:tgtEl>
                                        <p:attrNameLst>
                                          <p:attrName>ppt_w</p:attrName>
                                        </p:attrNameLst>
                                      </p:cBhvr>
                                      <p:tavLst>
                                        <p:tav tm="0">
                                          <p:val>
                                            <p:fltVal val="0"/>
                                          </p:val>
                                        </p:tav>
                                        <p:tav tm="100000">
                                          <p:val>
                                            <p:strVal val="#ppt_w"/>
                                          </p:val>
                                        </p:tav>
                                      </p:tavLst>
                                    </p:anim>
                                    <p:anim calcmode="lin" valueType="num">
                                      <p:cBhvr>
                                        <p:cTn id="185" dur="500" fill="hold"/>
                                        <p:tgtEl>
                                          <p:spTgt spid="41"/>
                                        </p:tgtEl>
                                        <p:attrNameLst>
                                          <p:attrName>ppt_h</p:attrName>
                                        </p:attrNameLst>
                                      </p:cBhvr>
                                      <p:tavLst>
                                        <p:tav tm="0">
                                          <p:val>
                                            <p:fltVal val="0"/>
                                          </p:val>
                                        </p:tav>
                                        <p:tav tm="100000">
                                          <p:val>
                                            <p:strVal val="#ppt_h"/>
                                          </p:val>
                                        </p:tav>
                                      </p:tavLst>
                                    </p:anim>
                                    <p:animEffect transition="in" filter="fade">
                                      <p:cBhvr>
                                        <p:cTn id="186" dur="500"/>
                                        <p:tgtEl>
                                          <p:spTgt spid="41"/>
                                        </p:tgtEl>
                                      </p:cBhvr>
                                    </p:animEffect>
                                  </p:childTnLst>
                                </p:cTn>
                              </p:par>
                              <p:par>
                                <p:cTn id="187" presetID="53" presetClass="entr" presetSubtype="16" fill="hold" grpId="0" nodeType="withEffect">
                                  <p:stCondLst>
                                    <p:cond delay="0"/>
                                  </p:stCondLst>
                                  <p:childTnLst>
                                    <p:set>
                                      <p:cBhvr>
                                        <p:cTn id="188" dur="1" fill="hold">
                                          <p:stCondLst>
                                            <p:cond delay="0"/>
                                          </p:stCondLst>
                                        </p:cTn>
                                        <p:tgtEl>
                                          <p:spTgt spid="19"/>
                                        </p:tgtEl>
                                        <p:attrNameLst>
                                          <p:attrName>style.visibility</p:attrName>
                                        </p:attrNameLst>
                                      </p:cBhvr>
                                      <p:to>
                                        <p:strVal val="visible"/>
                                      </p:to>
                                    </p:set>
                                    <p:anim calcmode="lin" valueType="num">
                                      <p:cBhvr>
                                        <p:cTn id="189" dur="500" fill="hold"/>
                                        <p:tgtEl>
                                          <p:spTgt spid="19"/>
                                        </p:tgtEl>
                                        <p:attrNameLst>
                                          <p:attrName>ppt_w</p:attrName>
                                        </p:attrNameLst>
                                      </p:cBhvr>
                                      <p:tavLst>
                                        <p:tav tm="0">
                                          <p:val>
                                            <p:fltVal val="0"/>
                                          </p:val>
                                        </p:tav>
                                        <p:tav tm="100000">
                                          <p:val>
                                            <p:strVal val="#ppt_w"/>
                                          </p:val>
                                        </p:tav>
                                      </p:tavLst>
                                    </p:anim>
                                    <p:anim calcmode="lin" valueType="num">
                                      <p:cBhvr>
                                        <p:cTn id="190" dur="500" fill="hold"/>
                                        <p:tgtEl>
                                          <p:spTgt spid="19"/>
                                        </p:tgtEl>
                                        <p:attrNameLst>
                                          <p:attrName>ppt_h</p:attrName>
                                        </p:attrNameLst>
                                      </p:cBhvr>
                                      <p:tavLst>
                                        <p:tav tm="0">
                                          <p:val>
                                            <p:fltVal val="0"/>
                                          </p:val>
                                        </p:tav>
                                        <p:tav tm="100000">
                                          <p:val>
                                            <p:strVal val="#ppt_h"/>
                                          </p:val>
                                        </p:tav>
                                      </p:tavLst>
                                    </p:anim>
                                    <p:animEffect transition="in" filter="fade">
                                      <p:cBhvr>
                                        <p:cTn id="191" dur="500"/>
                                        <p:tgtEl>
                                          <p:spTgt spid="19"/>
                                        </p:tgtEl>
                                      </p:cBhvr>
                                    </p:animEffect>
                                  </p:childTnLst>
                                </p:cTn>
                              </p:par>
                            </p:childTnLst>
                          </p:cTn>
                        </p:par>
                        <p:par>
                          <p:cTn id="192" fill="hold">
                            <p:stCondLst>
                              <p:cond delay="14500"/>
                            </p:stCondLst>
                            <p:childTnLst>
                              <p:par>
                                <p:cTn id="193" presetID="22" presetClass="entr" presetSubtype="8" fill="hold" grpId="0" nodeType="afterEffect">
                                  <p:stCondLst>
                                    <p:cond delay="0"/>
                                  </p:stCondLst>
                                  <p:childTnLst>
                                    <p:set>
                                      <p:cBhvr>
                                        <p:cTn id="194" dur="1" fill="hold">
                                          <p:stCondLst>
                                            <p:cond delay="0"/>
                                          </p:stCondLst>
                                        </p:cTn>
                                        <p:tgtEl>
                                          <p:spTgt spid="40"/>
                                        </p:tgtEl>
                                        <p:attrNameLst>
                                          <p:attrName>style.visibility</p:attrName>
                                        </p:attrNameLst>
                                      </p:cBhvr>
                                      <p:to>
                                        <p:strVal val="visible"/>
                                      </p:to>
                                    </p:set>
                                    <p:animEffect transition="in" filter="wipe(left)">
                                      <p:cBhvr>
                                        <p:cTn id="19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build="p"/>
      <p:bldP spid="7" grpId="0" animBg="1"/>
      <p:bldP spid="8" grpId="0"/>
      <p:bldP spid="9" grpId="0" animBg="1"/>
      <p:bldP spid="13" grpId="0" animBg="1"/>
      <p:bldP spid="14" grpId="0"/>
      <p:bldP spid="10" grpId="0" animBg="1"/>
      <p:bldP spid="15" grpId="0" animBg="1"/>
      <p:bldP spid="24" grpId="0" animBg="1"/>
      <p:bldP spid="25" grpId="0"/>
      <p:bldP spid="26" grpId="0" animBg="1"/>
      <p:bldP spid="29" grpId="0" animBg="1"/>
      <p:bldP spid="30" grpId="0"/>
      <p:bldP spid="31" grpId="0" animBg="1"/>
      <p:bldP spid="34" grpId="0" animBg="1"/>
      <p:bldP spid="35" grpId="0"/>
      <p:bldP spid="36" grpId="0" animBg="1"/>
      <p:bldP spid="39" grpId="0" animBg="1"/>
      <p:bldP spid="40" grpId="0"/>
      <p:bldP spid="41" grpId="0" animBg="1"/>
      <p:bldP spid="16" grpId="0" animBg="1"/>
      <p:bldP spid="17" grpId="0" animBg="1"/>
      <p:bldP spid="18" grpId="0" animBg="1"/>
      <p:bldP spid="19" grpId="0" animBg="1"/>
      <p:bldP spid="64" grpId="0"/>
      <p:bldP spid="65" grpId="0"/>
      <p:bldP spid="6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17" name="Isosceles Triangle 16">
            <a:extLst>
              <a:ext uri="{FF2B5EF4-FFF2-40B4-BE49-F238E27FC236}">
                <a16:creationId xmlns:a16="http://schemas.microsoft.com/office/drawing/2014/main" id="{2F5F6EC6-6625-4B1B-A936-49732E5B1F73}"/>
              </a:ext>
            </a:extLst>
          </p:cNvPr>
          <p:cNvSpPr/>
          <p:nvPr/>
        </p:nvSpPr>
        <p:spPr>
          <a:xfrm rot="10800000">
            <a:off x="2514601" y="4623960"/>
            <a:ext cx="304800" cy="245354"/>
          </a:xfrm>
          <a:prstGeom prst="triangle">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2D49863-8F79-4675-BACD-4DEF2AA296A7}"/>
              </a:ext>
            </a:extLst>
          </p:cNvPr>
          <p:cNvSpPr>
            <a:spLocks noChangeAspect="1"/>
          </p:cNvSpPr>
          <p:nvPr/>
        </p:nvSpPr>
        <p:spPr>
          <a:xfrm>
            <a:off x="1754581"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5FD30B4-25C6-4F91-8882-3CCB7111273E}"/>
              </a:ext>
            </a:extLst>
          </p:cNvPr>
          <p:cNvSpPr>
            <a:spLocks noChangeAspect="1"/>
          </p:cNvSpPr>
          <p:nvPr/>
        </p:nvSpPr>
        <p:spPr>
          <a:xfrm>
            <a:off x="1960321"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D66F4A1D-D832-4094-9012-49E085403317}"/>
              </a:ext>
            </a:extLst>
          </p:cNvPr>
          <p:cNvSpPr>
            <a:spLocks noChangeAspect="1"/>
          </p:cNvSpPr>
          <p:nvPr/>
        </p:nvSpPr>
        <p:spPr>
          <a:xfrm>
            <a:off x="2303221" y="3602215"/>
            <a:ext cx="731520" cy="73152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0F096644-8AC4-4EA2-B3FE-83503A179293}"/>
              </a:ext>
            </a:extLst>
          </p:cNvPr>
          <p:cNvGrpSpPr/>
          <p:nvPr/>
        </p:nvGrpSpPr>
        <p:grpSpPr>
          <a:xfrm>
            <a:off x="1063172" y="5084581"/>
            <a:ext cx="3207655" cy="1246495"/>
            <a:chOff x="941027" y="4218918"/>
            <a:chExt cx="3207655" cy="1246495"/>
          </a:xfrm>
        </p:grpSpPr>
        <p:sp>
          <p:nvSpPr>
            <p:cNvPr id="18" name="Text Box 10">
              <a:extLst>
                <a:ext uri="{FF2B5EF4-FFF2-40B4-BE49-F238E27FC236}">
                  <a16:creationId xmlns:a16="http://schemas.microsoft.com/office/drawing/2014/main" id="{D8329EF1-39CB-4A50-97DF-5AA860E0452E}"/>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TextBox 18">
              <a:extLst>
                <a:ext uri="{FF2B5EF4-FFF2-40B4-BE49-F238E27FC236}">
                  <a16:creationId xmlns:a16="http://schemas.microsoft.com/office/drawing/2014/main" id="{151E4CAC-EE36-4119-8854-66AAE889FBC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2B2A"/>
                  </a:solidFill>
                  <a:latin typeface="Lato"/>
                </a:rPr>
                <a:t>01</a:t>
              </a:r>
            </a:p>
          </p:txBody>
        </p:sp>
      </p:grpSp>
      <p:sp>
        <p:nvSpPr>
          <p:cNvPr id="24" name="Isosceles Triangle 23">
            <a:extLst>
              <a:ext uri="{FF2B5EF4-FFF2-40B4-BE49-F238E27FC236}">
                <a16:creationId xmlns:a16="http://schemas.microsoft.com/office/drawing/2014/main" id="{8ED9206C-C004-461D-BB7C-8A4173B747E3}"/>
              </a:ext>
            </a:extLst>
          </p:cNvPr>
          <p:cNvSpPr/>
          <p:nvPr/>
        </p:nvSpPr>
        <p:spPr>
          <a:xfrm>
            <a:off x="4310091" y="3050299"/>
            <a:ext cx="304800" cy="245354"/>
          </a:xfrm>
          <a:prstGeom prst="triangle">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AEF8AA5D-B219-47C7-A99B-0C3343164673}"/>
              </a:ext>
            </a:extLst>
          </p:cNvPr>
          <p:cNvSpPr>
            <a:spLocks noChangeAspect="1"/>
          </p:cNvSpPr>
          <p:nvPr/>
        </p:nvSpPr>
        <p:spPr>
          <a:xfrm rot="10800000">
            <a:off x="3546111"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37E4F223-8D33-4291-B3C2-C36050324C0B}"/>
              </a:ext>
            </a:extLst>
          </p:cNvPr>
          <p:cNvSpPr>
            <a:spLocks noChangeAspect="1"/>
          </p:cNvSpPr>
          <p:nvPr/>
        </p:nvSpPr>
        <p:spPr>
          <a:xfrm rot="10800000">
            <a:off x="3751851"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AB63377E-D051-4CF5-A13F-1A2C98495CF2}"/>
              </a:ext>
            </a:extLst>
          </p:cNvPr>
          <p:cNvSpPr>
            <a:spLocks noChangeAspect="1"/>
          </p:cNvSpPr>
          <p:nvPr/>
        </p:nvSpPr>
        <p:spPr>
          <a:xfrm rot="10800000">
            <a:off x="4094751" y="3585878"/>
            <a:ext cx="731520" cy="73152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50E51A1-443A-4B1B-8A24-14CEF5B1014B}"/>
              </a:ext>
            </a:extLst>
          </p:cNvPr>
          <p:cNvSpPr/>
          <p:nvPr/>
        </p:nvSpPr>
        <p:spPr>
          <a:xfrm rot="10800000">
            <a:off x="6097660" y="4623960"/>
            <a:ext cx="304800" cy="245354"/>
          </a:xfrm>
          <a:prstGeom prst="triangle">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D993B47-2DB1-4901-9309-9C86C2254FAD}"/>
              </a:ext>
            </a:extLst>
          </p:cNvPr>
          <p:cNvSpPr>
            <a:spLocks noChangeAspect="1"/>
          </p:cNvSpPr>
          <p:nvPr/>
        </p:nvSpPr>
        <p:spPr>
          <a:xfrm>
            <a:off x="5337640" y="3050298"/>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AE9B2088-C8A9-492E-B252-68AE8DFAAF61}"/>
              </a:ext>
            </a:extLst>
          </p:cNvPr>
          <p:cNvSpPr>
            <a:spLocks noChangeAspect="1"/>
          </p:cNvSpPr>
          <p:nvPr/>
        </p:nvSpPr>
        <p:spPr>
          <a:xfrm>
            <a:off x="5543380" y="3259315"/>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AC37BD1-BF7F-424A-8289-D274E6E8C2AC}"/>
              </a:ext>
            </a:extLst>
          </p:cNvPr>
          <p:cNvSpPr>
            <a:spLocks noChangeAspect="1"/>
          </p:cNvSpPr>
          <p:nvPr/>
        </p:nvSpPr>
        <p:spPr>
          <a:xfrm>
            <a:off x="5886280" y="3602215"/>
            <a:ext cx="731520" cy="73152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Isosceles Triangle 33">
            <a:extLst>
              <a:ext uri="{FF2B5EF4-FFF2-40B4-BE49-F238E27FC236}">
                <a16:creationId xmlns:a16="http://schemas.microsoft.com/office/drawing/2014/main" id="{D38974E3-1DD9-4161-B3BB-A90F76D12457}"/>
              </a:ext>
            </a:extLst>
          </p:cNvPr>
          <p:cNvSpPr/>
          <p:nvPr/>
        </p:nvSpPr>
        <p:spPr>
          <a:xfrm>
            <a:off x="7893150" y="3050299"/>
            <a:ext cx="304800" cy="245354"/>
          </a:xfrm>
          <a:prstGeom prst="triangle">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72BE906F-F0D6-4375-80EA-2E4F65001740}"/>
              </a:ext>
            </a:extLst>
          </p:cNvPr>
          <p:cNvSpPr>
            <a:spLocks noChangeAspect="1"/>
          </p:cNvSpPr>
          <p:nvPr/>
        </p:nvSpPr>
        <p:spPr>
          <a:xfrm rot="10800000">
            <a:off x="7129170" y="3189152"/>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8C080D5E-3774-4704-AF97-C7D6A13EE6F5}"/>
              </a:ext>
            </a:extLst>
          </p:cNvPr>
          <p:cNvSpPr>
            <a:spLocks noChangeAspect="1"/>
          </p:cNvSpPr>
          <p:nvPr/>
        </p:nvSpPr>
        <p:spPr>
          <a:xfrm rot="10800000">
            <a:off x="7334910" y="3242978"/>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9C6532CE-23BF-49FE-BB86-A4DA5ACDBFF9}"/>
              </a:ext>
            </a:extLst>
          </p:cNvPr>
          <p:cNvSpPr>
            <a:spLocks noChangeAspect="1"/>
          </p:cNvSpPr>
          <p:nvPr/>
        </p:nvSpPr>
        <p:spPr>
          <a:xfrm rot="10800000">
            <a:off x="7677810" y="3585878"/>
            <a:ext cx="731520" cy="73152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Isosceles Triangle 38">
            <a:extLst>
              <a:ext uri="{FF2B5EF4-FFF2-40B4-BE49-F238E27FC236}">
                <a16:creationId xmlns:a16="http://schemas.microsoft.com/office/drawing/2014/main" id="{778F6D47-9091-424F-94D3-747561B0A47D}"/>
              </a:ext>
            </a:extLst>
          </p:cNvPr>
          <p:cNvSpPr/>
          <p:nvPr/>
        </p:nvSpPr>
        <p:spPr>
          <a:xfrm rot="10800000">
            <a:off x="9680719" y="4693388"/>
            <a:ext cx="304800" cy="245354"/>
          </a:xfrm>
          <a:prstGeom prst="triangle">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558497D-47DE-4705-AEE5-361AB3A7941D}"/>
              </a:ext>
            </a:extLst>
          </p:cNvPr>
          <p:cNvSpPr>
            <a:spLocks noChangeAspect="1"/>
          </p:cNvSpPr>
          <p:nvPr/>
        </p:nvSpPr>
        <p:spPr>
          <a:xfrm>
            <a:off x="8920699" y="3119726"/>
            <a:ext cx="1828800" cy="1680163"/>
          </a:xfrm>
          <a:custGeom>
            <a:avLst/>
            <a:gdLst>
              <a:gd name="connsiteX0" fmla="*/ 914400 w 1828800"/>
              <a:gd name="connsiteY0" fmla="*/ 0 h 1680163"/>
              <a:gd name="connsiteX1" fmla="*/ 1828800 w 1828800"/>
              <a:gd name="connsiteY1" fmla="*/ 914400 h 1680163"/>
              <a:gd name="connsiteX2" fmla="*/ 1425650 w 1828800"/>
              <a:gd name="connsiteY2" fmla="*/ 1672635 h 1680163"/>
              <a:gd name="connsiteX3" fmla="*/ 1411780 w 1828800"/>
              <a:gd name="connsiteY3" fmla="*/ 1680163 h 1680163"/>
              <a:gd name="connsiteX4" fmla="*/ 1271059 w 1828800"/>
              <a:gd name="connsiteY4" fmla="*/ 1463597 h 1680163"/>
              <a:gd name="connsiteX5" fmla="*/ 557741 w 1828800"/>
              <a:gd name="connsiteY5" fmla="*/ 1463597 h 1680163"/>
              <a:gd name="connsiteX6" fmla="*/ 417020 w 1828800"/>
              <a:gd name="connsiteY6" fmla="*/ 1680163 h 1680163"/>
              <a:gd name="connsiteX7" fmla="*/ 403150 w 1828800"/>
              <a:gd name="connsiteY7" fmla="*/ 1672635 h 1680163"/>
              <a:gd name="connsiteX8" fmla="*/ 0 w 1828800"/>
              <a:gd name="connsiteY8" fmla="*/ 914400 h 1680163"/>
              <a:gd name="connsiteX9" fmla="*/ 914400 w 1828800"/>
              <a:gd name="connsiteY9" fmla="*/ 0 h 168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 h="1680163">
                <a:moveTo>
                  <a:pt x="914400" y="0"/>
                </a:moveTo>
                <a:cubicBezTo>
                  <a:pt x="1419409" y="0"/>
                  <a:pt x="1828800" y="409391"/>
                  <a:pt x="1828800" y="914400"/>
                </a:cubicBezTo>
                <a:cubicBezTo>
                  <a:pt x="1828800" y="1230031"/>
                  <a:pt x="1668882" y="1508311"/>
                  <a:pt x="1425650" y="1672635"/>
                </a:cubicBezTo>
                <a:lnTo>
                  <a:pt x="1411780" y="1680163"/>
                </a:lnTo>
                <a:lnTo>
                  <a:pt x="1271059" y="1463597"/>
                </a:lnTo>
                <a:lnTo>
                  <a:pt x="557741" y="1463597"/>
                </a:lnTo>
                <a:lnTo>
                  <a:pt x="417020" y="1680163"/>
                </a:lnTo>
                <a:lnTo>
                  <a:pt x="403150" y="1672635"/>
                </a:lnTo>
                <a:cubicBezTo>
                  <a:pt x="159919" y="1508311"/>
                  <a:pt x="0" y="1230031"/>
                  <a:pt x="0" y="914400"/>
                </a:cubicBezTo>
                <a:cubicBezTo>
                  <a:pt x="0" y="409391"/>
                  <a:pt x="409391" y="0"/>
                  <a:pt x="914400"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B7F2D5F9-7C84-43E7-9DBF-B789739EA5BB}"/>
              </a:ext>
            </a:extLst>
          </p:cNvPr>
          <p:cNvSpPr>
            <a:spLocks noChangeAspect="1"/>
          </p:cNvSpPr>
          <p:nvPr/>
        </p:nvSpPr>
        <p:spPr>
          <a:xfrm>
            <a:off x="9126439" y="3328743"/>
            <a:ext cx="1417320" cy="141732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C1EC8F1F-4DC8-4CB1-A558-AEEEB2A3E239}"/>
              </a:ext>
            </a:extLst>
          </p:cNvPr>
          <p:cNvSpPr>
            <a:spLocks noChangeAspect="1"/>
          </p:cNvSpPr>
          <p:nvPr/>
        </p:nvSpPr>
        <p:spPr>
          <a:xfrm>
            <a:off x="9469339" y="3671643"/>
            <a:ext cx="731520" cy="73152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D94DB760-3CF0-455A-BCA5-0AC2F0A5056E}"/>
              </a:ext>
            </a:extLst>
          </p:cNvPr>
          <p:cNvGrpSpPr/>
          <p:nvPr/>
        </p:nvGrpSpPr>
        <p:grpSpPr>
          <a:xfrm>
            <a:off x="2856447" y="1652432"/>
            <a:ext cx="3207655" cy="1246495"/>
            <a:chOff x="941027" y="4218918"/>
            <a:chExt cx="3207655" cy="1246495"/>
          </a:xfrm>
        </p:grpSpPr>
        <p:sp>
          <p:nvSpPr>
            <p:cNvPr id="50" name="Text Box 10">
              <a:extLst>
                <a:ext uri="{FF2B5EF4-FFF2-40B4-BE49-F238E27FC236}">
                  <a16:creationId xmlns:a16="http://schemas.microsoft.com/office/drawing/2014/main" id="{6BB0D719-A782-4D93-A5F6-C4BF81B67261}"/>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9EDE0901-46FB-40D0-98EA-00A0F5FD8048}"/>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85C401"/>
                  </a:solidFill>
                  <a:latin typeface="Lato"/>
                </a:rPr>
                <a:t>02</a:t>
              </a:r>
            </a:p>
          </p:txBody>
        </p:sp>
      </p:grpSp>
      <p:grpSp>
        <p:nvGrpSpPr>
          <p:cNvPr id="52" name="Group 51">
            <a:extLst>
              <a:ext uri="{FF2B5EF4-FFF2-40B4-BE49-F238E27FC236}">
                <a16:creationId xmlns:a16="http://schemas.microsoft.com/office/drawing/2014/main" id="{7BBF8753-B758-4950-9F31-2D2F7D004367}"/>
              </a:ext>
            </a:extLst>
          </p:cNvPr>
          <p:cNvGrpSpPr/>
          <p:nvPr/>
        </p:nvGrpSpPr>
        <p:grpSpPr>
          <a:xfrm>
            <a:off x="4646231" y="5071331"/>
            <a:ext cx="3207655" cy="1246495"/>
            <a:chOff x="941027" y="4218918"/>
            <a:chExt cx="3207655" cy="1246495"/>
          </a:xfrm>
        </p:grpSpPr>
        <p:sp>
          <p:nvSpPr>
            <p:cNvPr id="53" name="Text Box 10">
              <a:extLst>
                <a:ext uri="{FF2B5EF4-FFF2-40B4-BE49-F238E27FC236}">
                  <a16:creationId xmlns:a16="http://schemas.microsoft.com/office/drawing/2014/main" id="{9C2E2BC9-A3A6-44C4-805B-707FD7F33B0D}"/>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Box 53">
              <a:extLst>
                <a:ext uri="{FF2B5EF4-FFF2-40B4-BE49-F238E27FC236}">
                  <a16:creationId xmlns:a16="http://schemas.microsoft.com/office/drawing/2014/main" id="{6B280CBB-9578-4A47-8E3A-5DC089C13CC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3EB8CD"/>
                  </a:solidFill>
                  <a:latin typeface="Lato"/>
                </a:rPr>
                <a:t>03</a:t>
              </a:r>
            </a:p>
          </p:txBody>
        </p:sp>
      </p:grpSp>
      <p:grpSp>
        <p:nvGrpSpPr>
          <p:cNvPr id="55" name="Group 54">
            <a:extLst>
              <a:ext uri="{FF2B5EF4-FFF2-40B4-BE49-F238E27FC236}">
                <a16:creationId xmlns:a16="http://schemas.microsoft.com/office/drawing/2014/main" id="{8D29A836-AC77-4411-BCCE-A92356215A99}"/>
              </a:ext>
            </a:extLst>
          </p:cNvPr>
          <p:cNvGrpSpPr/>
          <p:nvPr/>
        </p:nvGrpSpPr>
        <p:grpSpPr>
          <a:xfrm>
            <a:off x="8229291" y="5078332"/>
            <a:ext cx="3207655" cy="1246495"/>
            <a:chOff x="941027" y="4218918"/>
            <a:chExt cx="3207655" cy="1246495"/>
          </a:xfrm>
        </p:grpSpPr>
        <p:sp>
          <p:nvSpPr>
            <p:cNvPr id="56" name="Text Box 10">
              <a:extLst>
                <a:ext uri="{FF2B5EF4-FFF2-40B4-BE49-F238E27FC236}">
                  <a16:creationId xmlns:a16="http://schemas.microsoft.com/office/drawing/2014/main" id="{00250CB7-EAB9-4B51-95E1-6427FE7CE172}"/>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TextBox 56">
              <a:extLst>
                <a:ext uri="{FF2B5EF4-FFF2-40B4-BE49-F238E27FC236}">
                  <a16:creationId xmlns:a16="http://schemas.microsoft.com/office/drawing/2014/main" id="{F96AE4D6-370D-4836-8A9A-6E3D79300605}"/>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01AA8D"/>
                  </a:solidFill>
                  <a:latin typeface="Lato"/>
                </a:rPr>
                <a:t>05</a:t>
              </a:r>
            </a:p>
          </p:txBody>
        </p:sp>
      </p:grpSp>
      <p:grpSp>
        <p:nvGrpSpPr>
          <p:cNvPr id="58" name="Group 57">
            <a:extLst>
              <a:ext uri="{FF2B5EF4-FFF2-40B4-BE49-F238E27FC236}">
                <a16:creationId xmlns:a16="http://schemas.microsoft.com/office/drawing/2014/main" id="{8923FA6A-4906-4423-AD2E-8BBC4D576185}"/>
              </a:ext>
            </a:extLst>
          </p:cNvPr>
          <p:cNvGrpSpPr/>
          <p:nvPr/>
        </p:nvGrpSpPr>
        <p:grpSpPr>
          <a:xfrm>
            <a:off x="6439742" y="1642860"/>
            <a:ext cx="3207655" cy="1246495"/>
            <a:chOff x="941027" y="4218918"/>
            <a:chExt cx="3207655" cy="1246495"/>
          </a:xfrm>
        </p:grpSpPr>
        <p:sp>
          <p:nvSpPr>
            <p:cNvPr id="59" name="Text Box 10">
              <a:extLst>
                <a:ext uri="{FF2B5EF4-FFF2-40B4-BE49-F238E27FC236}">
                  <a16:creationId xmlns:a16="http://schemas.microsoft.com/office/drawing/2014/main" id="{E2DCF373-D7E0-4349-BDD5-95A9AF4BD106}"/>
                </a:ext>
              </a:extLst>
            </p:cNvPr>
            <p:cNvSpPr txBox="1">
              <a:spLocks noChangeArrowheads="1"/>
            </p:cNvSpPr>
            <p:nvPr/>
          </p:nvSpPr>
          <p:spPr bwMode="auto">
            <a:xfrm>
              <a:off x="1788240" y="4218918"/>
              <a:ext cx="2360442" cy="1246495"/>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TextBox 59">
              <a:extLst>
                <a:ext uri="{FF2B5EF4-FFF2-40B4-BE49-F238E27FC236}">
                  <a16:creationId xmlns:a16="http://schemas.microsoft.com/office/drawing/2014/main" id="{55B1D3DA-81F5-4902-92E2-C3EE3CC32AFF}"/>
                </a:ext>
              </a:extLst>
            </p:cNvPr>
            <p:cNvSpPr txBox="1"/>
            <p:nvPr/>
          </p:nvSpPr>
          <p:spPr>
            <a:xfrm>
              <a:off x="941027" y="4331171"/>
              <a:ext cx="914400" cy="830997"/>
            </a:xfrm>
            <a:prstGeom prst="rect">
              <a:avLst/>
            </a:prstGeom>
            <a:noFill/>
            <a:effectLst/>
          </p:spPr>
          <p:txBody>
            <a:bodyPr wrap="square" rtlCol="0">
              <a:spAutoFit/>
            </a:bodyPr>
            <a:lstStyle/>
            <a:p>
              <a:pPr algn="ctr"/>
              <a:r>
                <a:rPr lang="en-US" sz="4800" b="1" dirty="0">
                  <a:solidFill>
                    <a:srgbClr val="FFA803"/>
                  </a:solidFill>
                  <a:latin typeface="Lato"/>
                </a:rPr>
                <a:t>04</a:t>
              </a:r>
            </a:p>
          </p:txBody>
        </p:sp>
      </p:grpSp>
      <p:sp>
        <p:nvSpPr>
          <p:cNvPr id="13" name="Freeform 101">
            <a:extLst>
              <a:ext uri="{FF2B5EF4-FFF2-40B4-BE49-F238E27FC236}">
                <a16:creationId xmlns:a16="http://schemas.microsoft.com/office/drawing/2014/main" id="{293A2CF7-E479-4399-9C97-B579ECFDD319}"/>
              </a:ext>
            </a:extLst>
          </p:cNvPr>
          <p:cNvSpPr>
            <a:spLocks noChangeAspect="1" noEditPoints="1"/>
          </p:cNvSpPr>
          <p:nvPr/>
        </p:nvSpPr>
        <p:spPr bwMode="auto">
          <a:xfrm>
            <a:off x="7831072" y="3755680"/>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91">
            <a:extLst>
              <a:ext uri="{FF2B5EF4-FFF2-40B4-BE49-F238E27FC236}">
                <a16:creationId xmlns:a16="http://schemas.microsoft.com/office/drawing/2014/main" id="{C9962617-C5A6-493A-B654-46448E3A6486}"/>
              </a:ext>
            </a:extLst>
          </p:cNvPr>
          <p:cNvSpPr>
            <a:spLocks noChangeAspect="1" noEditPoints="1"/>
          </p:cNvSpPr>
          <p:nvPr/>
        </p:nvSpPr>
        <p:spPr bwMode="auto">
          <a:xfrm>
            <a:off x="9647397" y="383720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71">
            <a:extLst>
              <a:ext uri="{FF2B5EF4-FFF2-40B4-BE49-F238E27FC236}">
                <a16:creationId xmlns:a16="http://schemas.microsoft.com/office/drawing/2014/main" id="{FD4A17F8-CE83-402D-A4E4-CDF4264687DF}"/>
              </a:ext>
            </a:extLst>
          </p:cNvPr>
          <p:cNvSpPr>
            <a:spLocks noChangeAspect="1" noEditPoints="1"/>
          </p:cNvSpPr>
          <p:nvPr/>
        </p:nvSpPr>
        <p:spPr bwMode="auto">
          <a:xfrm>
            <a:off x="4255963" y="370624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39">
            <a:extLst>
              <a:ext uri="{FF2B5EF4-FFF2-40B4-BE49-F238E27FC236}">
                <a16:creationId xmlns:a16="http://schemas.microsoft.com/office/drawing/2014/main" id="{6C910408-A7D5-4AB4-B9DA-CA29A42C5582}"/>
              </a:ext>
            </a:extLst>
          </p:cNvPr>
          <p:cNvSpPr>
            <a:spLocks noChangeAspect="1" noEditPoints="1"/>
          </p:cNvSpPr>
          <p:nvPr/>
        </p:nvSpPr>
        <p:spPr bwMode="auto">
          <a:xfrm>
            <a:off x="6113872" y="374949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1">
            <a:extLst>
              <a:ext uri="{FF2B5EF4-FFF2-40B4-BE49-F238E27FC236}">
                <a16:creationId xmlns:a16="http://schemas.microsoft.com/office/drawing/2014/main" id="{27E67848-7A07-4878-8D74-6A034A0062B0}"/>
              </a:ext>
            </a:extLst>
          </p:cNvPr>
          <p:cNvSpPr>
            <a:spLocks noChangeAspect="1" noEditPoints="1"/>
          </p:cNvSpPr>
          <p:nvPr/>
        </p:nvSpPr>
        <p:spPr bwMode="auto">
          <a:xfrm>
            <a:off x="2415041" y="377692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7095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1000"/>
                                        <p:tgtEl>
                                          <p:spTgt spid="17"/>
                                        </p:tgtEl>
                                      </p:cBhvr>
                                    </p:animEffect>
                                    <p:anim calcmode="lin" valueType="num">
                                      <p:cBhvr>
                                        <p:cTn id="33" dur="1000" fill="hold"/>
                                        <p:tgtEl>
                                          <p:spTgt spid="17"/>
                                        </p:tgtEl>
                                        <p:attrNameLst>
                                          <p:attrName>ppt_x</p:attrName>
                                        </p:attrNameLst>
                                      </p:cBhvr>
                                      <p:tavLst>
                                        <p:tav tm="0">
                                          <p:val>
                                            <p:strVal val="#ppt_x"/>
                                          </p:val>
                                        </p:tav>
                                        <p:tav tm="100000">
                                          <p:val>
                                            <p:strVal val="#ppt_x"/>
                                          </p:val>
                                        </p:tav>
                                      </p:tavLst>
                                    </p:anim>
                                    <p:anim calcmode="lin" valueType="num">
                                      <p:cBhvr>
                                        <p:cTn id="34" dur="1000" fill="hold"/>
                                        <p:tgtEl>
                                          <p:spTgt spid="1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16"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 calcmode="lin" valueType="num">
                                      <p:cBhvr>
                                        <p:cTn id="44" dur="500" fill="hold"/>
                                        <p:tgtEl>
                                          <p:spTgt spid="25"/>
                                        </p:tgtEl>
                                        <p:attrNameLst>
                                          <p:attrName>ppt_w</p:attrName>
                                        </p:attrNameLst>
                                      </p:cBhvr>
                                      <p:tavLst>
                                        <p:tav tm="0">
                                          <p:val>
                                            <p:fltVal val="0"/>
                                          </p:val>
                                        </p:tav>
                                        <p:tav tm="100000">
                                          <p:val>
                                            <p:strVal val="#ppt_w"/>
                                          </p:val>
                                        </p:tav>
                                      </p:tavLst>
                                    </p:anim>
                                    <p:anim calcmode="lin" valueType="num">
                                      <p:cBhvr>
                                        <p:cTn id="45" dur="500" fill="hold"/>
                                        <p:tgtEl>
                                          <p:spTgt spid="25"/>
                                        </p:tgtEl>
                                        <p:attrNameLst>
                                          <p:attrName>ppt_h</p:attrName>
                                        </p:attrNameLst>
                                      </p:cBhvr>
                                      <p:tavLst>
                                        <p:tav tm="0">
                                          <p:val>
                                            <p:fltVal val="0"/>
                                          </p:val>
                                        </p:tav>
                                        <p:tav tm="100000">
                                          <p:val>
                                            <p:strVal val="#ppt_h"/>
                                          </p:val>
                                        </p:tav>
                                      </p:tavLst>
                                    </p:anim>
                                    <p:animEffect transition="in" filter="fade">
                                      <p:cBhvr>
                                        <p:cTn id="46" dur="500"/>
                                        <p:tgtEl>
                                          <p:spTgt spid="25"/>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p:cTn id="54" dur="500" fill="hold"/>
                                        <p:tgtEl>
                                          <p:spTgt spid="27"/>
                                        </p:tgtEl>
                                        <p:attrNameLst>
                                          <p:attrName>ppt_w</p:attrName>
                                        </p:attrNameLst>
                                      </p:cBhvr>
                                      <p:tavLst>
                                        <p:tav tm="0">
                                          <p:val>
                                            <p:fltVal val="0"/>
                                          </p:val>
                                        </p:tav>
                                        <p:tav tm="100000">
                                          <p:val>
                                            <p:strVal val="#ppt_w"/>
                                          </p:val>
                                        </p:tav>
                                      </p:tavLst>
                                    </p:anim>
                                    <p:anim calcmode="lin" valueType="num">
                                      <p:cBhvr>
                                        <p:cTn id="55" dur="500" fill="hold"/>
                                        <p:tgtEl>
                                          <p:spTgt spid="27"/>
                                        </p:tgtEl>
                                        <p:attrNameLst>
                                          <p:attrName>ppt_h</p:attrName>
                                        </p:attrNameLst>
                                      </p:cBhvr>
                                      <p:tavLst>
                                        <p:tav tm="0">
                                          <p:val>
                                            <p:fltVal val="0"/>
                                          </p:val>
                                        </p:tav>
                                        <p:tav tm="100000">
                                          <p:val>
                                            <p:strVal val="#ppt_h"/>
                                          </p:val>
                                        </p:tav>
                                      </p:tavLst>
                                    </p:anim>
                                    <p:animEffect transition="in" filter="fade">
                                      <p:cBhvr>
                                        <p:cTn id="56" dur="500"/>
                                        <p:tgtEl>
                                          <p:spTgt spid="27"/>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fltVal val="0"/>
                                          </p:val>
                                        </p:tav>
                                        <p:tav tm="100000">
                                          <p:val>
                                            <p:strVal val="#ppt_h"/>
                                          </p:val>
                                        </p:tav>
                                      </p:tavLst>
                                    </p:anim>
                                    <p:animEffect transition="in" filter="fade">
                                      <p:cBhvr>
                                        <p:cTn id="61" dur="500"/>
                                        <p:tgtEl>
                                          <p:spTgt spid="15"/>
                                        </p:tgtEl>
                                      </p:cBhvr>
                                    </p:animEffect>
                                  </p:childTnLst>
                                </p:cTn>
                              </p:par>
                            </p:childTnLst>
                          </p:cTn>
                        </p:par>
                        <p:par>
                          <p:cTn id="62" fill="hold">
                            <p:stCondLst>
                              <p:cond delay="3500"/>
                            </p:stCondLst>
                            <p:childTnLst>
                              <p:par>
                                <p:cTn id="63" presetID="47" presetClass="entr" presetSubtype="0" fill="hold" grpId="0" nodeType="after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1000"/>
                                        <p:tgtEl>
                                          <p:spTgt spid="24"/>
                                        </p:tgtEl>
                                      </p:cBhvr>
                                    </p:animEffect>
                                    <p:anim calcmode="lin" valueType="num">
                                      <p:cBhvr>
                                        <p:cTn id="66" dur="1000" fill="hold"/>
                                        <p:tgtEl>
                                          <p:spTgt spid="24"/>
                                        </p:tgtEl>
                                        <p:attrNameLst>
                                          <p:attrName>ppt_x</p:attrName>
                                        </p:attrNameLst>
                                      </p:cBhvr>
                                      <p:tavLst>
                                        <p:tav tm="0">
                                          <p:val>
                                            <p:strVal val="#ppt_x"/>
                                          </p:val>
                                        </p:tav>
                                        <p:tav tm="100000">
                                          <p:val>
                                            <p:strVal val="#ppt_x"/>
                                          </p:val>
                                        </p:tav>
                                      </p:tavLst>
                                    </p:anim>
                                    <p:anim calcmode="lin" valueType="num">
                                      <p:cBhvr>
                                        <p:cTn id="67" dur="1000" fill="hold"/>
                                        <p:tgtEl>
                                          <p:spTgt spid="24"/>
                                        </p:tgtEl>
                                        <p:attrNameLst>
                                          <p:attrName>ppt_y</p:attrName>
                                        </p:attrNameLst>
                                      </p:cBhvr>
                                      <p:tavLst>
                                        <p:tav tm="0">
                                          <p:val>
                                            <p:strVal val="#ppt_y-.1"/>
                                          </p:val>
                                        </p:tav>
                                        <p:tav tm="100000">
                                          <p:val>
                                            <p:strVal val="#ppt_y"/>
                                          </p:val>
                                        </p:tav>
                                      </p:tavLst>
                                    </p:anim>
                                  </p:childTnLst>
                                </p:cTn>
                              </p:par>
                            </p:childTnLst>
                          </p:cTn>
                        </p:par>
                        <p:par>
                          <p:cTn id="68" fill="hold">
                            <p:stCondLst>
                              <p:cond delay="4500"/>
                            </p:stCondLst>
                            <p:childTnLst>
                              <p:par>
                                <p:cTn id="69" presetID="47"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 calcmode="lin" valueType="num">
                                      <p:cBhvr>
                                        <p:cTn id="82" dur="500" fill="hold"/>
                                        <p:tgtEl>
                                          <p:spTgt spid="31"/>
                                        </p:tgtEl>
                                        <p:attrNameLst>
                                          <p:attrName>ppt_w</p:attrName>
                                        </p:attrNameLst>
                                      </p:cBhvr>
                                      <p:tavLst>
                                        <p:tav tm="0">
                                          <p:val>
                                            <p:fltVal val="0"/>
                                          </p:val>
                                        </p:tav>
                                        <p:tav tm="100000">
                                          <p:val>
                                            <p:strVal val="#ppt_w"/>
                                          </p:val>
                                        </p:tav>
                                      </p:tavLst>
                                    </p:anim>
                                    <p:anim calcmode="lin" valueType="num">
                                      <p:cBhvr>
                                        <p:cTn id="83" dur="500" fill="hold"/>
                                        <p:tgtEl>
                                          <p:spTgt spid="31"/>
                                        </p:tgtEl>
                                        <p:attrNameLst>
                                          <p:attrName>ppt_h</p:attrName>
                                        </p:attrNameLst>
                                      </p:cBhvr>
                                      <p:tavLst>
                                        <p:tav tm="0">
                                          <p:val>
                                            <p:fltVal val="0"/>
                                          </p:val>
                                        </p:tav>
                                        <p:tav tm="100000">
                                          <p:val>
                                            <p:strVal val="#ppt_h"/>
                                          </p:val>
                                        </p:tav>
                                      </p:tavLst>
                                    </p:anim>
                                    <p:animEffect transition="in" filter="fade">
                                      <p:cBhvr>
                                        <p:cTn id="84" dur="500"/>
                                        <p:tgtEl>
                                          <p:spTgt spid="31"/>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2"/>
                                        </p:tgtEl>
                                        <p:attrNameLst>
                                          <p:attrName>style.visibility</p:attrName>
                                        </p:attrNameLst>
                                      </p:cBhvr>
                                      <p:to>
                                        <p:strVal val="visible"/>
                                      </p:to>
                                    </p:set>
                                    <p:anim calcmode="lin" valueType="num">
                                      <p:cBhvr>
                                        <p:cTn id="87" dur="500" fill="hold"/>
                                        <p:tgtEl>
                                          <p:spTgt spid="32"/>
                                        </p:tgtEl>
                                        <p:attrNameLst>
                                          <p:attrName>ppt_w</p:attrName>
                                        </p:attrNameLst>
                                      </p:cBhvr>
                                      <p:tavLst>
                                        <p:tav tm="0">
                                          <p:val>
                                            <p:fltVal val="0"/>
                                          </p:val>
                                        </p:tav>
                                        <p:tav tm="100000">
                                          <p:val>
                                            <p:strVal val="#ppt_w"/>
                                          </p:val>
                                        </p:tav>
                                      </p:tavLst>
                                    </p:anim>
                                    <p:anim calcmode="lin" valueType="num">
                                      <p:cBhvr>
                                        <p:cTn id="88" dur="500" fill="hold"/>
                                        <p:tgtEl>
                                          <p:spTgt spid="32"/>
                                        </p:tgtEl>
                                        <p:attrNameLst>
                                          <p:attrName>ppt_h</p:attrName>
                                        </p:attrNameLst>
                                      </p:cBhvr>
                                      <p:tavLst>
                                        <p:tav tm="0">
                                          <p:val>
                                            <p:fltVal val="0"/>
                                          </p:val>
                                        </p:tav>
                                        <p:tav tm="100000">
                                          <p:val>
                                            <p:strVal val="#ppt_h"/>
                                          </p:val>
                                        </p:tav>
                                      </p:tavLst>
                                    </p:anim>
                                    <p:animEffect transition="in" filter="fade">
                                      <p:cBhvr>
                                        <p:cTn id="89" dur="500"/>
                                        <p:tgtEl>
                                          <p:spTgt spid="32"/>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fade">
                                      <p:cBhvr>
                                        <p:cTn id="98" dur="1000"/>
                                        <p:tgtEl>
                                          <p:spTgt spid="29"/>
                                        </p:tgtEl>
                                      </p:cBhvr>
                                    </p:animEffect>
                                    <p:anim calcmode="lin" valueType="num">
                                      <p:cBhvr>
                                        <p:cTn id="99" dur="1000" fill="hold"/>
                                        <p:tgtEl>
                                          <p:spTgt spid="29"/>
                                        </p:tgtEl>
                                        <p:attrNameLst>
                                          <p:attrName>ppt_x</p:attrName>
                                        </p:attrNameLst>
                                      </p:cBhvr>
                                      <p:tavLst>
                                        <p:tav tm="0">
                                          <p:val>
                                            <p:strVal val="#ppt_x"/>
                                          </p:val>
                                        </p:tav>
                                        <p:tav tm="100000">
                                          <p:val>
                                            <p:strVal val="#ppt_x"/>
                                          </p:val>
                                        </p:tav>
                                      </p:tavLst>
                                    </p:anim>
                                    <p:anim calcmode="lin" valueType="num">
                                      <p:cBhvr>
                                        <p:cTn id="100" dur="1000" fill="hold"/>
                                        <p:tgtEl>
                                          <p:spTgt spid="29"/>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2" presetClass="entr" presetSubtype="0" fill="hold"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53" presetClass="entr" presetSubtype="16"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36"/>
                                        </p:tgtEl>
                                        <p:attrNameLst>
                                          <p:attrName>style.visibility</p:attrName>
                                        </p:attrNameLst>
                                      </p:cBhvr>
                                      <p:to>
                                        <p:strVal val="visible"/>
                                      </p:to>
                                    </p:set>
                                    <p:anim calcmode="lin" valueType="num">
                                      <p:cBhvr>
                                        <p:cTn id="115" dur="500" fill="hold"/>
                                        <p:tgtEl>
                                          <p:spTgt spid="36"/>
                                        </p:tgtEl>
                                        <p:attrNameLst>
                                          <p:attrName>ppt_w</p:attrName>
                                        </p:attrNameLst>
                                      </p:cBhvr>
                                      <p:tavLst>
                                        <p:tav tm="0">
                                          <p:val>
                                            <p:fltVal val="0"/>
                                          </p:val>
                                        </p:tav>
                                        <p:tav tm="100000">
                                          <p:val>
                                            <p:strVal val="#ppt_w"/>
                                          </p:val>
                                        </p:tav>
                                      </p:tavLst>
                                    </p:anim>
                                    <p:anim calcmode="lin" valueType="num">
                                      <p:cBhvr>
                                        <p:cTn id="116" dur="500" fill="hold"/>
                                        <p:tgtEl>
                                          <p:spTgt spid="36"/>
                                        </p:tgtEl>
                                        <p:attrNameLst>
                                          <p:attrName>ppt_h</p:attrName>
                                        </p:attrNameLst>
                                      </p:cBhvr>
                                      <p:tavLst>
                                        <p:tav tm="0">
                                          <p:val>
                                            <p:fltVal val="0"/>
                                          </p:val>
                                        </p:tav>
                                        <p:tav tm="100000">
                                          <p:val>
                                            <p:strVal val="#ppt_h"/>
                                          </p:val>
                                        </p:tav>
                                      </p:tavLst>
                                    </p:anim>
                                    <p:animEffect transition="in" filter="fade">
                                      <p:cBhvr>
                                        <p:cTn id="117" dur="500"/>
                                        <p:tgtEl>
                                          <p:spTgt spid="36"/>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7"/>
                                        </p:tgtEl>
                                        <p:attrNameLst>
                                          <p:attrName>style.visibility</p:attrName>
                                        </p:attrNameLst>
                                      </p:cBhvr>
                                      <p:to>
                                        <p:strVal val="visible"/>
                                      </p:to>
                                    </p:set>
                                    <p:anim calcmode="lin" valueType="num">
                                      <p:cBhvr>
                                        <p:cTn id="120" dur="500" fill="hold"/>
                                        <p:tgtEl>
                                          <p:spTgt spid="37"/>
                                        </p:tgtEl>
                                        <p:attrNameLst>
                                          <p:attrName>ppt_w</p:attrName>
                                        </p:attrNameLst>
                                      </p:cBhvr>
                                      <p:tavLst>
                                        <p:tav tm="0">
                                          <p:val>
                                            <p:fltVal val="0"/>
                                          </p:val>
                                        </p:tav>
                                        <p:tav tm="100000">
                                          <p:val>
                                            <p:strVal val="#ppt_w"/>
                                          </p:val>
                                        </p:tav>
                                      </p:tavLst>
                                    </p:anim>
                                    <p:anim calcmode="lin" valueType="num">
                                      <p:cBhvr>
                                        <p:cTn id="121" dur="500" fill="hold"/>
                                        <p:tgtEl>
                                          <p:spTgt spid="37"/>
                                        </p:tgtEl>
                                        <p:attrNameLst>
                                          <p:attrName>ppt_h</p:attrName>
                                        </p:attrNameLst>
                                      </p:cBhvr>
                                      <p:tavLst>
                                        <p:tav tm="0">
                                          <p:val>
                                            <p:fltVal val="0"/>
                                          </p:val>
                                        </p:tav>
                                        <p:tav tm="100000">
                                          <p:val>
                                            <p:strVal val="#ppt_h"/>
                                          </p:val>
                                        </p:tav>
                                      </p:tavLst>
                                    </p:anim>
                                    <p:animEffect transition="in" filter="fade">
                                      <p:cBhvr>
                                        <p:cTn id="122" dur="500"/>
                                        <p:tgtEl>
                                          <p:spTgt spid="37"/>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3"/>
                                        </p:tgtEl>
                                        <p:attrNameLst>
                                          <p:attrName>style.visibility</p:attrName>
                                        </p:attrNameLst>
                                      </p:cBhvr>
                                      <p:to>
                                        <p:strVal val="visible"/>
                                      </p:to>
                                    </p:set>
                                    <p:anim calcmode="lin" valueType="num">
                                      <p:cBhvr>
                                        <p:cTn id="125" dur="500" fill="hold"/>
                                        <p:tgtEl>
                                          <p:spTgt spid="13"/>
                                        </p:tgtEl>
                                        <p:attrNameLst>
                                          <p:attrName>ppt_w</p:attrName>
                                        </p:attrNameLst>
                                      </p:cBhvr>
                                      <p:tavLst>
                                        <p:tav tm="0">
                                          <p:val>
                                            <p:fltVal val="0"/>
                                          </p:val>
                                        </p:tav>
                                        <p:tav tm="100000">
                                          <p:val>
                                            <p:strVal val="#ppt_w"/>
                                          </p:val>
                                        </p:tav>
                                      </p:tavLst>
                                    </p:anim>
                                    <p:anim calcmode="lin" valueType="num">
                                      <p:cBhvr>
                                        <p:cTn id="126" dur="500" fill="hold"/>
                                        <p:tgtEl>
                                          <p:spTgt spid="13"/>
                                        </p:tgtEl>
                                        <p:attrNameLst>
                                          <p:attrName>ppt_h</p:attrName>
                                        </p:attrNameLst>
                                      </p:cBhvr>
                                      <p:tavLst>
                                        <p:tav tm="0">
                                          <p:val>
                                            <p:fltVal val="0"/>
                                          </p:val>
                                        </p:tav>
                                        <p:tav tm="100000">
                                          <p:val>
                                            <p:strVal val="#ppt_h"/>
                                          </p:val>
                                        </p:tav>
                                      </p:tavLst>
                                    </p:anim>
                                    <p:animEffect transition="in" filter="fade">
                                      <p:cBhvr>
                                        <p:cTn id="127" dur="500"/>
                                        <p:tgtEl>
                                          <p:spTgt spid="13"/>
                                        </p:tgtEl>
                                      </p:cBhvr>
                                    </p:animEffect>
                                  </p:childTnLst>
                                </p:cTn>
                              </p:par>
                            </p:childTnLst>
                          </p:cTn>
                        </p:par>
                        <p:par>
                          <p:cTn id="128" fill="hold">
                            <p:stCondLst>
                              <p:cond delay="8500"/>
                            </p:stCondLst>
                            <p:childTnLst>
                              <p:par>
                                <p:cTn id="129" presetID="47" presetClass="entr" presetSubtype="0" fill="hold" grpId="0" nodeType="afterEffect">
                                  <p:stCondLst>
                                    <p:cond delay="0"/>
                                  </p:stCondLst>
                                  <p:childTnLst>
                                    <p:set>
                                      <p:cBhvr>
                                        <p:cTn id="130" dur="1" fill="hold">
                                          <p:stCondLst>
                                            <p:cond delay="0"/>
                                          </p:stCondLst>
                                        </p:cTn>
                                        <p:tgtEl>
                                          <p:spTgt spid="34"/>
                                        </p:tgtEl>
                                        <p:attrNameLst>
                                          <p:attrName>style.visibility</p:attrName>
                                        </p:attrNameLst>
                                      </p:cBhvr>
                                      <p:to>
                                        <p:strVal val="visible"/>
                                      </p:to>
                                    </p:set>
                                    <p:animEffect transition="in" filter="fade">
                                      <p:cBhvr>
                                        <p:cTn id="131" dur="1000"/>
                                        <p:tgtEl>
                                          <p:spTgt spid="34"/>
                                        </p:tgtEl>
                                      </p:cBhvr>
                                    </p:animEffect>
                                    <p:anim calcmode="lin" valueType="num">
                                      <p:cBhvr>
                                        <p:cTn id="132" dur="1000" fill="hold"/>
                                        <p:tgtEl>
                                          <p:spTgt spid="34"/>
                                        </p:tgtEl>
                                        <p:attrNameLst>
                                          <p:attrName>ppt_x</p:attrName>
                                        </p:attrNameLst>
                                      </p:cBhvr>
                                      <p:tavLst>
                                        <p:tav tm="0">
                                          <p:val>
                                            <p:strVal val="#ppt_x"/>
                                          </p:val>
                                        </p:tav>
                                        <p:tav tm="100000">
                                          <p:val>
                                            <p:strVal val="#ppt_x"/>
                                          </p:val>
                                        </p:tav>
                                      </p:tavLst>
                                    </p:anim>
                                    <p:anim calcmode="lin" valueType="num">
                                      <p:cBhvr>
                                        <p:cTn id="133" dur="1000" fill="hold"/>
                                        <p:tgtEl>
                                          <p:spTgt spid="3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58"/>
                                        </p:tgtEl>
                                        <p:attrNameLst>
                                          <p:attrName>style.visibility</p:attrName>
                                        </p:attrNameLst>
                                      </p:cBhvr>
                                      <p:to>
                                        <p:strVal val="visible"/>
                                      </p:to>
                                    </p:set>
                                    <p:animEffect transition="in" filter="fade">
                                      <p:cBhvr>
                                        <p:cTn id="137" dur="1000"/>
                                        <p:tgtEl>
                                          <p:spTgt spid="58"/>
                                        </p:tgtEl>
                                      </p:cBhvr>
                                    </p:animEffect>
                                    <p:anim calcmode="lin" valueType="num">
                                      <p:cBhvr>
                                        <p:cTn id="138" dur="1000" fill="hold"/>
                                        <p:tgtEl>
                                          <p:spTgt spid="58"/>
                                        </p:tgtEl>
                                        <p:attrNameLst>
                                          <p:attrName>ppt_x</p:attrName>
                                        </p:attrNameLst>
                                      </p:cBhvr>
                                      <p:tavLst>
                                        <p:tav tm="0">
                                          <p:val>
                                            <p:strVal val="#ppt_x"/>
                                          </p:val>
                                        </p:tav>
                                        <p:tav tm="100000">
                                          <p:val>
                                            <p:strVal val="#ppt_x"/>
                                          </p:val>
                                        </p:tav>
                                      </p:tavLst>
                                    </p:anim>
                                    <p:anim calcmode="lin" valueType="num">
                                      <p:cBhvr>
                                        <p:cTn id="139" dur="1000" fill="hold"/>
                                        <p:tgtEl>
                                          <p:spTgt spid="58"/>
                                        </p:tgtEl>
                                        <p:attrNameLst>
                                          <p:attrName>ppt_y</p:attrName>
                                        </p:attrNameLst>
                                      </p:cBhvr>
                                      <p:tavLst>
                                        <p:tav tm="0">
                                          <p:val>
                                            <p:strVal val="#ppt_y+.1"/>
                                          </p:val>
                                        </p:tav>
                                        <p:tav tm="100000">
                                          <p:val>
                                            <p:strVal val="#ppt_y"/>
                                          </p:val>
                                        </p:tav>
                                      </p:tavLst>
                                    </p:anim>
                                  </p:childTnLst>
                                </p:cTn>
                              </p:par>
                            </p:childTnLst>
                          </p:cTn>
                        </p:par>
                        <p:par>
                          <p:cTn id="140" fill="hold">
                            <p:stCondLst>
                              <p:cond delay="10500"/>
                            </p:stCondLst>
                            <p:childTnLst>
                              <p:par>
                                <p:cTn id="141" presetID="53" presetClass="entr" presetSubtype="16" fill="hold" grpId="0" nodeType="afterEffect">
                                  <p:stCondLst>
                                    <p:cond delay="0"/>
                                  </p:stCondLst>
                                  <p:childTnLst>
                                    <p:set>
                                      <p:cBhvr>
                                        <p:cTn id="142" dur="1" fill="hold">
                                          <p:stCondLst>
                                            <p:cond delay="0"/>
                                          </p:stCondLst>
                                        </p:cTn>
                                        <p:tgtEl>
                                          <p:spTgt spid="40"/>
                                        </p:tgtEl>
                                        <p:attrNameLst>
                                          <p:attrName>style.visibility</p:attrName>
                                        </p:attrNameLst>
                                      </p:cBhvr>
                                      <p:to>
                                        <p:strVal val="visible"/>
                                      </p:to>
                                    </p:set>
                                    <p:anim calcmode="lin" valueType="num">
                                      <p:cBhvr>
                                        <p:cTn id="143" dur="500" fill="hold"/>
                                        <p:tgtEl>
                                          <p:spTgt spid="40"/>
                                        </p:tgtEl>
                                        <p:attrNameLst>
                                          <p:attrName>ppt_w</p:attrName>
                                        </p:attrNameLst>
                                      </p:cBhvr>
                                      <p:tavLst>
                                        <p:tav tm="0">
                                          <p:val>
                                            <p:fltVal val="0"/>
                                          </p:val>
                                        </p:tav>
                                        <p:tav tm="100000">
                                          <p:val>
                                            <p:strVal val="#ppt_w"/>
                                          </p:val>
                                        </p:tav>
                                      </p:tavLst>
                                    </p:anim>
                                    <p:anim calcmode="lin" valueType="num">
                                      <p:cBhvr>
                                        <p:cTn id="144" dur="500" fill="hold"/>
                                        <p:tgtEl>
                                          <p:spTgt spid="40"/>
                                        </p:tgtEl>
                                        <p:attrNameLst>
                                          <p:attrName>ppt_h</p:attrName>
                                        </p:attrNameLst>
                                      </p:cBhvr>
                                      <p:tavLst>
                                        <p:tav tm="0">
                                          <p:val>
                                            <p:fltVal val="0"/>
                                          </p:val>
                                        </p:tav>
                                        <p:tav tm="100000">
                                          <p:val>
                                            <p:strVal val="#ppt_h"/>
                                          </p:val>
                                        </p:tav>
                                      </p:tavLst>
                                    </p:anim>
                                    <p:animEffect transition="in" filter="fade">
                                      <p:cBhvr>
                                        <p:cTn id="145" dur="500"/>
                                        <p:tgtEl>
                                          <p:spTgt spid="40"/>
                                        </p:tgtEl>
                                      </p:cBhvr>
                                    </p:animEffect>
                                  </p:childTnLst>
                                </p:cTn>
                              </p:par>
                              <p:par>
                                <p:cTn id="146" presetID="53" presetClass="entr" presetSubtype="16" fill="hold" grpId="0" nodeType="withEffect">
                                  <p:stCondLst>
                                    <p:cond delay="0"/>
                                  </p:stCondLst>
                                  <p:childTnLst>
                                    <p:set>
                                      <p:cBhvr>
                                        <p:cTn id="147" dur="1" fill="hold">
                                          <p:stCondLst>
                                            <p:cond delay="0"/>
                                          </p:stCondLst>
                                        </p:cTn>
                                        <p:tgtEl>
                                          <p:spTgt spid="41"/>
                                        </p:tgtEl>
                                        <p:attrNameLst>
                                          <p:attrName>style.visibility</p:attrName>
                                        </p:attrNameLst>
                                      </p:cBhvr>
                                      <p:to>
                                        <p:strVal val="visible"/>
                                      </p:to>
                                    </p:set>
                                    <p:anim calcmode="lin" valueType="num">
                                      <p:cBhvr>
                                        <p:cTn id="148" dur="500" fill="hold"/>
                                        <p:tgtEl>
                                          <p:spTgt spid="41"/>
                                        </p:tgtEl>
                                        <p:attrNameLst>
                                          <p:attrName>ppt_w</p:attrName>
                                        </p:attrNameLst>
                                      </p:cBhvr>
                                      <p:tavLst>
                                        <p:tav tm="0">
                                          <p:val>
                                            <p:fltVal val="0"/>
                                          </p:val>
                                        </p:tav>
                                        <p:tav tm="100000">
                                          <p:val>
                                            <p:strVal val="#ppt_w"/>
                                          </p:val>
                                        </p:tav>
                                      </p:tavLst>
                                    </p:anim>
                                    <p:anim calcmode="lin" valueType="num">
                                      <p:cBhvr>
                                        <p:cTn id="149" dur="500" fill="hold"/>
                                        <p:tgtEl>
                                          <p:spTgt spid="41"/>
                                        </p:tgtEl>
                                        <p:attrNameLst>
                                          <p:attrName>ppt_h</p:attrName>
                                        </p:attrNameLst>
                                      </p:cBhvr>
                                      <p:tavLst>
                                        <p:tav tm="0">
                                          <p:val>
                                            <p:fltVal val="0"/>
                                          </p:val>
                                        </p:tav>
                                        <p:tav tm="100000">
                                          <p:val>
                                            <p:strVal val="#ppt_h"/>
                                          </p:val>
                                        </p:tav>
                                      </p:tavLst>
                                    </p:anim>
                                    <p:animEffect transition="in" filter="fade">
                                      <p:cBhvr>
                                        <p:cTn id="150" dur="500"/>
                                        <p:tgtEl>
                                          <p:spTgt spid="41"/>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42"/>
                                        </p:tgtEl>
                                        <p:attrNameLst>
                                          <p:attrName>style.visibility</p:attrName>
                                        </p:attrNameLst>
                                      </p:cBhvr>
                                      <p:to>
                                        <p:strVal val="visible"/>
                                      </p:to>
                                    </p:set>
                                    <p:anim calcmode="lin" valueType="num">
                                      <p:cBhvr>
                                        <p:cTn id="153" dur="500" fill="hold"/>
                                        <p:tgtEl>
                                          <p:spTgt spid="42"/>
                                        </p:tgtEl>
                                        <p:attrNameLst>
                                          <p:attrName>ppt_w</p:attrName>
                                        </p:attrNameLst>
                                      </p:cBhvr>
                                      <p:tavLst>
                                        <p:tav tm="0">
                                          <p:val>
                                            <p:fltVal val="0"/>
                                          </p:val>
                                        </p:tav>
                                        <p:tav tm="100000">
                                          <p:val>
                                            <p:strVal val="#ppt_w"/>
                                          </p:val>
                                        </p:tav>
                                      </p:tavLst>
                                    </p:anim>
                                    <p:anim calcmode="lin" valueType="num">
                                      <p:cBhvr>
                                        <p:cTn id="154" dur="500" fill="hold"/>
                                        <p:tgtEl>
                                          <p:spTgt spid="42"/>
                                        </p:tgtEl>
                                        <p:attrNameLst>
                                          <p:attrName>ppt_h</p:attrName>
                                        </p:attrNameLst>
                                      </p:cBhvr>
                                      <p:tavLst>
                                        <p:tav tm="0">
                                          <p:val>
                                            <p:fltVal val="0"/>
                                          </p:val>
                                        </p:tav>
                                        <p:tav tm="100000">
                                          <p:val>
                                            <p:strVal val="#ppt_h"/>
                                          </p:val>
                                        </p:tav>
                                      </p:tavLst>
                                    </p:anim>
                                    <p:animEffect transition="in" filter="fade">
                                      <p:cBhvr>
                                        <p:cTn id="155" dur="500"/>
                                        <p:tgtEl>
                                          <p:spTgt spid="42"/>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4"/>
                                        </p:tgtEl>
                                        <p:attrNameLst>
                                          <p:attrName>style.visibility</p:attrName>
                                        </p:attrNameLst>
                                      </p:cBhvr>
                                      <p:to>
                                        <p:strVal val="visible"/>
                                      </p:to>
                                    </p:set>
                                    <p:anim calcmode="lin" valueType="num">
                                      <p:cBhvr>
                                        <p:cTn id="158" dur="500" fill="hold"/>
                                        <p:tgtEl>
                                          <p:spTgt spid="14"/>
                                        </p:tgtEl>
                                        <p:attrNameLst>
                                          <p:attrName>ppt_w</p:attrName>
                                        </p:attrNameLst>
                                      </p:cBhvr>
                                      <p:tavLst>
                                        <p:tav tm="0">
                                          <p:val>
                                            <p:fltVal val="0"/>
                                          </p:val>
                                        </p:tav>
                                        <p:tav tm="100000">
                                          <p:val>
                                            <p:strVal val="#ppt_w"/>
                                          </p:val>
                                        </p:tav>
                                      </p:tavLst>
                                    </p:anim>
                                    <p:anim calcmode="lin" valueType="num">
                                      <p:cBhvr>
                                        <p:cTn id="159" dur="500" fill="hold"/>
                                        <p:tgtEl>
                                          <p:spTgt spid="14"/>
                                        </p:tgtEl>
                                        <p:attrNameLst>
                                          <p:attrName>ppt_h</p:attrName>
                                        </p:attrNameLst>
                                      </p:cBhvr>
                                      <p:tavLst>
                                        <p:tav tm="0">
                                          <p:val>
                                            <p:fltVal val="0"/>
                                          </p:val>
                                        </p:tav>
                                        <p:tav tm="100000">
                                          <p:val>
                                            <p:strVal val="#ppt_h"/>
                                          </p:val>
                                        </p:tav>
                                      </p:tavLst>
                                    </p:anim>
                                    <p:animEffect transition="in" filter="fade">
                                      <p:cBhvr>
                                        <p:cTn id="160" dur="500"/>
                                        <p:tgtEl>
                                          <p:spTgt spid="14"/>
                                        </p:tgtEl>
                                      </p:cBhvr>
                                    </p:animEffect>
                                  </p:childTnLst>
                                </p:cTn>
                              </p:par>
                            </p:childTnLst>
                          </p:cTn>
                        </p:par>
                        <p:par>
                          <p:cTn id="161" fill="hold">
                            <p:stCondLst>
                              <p:cond delay="11000"/>
                            </p:stCondLst>
                            <p:childTnLst>
                              <p:par>
                                <p:cTn id="162" presetID="42" presetClass="entr" presetSubtype="0" fill="hold" grpId="0" nodeType="afterEffect">
                                  <p:stCondLst>
                                    <p:cond delay="0"/>
                                  </p:stCondLst>
                                  <p:childTnLst>
                                    <p:set>
                                      <p:cBhvr>
                                        <p:cTn id="163" dur="1" fill="hold">
                                          <p:stCondLst>
                                            <p:cond delay="0"/>
                                          </p:stCondLst>
                                        </p:cTn>
                                        <p:tgtEl>
                                          <p:spTgt spid="39"/>
                                        </p:tgtEl>
                                        <p:attrNameLst>
                                          <p:attrName>style.visibility</p:attrName>
                                        </p:attrNameLst>
                                      </p:cBhvr>
                                      <p:to>
                                        <p:strVal val="visible"/>
                                      </p:to>
                                    </p:set>
                                    <p:animEffect transition="in" filter="fade">
                                      <p:cBhvr>
                                        <p:cTn id="164" dur="1000"/>
                                        <p:tgtEl>
                                          <p:spTgt spid="39"/>
                                        </p:tgtEl>
                                      </p:cBhvr>
                                    </p:animEffect>
                                    <p:anim calcmode="lin" valueType="num">
                                      <p:cBhvr>
                                        <p:cTn id="165" dur="1000" fill="hold"/>
                                        <p:tgtEl>
                                          <p:spTgt spid="39"/>
                                        </p:tgtEl>
                                        <p:attrNameLst>
                                          <p:attrName>ppt_x</p:attrName>
                                        </p:attrNameLst>
                                      </p:cBhvr>
                                      <p:tavLst>
                                        <p:tav tm="0">
                                          <p:val>
                                            <p:strVal val="#ppt_x"/>
                                          </p:val>
                                        </p:tav>
                                        <p:tav tm="100000">
                                          <p:val>
                                            <p:strVal val="#ppt_x"/>
                                          </p:val>
                                        </p:tav>
                                      </p:tavLst>
                                    </p:anim>
                                    <p:anim calcmode="lin" valueType="num">
                                      <p:cBhvr>
                                        <p:cTn id="166" dur="1000" fill="hold"/>
                                        <p:tgtEl>
                                          <p:spTgt spid="39"/>
                                        </p:tgtEl>
                                        <p:attrNameLst>
                                          <p:attrName>ppt_y</p:attrName>
                                        </p:attrNameLst>
                                      </p:cBhvr>
                                      <p:tavLst>
                                        <p:tav tm="0">
                                          <p:val>
                                            <p:strVal val="#ppt_y+.1"/>
                                          </p:val>
                                        </p:tav>
                                        <p:tav tm="100000">
                                          <p:val>
                                            <p:strVal val="#ppt_y"/>
                                          </p:val>
                                        </p:tav>
                                      </p:tavLst>
                                    </p:anim>
                                  </p:childTnLst>
                                </p:cTn>
                              </p:par>
                            </p:childTnLst>
                          </p:cTn>
                        </p:par>
                        <p:par>
                          <p:cTn id="167" fill="hold">
                            <p:stCondLst>
                              <p:cond delay="12000"/>
                            </p:stCondLst>
                            <p:childTnLst>
                              <p:par>
                                <p:cTn id="168" presetID="42" presetClass="entr" presetSubtype="0" fill="hold" nodeType="afterEffect">
                                  <p:stCondLst>
                                    <p:cond delay="0"/>
                                  </p:stCondLst>
                                  <p:childTnLst>
                                    <p:set>
                                      <p:cBhvr>
                                        <p:cTn id="169" dur="1" fill="hold">
                                          <p:stCondLst>
                                            <p:cond delay="0"/>
                                          </p:stCondLst>
                                        </p:cTn>
                                        <p:tgtEl>
                                          <p:spTgt spid="55"/>
                                        </p:tgtEl>
                                        <p:attrNameLst>
                                          <p:attrName>style.visibility</p:attrName>
                                        </p:attrNameLst>
                                      </p:cBhvr>
                                      <p:to>
                                        <p:strVal val="visible"/>
                                      </p:to>
                                    </p:set>
                                    <p:animEffect transition="in" filter="fade">
                                      <p:cBhvr>
                                        <p:cTn id="170" dur="1000"/>
                                        <p:tgtEl>
                                          <p:spTgt spid="55"/>
                                        </p:tgtEl>
                                      </p:cBhvr>
                                    </p:animEffect>
                                    <p:anim calcmode="lin" valueType="num">
                                      <p:cBhvr>
                                        <p:cTn id="171" dur="1000" fill="hold"/>
                                        <p:tgtEl>
                                          <p:spTgt spid="55"/>
                                        </p:tgtEl>
                                        <p:attrNameLst>
                                          <p:attrName>ppt_x</p:attrName>
                                        </p:attrNameLst>
                                      </p:cBhvr>
                                      <p:tavLst>
                                        <p:tav tm="0">
                                          <p:val>
                                            <p:strVal val="#ppt_x"/>
                                          </p:val>
                                        </p:tav>
                                        <p:tav tm="100000">
                                          <p:val>
                                            <p:strVal val="#ppt_x"/>
                                          </p:val>
                                        </p:tav>
                                      </p:tavLst>
                                    </p:anim>
                                    <p:anim calcmode="lin" valueType="num">
                                      <p:cBhvr>
                                        <p:cTn id="172"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0" grpId="0" animBg="1"/>
      <p:bldP spid="7" grpId="0" animBg="1"/>
      <p:bldP spid="11" grpId="0" animBg="1"/>
      <p:bldP spid="24" grpId="0" animBg="1"/>
      <p:bldP spid="25" grpId="0" animBg="1"/>
      <p:bldP spid="26" grpId="0" animBg="1"/>
      <p:bldP spid="27" grpId="0" animBg="1"/>
      <p:bldP spid="29" grpId="0" animBg="1"/>
      <p:bldP spid="30" grpId="0" animBg="1"/>
      <p:bldP spid="31" grpId="0" animBg="1"/>
      <p:bldP spid="32" grpId="0" animBg="1"/>
      <p:bldP spid="34" grpId="0" animBg="1"/>
      <p:bldP spid="35" grpId="0" animBg="1"/>
      <p:bldP spid="36" grpId="0" animBg="1"/>
      <p:bldP spid="37" grpId="0" animBg="1"/>
      <p:bldP spid="39" grpId="0" animBg="1"/>
      <p:bldP spid="40" grpId="0" animBg="1"/>
      <p:bldP spid="41" grpId="0" animBg="1"/>
      <p:bldP spid="42" grpId="0" animBg="1"/>
      <p:bldP spid="13" grpId="0" animBg="1"/>
      <p:bldP spid="14" grpId="0" animBg="1"/>
      <p:bldP spid="15" grpId="0" animBg="1"/>
      <p:bldP spid="16" grpId="0" animBg="1"/>
      <p:bldP spid="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8" name="Group 117">
            <a:extLst>
              <a:ext uri="{FF2B5EF4-FFF2-40B4-BE49-F238E27FC236}">
                <a16:creationId xmlns:a16="http://schemas.microsoft.com/office/drawing/2014/main" id="{10679DD9-CEE1-4505-A48B-86C68168CC6C}"/>
              </a:ext>
            </a:extLst>
          </p:cNvPr>
          <p:cNvGrpSpPr/>
          <p:nvPr/>
        </p:nvGrpSpPr>
        <p:grpSpPr>
          <a:xfrm>
            <a:off x="4876800" y="1603869"/>
            <a:ext cx="990600" cy="914400"/>
            <a:chOff x="4876800" y="1603869"/>
            <a:chExt cx="990600" cy="914400"/>
          </a:xfrm>
        </p:grpSpPr>
        <p:sp>
          <p:nvSpPr>
            <p:cNvPr id="2" name="Hexagon 1">
              <a:extLst>
                <a:ext uri="{FF2B5EF4-FFF2-40B4-BE49-F238E27FC236}">
                  <a16:creationId xmlns:a16="http://schemas.microsoft.com/office/drawing/2014/main" id="{A0F30F75-57AF-42CD-8EDE-2B9FF24D4024}"/>
                </a:ext>
              </a:extLst>
            </p:cNvPr>
            <p:cNvSpPr/>
            <p:nvPr/>
          </p:nvSpPr>
          <p:spPr>
            <a:xfrm>
              <a:off x="4876800" y="1603869"/>
              <a:ext cx="990600" cy="914400"/>
            </a:xfrm>
            <a:prstGeom prst="hexagon">
              <a:avLst>
                <a:gd name="adj" fmla="val 29598"/>
                <a:gd name="vf" fmla="val 11547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8E00F5CA-EF76-46A7-B17D-97D842915245}"/>
                </a:ext>
              </a:extLst>
            </p:cNvPr>
            <p:cNvSpPr txBox="1"/>
            <p:nvPr/>
          </p:nvSpPr>
          <p:spPr>
            <a:xfrm>
              <a:off x="5029200" y="1737902"/>
              <a:ext cx="664554" cy="646331"/>
            </a:xfrm>
            <a:prstGeom prst="rect">
              <a:avLst/>
            </a:prstGeom>
            <a:noFill/>
          </p:spPr>
          <p:txBody>
            <a:bodyPr wrap="square" rtlCol="0">
              <a:spAutoFit/>
            </a:bodyPr>
            <a:lstStyle/>
            <a:p>
              <a:pPr algn="ctr"/>
              <a:r>
                <a:rPr lang="en-US" sz="3600" b="1" dirty="0">
                  <a:solidFill>
                    <a:schemeClr val="bg1"/>
                  </a:solidFill>
                </a:rPr>
                <a:t>01</a:t>
              </a:r>
            </a:p>
          </p:txBody>
        </p:sp>
      </p:grpSp>
      <p:grpSp>
        <p:nvGrpSpPr>
          <p:cNvPr id="117" name="Group 116">
            <a:extLst>
              <a:ext uri="{FF2B5EF4-FFF2-40B4-BE49-F238E27FC236}">
                <a16:creationId xmlns:a16="http://schemas.microsoft.com/office/drawing/2014/main" id="{94FC4E7A-9C0B-4D80-9D9C-E26A12C92947}"/>
              </a:ext>
            </a:extLst>
          </p:cNvPr>
          <p:cNvGrpSpPr/>
          <p:nvPr/>
        </p:nvGrpSpPr>
        <p:grpSpPr>
          <a:xfrm>
            <a:off x="4038600" y="1603869"/>
            <a:ext cx="990600" cy="914400"/>
            <a:chOff x="4038600" y="1603869"/>
            <a:chExt cx="990600" cy="914400"/>
          </a:xfrm>
        </p:grpSpPr>
        <p:sp>
          <p:nvSpPr>
            <p:cNvPr id="3" name="Arrow: Chevron 2">
              <a:extLst>
                <a:ext uri="{FF2B5EF4-FFF2-40B4-BE49-F238E27FC236}">
                  <a16:creationId xmlns:a16="http://schemas.microsoft.com/office/drawing/2014/main" id="{2D222ACF-8C31-44E5-BBED-70F67C915385}"/>
                </a:ext>
              </a:extLst>
            </p:cNvPr>
            <p:cNvSpPr/>
            <p:nvPr/>
          </p:nvSpPr>
          <p:spPr>
            <a:xfrm rot="10800000">
              <a:off x="4038600" y="1603869"/>
              <a:ext cx="9906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Freeform 37">
              <a:extLst>
                <a:ext uri="{FF2B5EF4-FFF2-40B4-BE49-F238E27FC236}">
                  <a16:creationId xmlns:a16="http://schemas.microsoft.com/office/drawing/2014/main" id="{6B218414-717B-43A8-998F-6B92E3FF0F15}"/>
                </a:ext>
              </a:extLst>
            </p:cNvPr>
            <p:cNvSpPr>
              <a:spLocks noChangeAspect="1" noEditPoints="1"/>
            </p:cNvSpPr>
            <p:nvPr/>
          </p:nvSpPr>
          <p:spPr bwMode="auto">
            <a:xfrm>
              <a:off x="4312347" y="187818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16" name="Group 115">
            <a:extLst>
              <a:ext uri="{FF2B5EF4-FFF2-40B4-BE49-F238E27FC236}">
                <a16:creationId xmlns:a16="http://schemas.microsoft.com/office/drawing/2014/main" id="{69C65899-FB59-43BD-910A-D3F6ADBE995A}"/>
              </a:ext>
            </a:extLst>
          </p:cNvPr>
          <p:cNvGrpSpPr/>
          <p:nvPr/>
        </p:nvGrpSpPr>
        <p:grpSpPr>
          <a:xfrm>
            <a:off x="304799" y="1603867"/>
            <a:ext cx="3886200" cy="932563"/>
            <a:chOff x="304799" y="1603867"/>
            <a:chExt cx="3886200" cy="932563"/>
          </a:xfrm>
        </p:grpSpPr>
        <p:sp>
          <p:nvSpPr>
            <p:cNvPr id="7" name="Arrow: Chevron 6">
              <a:extLst>
                <a:ext uri="{FF2B5EF4-FFF2-40B4-BE49-F238E27FC236}">
                  <a16:creationId xmlns:a16="http://schemas.microsoft.com/office/drawing/2014/main" id="{86ABA959-BE97-4606-A2BB-5BE1E268C015}"/>
                </a:ext>
              </a:extLst>
            </p:cNvPr>
            <p:cNvSpPr/>
            <p:nvPr/>
          </p:nvSpPr>
          <p:spPr>
            <a:xfrm rot="10800000">
              <a:off x="304799" y="1603869"/>
              <a:ext cx="3886200" cy="914400"/>
            </a:xfrm>
            <a:prstGeom prst="chevron">
              <a:avLst>
                <a:gd name="adj" fmla="val 29310"/>
              </a:avLst>
            </a:prstGeom>
            <a:solidFill>
              <a:srgbClr val="FF2B2A"/>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0022E63F-5A78-440D-8678-33A1931E832C}"/>
                </a:ext>
              </a:extLst>
            </p:cNvPr>
            <p:cNvSpPr txBox="1"/>
            <p:nvPr/>
          </p:nvSpPr>
          <p:spPr>
            <a:xfrm>
              <a:off x="609600" y="160386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5" name="Group 124">
            <a:extLst>
              <a:ext uri="{FF2B5EF4-FFF2-40B4-BE49-F238E27FC236}">
                <a16:creationId xmlns:a16="http://schemas.microsoft.com/office/drawing/2014/main" id="{2F30201D-3296-4D01-9686-A5DB8D0B5524}"/>
              </a:ext>
            </a:extLst>
          </p:cNvPr>
          <p:cNvGrpSpPr/>
          <p:nvPr/>
        </p:nvGrpSpPr>
        <p:grpSpPr>
          <a:xfrm>
            <a:off x="5688529" y="2131520"/>
            <a:ext cx="990600" cy="914400"/>
            <a:chOff x="5688529" y="2131520"/>
            <a:chExt cx="990600" cy="914400"/>
          </a:xfrm>
        </p:grpSpPr>
        <p:sp>
          <p:nvSpPr>
            <p:cNvPr id="19" name="Hexagon 18">
              <a:extLst>
                <a:ext uri="{FF2B5EF4-FFF2-40B4-BE49-F238E27FC236}">
                  <a16:creationId xmlns:a16="http://schemas.microsoft.com/office/drawing/2014/main" id="{6B1DEAFE-1316-4260-842D-98928B997181}"/>
                </a:ext>
              </a:extLst>
            </p:cNvPr>
            <p:cNvSpPr/>
            <p:nvPr/>
          </p:nvSpPr>
          <p:spPr>
            <a:xfrm>
              <a:off x="5688529" y="2131520"/>
              <a:ext cx="990600" cy="914400"/>
            </a:xfrm>
            <a:prstGeom prst="hexagon">
              <a:avLst>
                <a:gd name="adj" fmla="val 29598"/>
                <a:gd name="vf" fmla="val 11547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CF06469B-A105-428E-8062-C18951000561}"/>
                </a:ext>
              </a:extLst>
            </p:cNvPr>
            <p:cNvSpPr txBox="1"/>
            <p:nvPr/>
          </p:nvSpPr>
          <p:spPr>
            <a:xfrm>
              <a:off x="5840929" y="2265553"/>
              <a:ext cx="664554" cy="646331"/>
            </a:xfrm>
            <a:prstGeom prst="rect">
              <a:avLst/>
            </a:prstGeom>
            <a:noFill/>
          </p:spPr>
          <p:txBody>
            <a:bodyPr wrap="square" rtlCol="0">
              <a:spAutoFit/>
            </a:bodyPr>
            <a:lstStyle/>
            <a:p>
              <a:pPr algn="ctr"/>
              <a:r>
                <a:rPr lang="en-US" sz="3600" b="1" dirty="0">
                  <a:solidFill>
                    <a:schemeClr val="bg1"/>
                  </a:solidFill>
                </a:rPr>
                <a:t>02</a:t>
              </a:r>
            </a:p>
          </p:txBody>
        </p:sp>
      </p:grpSp>
      <p:grpSp>
        <p:nvGrpSpPr>
          <p:cNvPr id="127" name="Group 126">
            <a:extLst>
              <a:ext uri="{FF2B5EF4-FFF2-40B4-BE49-F238E27FC236}">
                <a16:creationId xmlns:a16="http://schemas.microsoft.com/office/drawing/2014/main" id="{5C793207-C6E3-440E-A80B-815A95A6844F}"/>
              </a:ext>
            </a:extLst>
          </p:cNvPr>
          <p:cNvGrpSpPr/>
          <p:nvPr/>
        </p:nvGrpSpPr>
        <p:grpSpPr>
          <a:xfrm>
            <a:off x="7351729" y="2131520"/>
            <a:ext cx="3886200" cy="932563"/>
            <a:chOff x="7351729" y="2131520"/>
            <a:chExt cx="3886200" cy="932563"/>
          </a:xfrm>
        </p:grpSpPr>
        <p:sp>
          <p:nvSpPr>
            <p:cNvPr id="25" name="Arrow: Chevron 24">
              <a:extLst>
                <a:ext uri="{FF2B5EF4-FFF2-40B4-BE49-F238E27FC236}">
                  <a16:creationId xmlns:a16="http://schemas.microsoft.com/office/drawing/2014/main" id="{AA00E732-54FB-4C42-8280-81E0DB42ED81}"/>
                </a:ext>
              </a:extLst>
            </p:cNvPr>
            <p:cNvSpPr/>
            <p:nvPr/>
          </p:nvSpPr>
          <p:spPr>
            <a:xfrm>
              <a:off x="7351729" y="2149681"/>
              <a:ext cx="38862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74A29C7-2808-4F69-9BA2-D7A39ED3CAE9}"/>
                </a:ext>
              </a:extLst>
            </p:cNvPr>
            <p:cNvSpPr txBox="1"/>
            <p:nvPr/>
          </p:nvSpPr>
          <p:spPr>
            <a:xfrm>
              <a:off x="7519933" y="2131520"/>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1" name="Group 120">
            <a:extLst>
              <a:ext uri="{FF2B5EF4-FFF2-40B4-BE49-F238E27FC236}">
                <a16:creationId xmlns:a16="http://schemas.microsoft.com/office/drawing/2014/main" id="{73159FA2-1DB3-4F30-9581-3BC2DA0B4CE7}"/>
              </a:ext>
            </a:extLst>
          </p:cNvPr>
          <p:cNvGrpSpPr/>
          <p:nvPr/>
        </p:nvGrpSpPr>
        <p:grpSpPr>
          <a:xfrm>
            <a:off x="4876800" y="2630791"/>
            <a:ext cx="990600" cy="914400"/>
            <a:chOff x="4876800" y="2630791"/>
            <a:chExt cx="990600" cy="914400"/>
          </a:xfrm>
        </p:grpSpPr>
        <p:sp>
          <p:nvSpPr>
            <p:cNvPr id="28" name="Hexagon 27">
              <a:extLst>
                <a:ext uri="{FF2B5EF4-FFF2-40B4-BE49-F238E27FC236}">
                  <a16:creationId xmlns:a16="http://schemas.microsoft.com/office/drawing/2014/main" id="{8B96CF90-0457-4FD6-9435-16E491D8E9D0}"/>
                </a:ext>
              </a:extLst>
            </p:cNvPr>
            <p:cNvSpPr/>
            <p:nvPr/>
          </p:nvSpPr>
          <p:spPr>
            <a:xfrm>
              <a:off x="4876800" y="2630791"/>
              <a:ext cx="990600" cy="914400"/>
            </a:xfrm>
            <a:prstGeom prst="hexagon">
              <a:avLst>
                <a:gd name="adj" fmla="val 29598"/>
                <a:gd name="vf" fmla="val 11547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00D05823-30A0-4774-9194-4E7CEBABB542}"/>
                </a:ext>
              </a:extLst>
            </p:cNvPr>
            <p:cNvSpPr txBox="1"/>
            <p:nvPr/>
          </p:nvSpPr>
          <p:spPr>
            <a:xfrm>
              <a:off x="5029200" y="2764824"/>
              <a:ext cx="664554" cy="646331"/>
            </a:xfrm>
            <a:prstGeom prst="rect">
              <a:avLst/>
            </a:prstGeom>
            <a:noFill/>
          </p:spPr>
          <p:txBody>
            <a:bodyPr wrap="square" rtlCol="0">
              <a:spAutoFit/>
            </a:bodyPr>
            <a:lstStyle/>
            <a:p>
              <a:pPr algn="ctr"/>
              <a:r>
                <a:rPr lang="en-US" sz="3600" b="1" dirty="0">
                  <a:solidFill>
                    <a:schemeClr val="bg1"/>
                  </a:solidFill>
                </a:rPr>
                <a:t>03</a:t>
              </a:r>
            </a:p>
          </p:txBody>
        </p:sp>
      </p:grpSp>
      <p:grpSp>
        <p:nvGrpSpPr>
          <p:cNvPr id="119" name="Group 118">
            <a:extLst>
              <a:ext uri="{FF2B5EF4-FFF2-40B4-BE49-F238E27FC236}">
                <a16:creationId xmlns:a16="http://schemas.microsoft.com/office/drawing/2014/main" id="{990C2377-C597-4590-9C1D-93B334F4B453}"/>
              </a:ext>
            </a:extLst>
          </p:cNvPr>
          <p:cNvGrpSpPr/>
          <p:nvPr/>
        </p:nvGrpSpPr>
        <p:grpSpPr>
          <a:xfrm>
            <a:off x="304799" y="2630789"/>
            <a:ext cx="3886200" cy="932563"/>
            <a:chOff x="304799" y="2630789"/>
            <a:chExt cx="3886200" cy="932563"/>
          </a:xfrm>
        </p:grpSpPr>
        <p:sp>
          <p:nvSpPr>
            <p:cNvPr id="34" name="Arrow: Chevron 33">
              <a:extLst>
                <a:ext uri="{FF2B5EF4-FFF2-40B4-BE49-F238E27FC236}">
                  <a16:creationId xmlns:a16="http://schemas.microsoft.com/office/drawing/2014/main" id="{E6829786-2046-48F1-991E-3707BB4651F9}"/>
                </a:ext>
              </a:extLst>
            </p:cNvPr>
            <p:cNvSpPr/>
            <p:nvPr/>
          </p:nvSpPr>
          <p:spPr>
            <a:xfrm rot="10800000">
              <a:off x="304799" y="2630791"/>
              <a:ext cx="38862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5" name="TextBox 34">
              <a:extLst>
                <a:ext uri="{FF2B5EF4-FFF2-40B4-BE49-F238E27FC236}">
                  <a16:creationId xmlns:a16="http://schemas.microsoft.com/office/drawing/2014/main" id="{304A5D2C-8A62-4370-85E9-D409F00E24C7}"/>
                </a:ext>
              </a:extLst>
            </p:cNvPr>
            <p:cNvSpPr txBox="1"/>
            <p:nvPr/>
          </p:nvSpPr>
          <p:spPr>
            <a:xfrm>
              <a:off x="609600" y="2630789"/>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8" name="Group 127">
            <a:extLst>
              <a:ext uri="{FF2B5EF4-FFF2-40B4-BE49-F238E27FC236}">
                <a16:creationId xmlns:a16="http://schemas.microsoft.com/office/drawing/2014/main" id="{C3517955-E3F7-4BB6-86F5-F629620FBC6A}"/>
              </a:ext>
            </a:extLst>
          </p:cNvPr>
          <p:cNvGrpSpPr/>
          <p:nvPr/>
        </p:nvGrpSpPr>
        <p:grpSpPr>
          <a:xfrm>
            <a:off x="5688529" y="3160408"/>
            <a:ext cx="990600" cy="914400"/>
            <a:chOff x="5688529" y="3160408"/>
            <a:chExt cx="990600" cy="914400"/>
          </a:xfrm>
        </p:grpSpPr>
        <p:sp>
          <p:nvSpPr>
            <p:cNvPr id="37" name="Hexagon 36">
              <a:extLst>
                <a:ext uri="{FF2B5EF4-FFF2-40B4-BE49-F238E27FC236}">
                  <a16:creationId xmlns:a16="http://schemas.microsoft.com/office/drawing/2014/main" id="{3AFA20D4-7F95-4968-83AC-5B04CE86AD98}"/>
                </a:ext>
              </a:extLst>
            </p:cNvPr>
            <p:cNvSpPr/>
            <p:nvPr/>
          </p:nvSpPr>
          <p:spPr>
            <a:xfrm>
              <a:off x="5688529" y="3160408"/>
              <a:ext cx="990600" cy="914400"/>
            </a:xfrm>
            <a:prstGeom prst="hexagon">
              <a:avLst>
                <a:gd name="adj" fmla="val 29598"/>
                <a:gd name="vf" fmla="val 11547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00A04744-053F-44AE-86C5-1B972C178783}"/>
                </a:ext>
              </a:extLst>
            </p:cNvPr>
            <p:cNvSpPr txBox="1"/>
            <p:nvPr/>
          </p:nvSpPr>
          <p:spPr>
            <a:xfrm>
              <a:off x="5840929" y="3294441"/>
              <a:ext cx="664554" cy="646331"/>
            </a:xfrm>
            <a:prstGeom prst="rect">
              <a:avLst/>
            </a:prstGeom>
            <a:noFill/>
          </p:spPr>
          <p:txBody>
            <a:bodyPr wrap="square" rtlCol="0">
              <a:spAutoFit/>
            </a:bodyPr>
            <a:lstStyle/>
            <a:p>
              <a:pPr algn="ctr"/>
              <a:r>
                <a:rPr lang="en-US" sz="3600" b="1" dirty="0">
                  <a:solidFill>
                    <a:schemeClr val="bg1"/>
                  </a:solidFill>
                </a:rPr>
                <a:t>04</a:t>
              </a:r>
            </a:p>
          </p:txBody>
        </p:sp>
      </p:grpSp>
      <p:grpSp>
        <p:nvGrpSpPr>
          <p:cNvPr id="130" name="Group 129">
            <a:extLst>
              <a:ext uri="{FF2B5EF4-FFF2-40B4-BE49-F238E27FC236}">
                <a16:creationId xmlns:a16="http://schemas.microsoft.com/office/drawing/2014/main" id="{D1A7B233-953D-403C-883A-DA9379E72E4B}"/>
              </a:ext>
            </a:extLst>
          </p:cNvPr>
          <p:cNvGrpSpPr/>
          <p:nvPr/>
        </p:nvGrpSpPr>
        <p:grpSpPr>
          <a:xfrm>
            <a:off x="7351729" y="3160408"/>
            <a:ext cx="3886200" cy="932563"/>
            <a:chOff x="7351729" y="3160408"/>
            <a:chExt cx="3886200" cy="932563"/>
          </a:xfrm>
        </p:grpSpPr>
        <p:sp>
          <p:nvSpPr>
            <p:cNvPr id="43" name="Arrow: Chevron 42">
              <a:extLst>
                <a:ext uri="{FF2B5EF4-FFF2-40B4-BE49-F238E27FC236}">
                  <a16:creationId xmlns:a16="http://schemas.microsoft.com/office/drawing/2014/main" id="{F1961FCE-31F1-420C-980C-89E94F825884}"/>
                </a:ext>
              </a:extLst>
            </p:cNvPr>
            <p:cNvSpPr/>
            <p:nvPr/>
          </p:nvSpPr>
          <p:spPr>
            <a:xfrm>
              <a:off x="7351729" y="3178569"/>
              <a:ext cx="38862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4" name="TextBox 43">
              <a:extLst>
                <a:ext uri="{FF2B5EF4-FFF2-40B4-BE49-F238E27FC236}">
                  <a16:creationId xmlns:a16="http://schemas.microsoft.com/office/drawing/2014/main" id="{09160D44-E1CB-4C5C-ADCD-E0E659A7303D}"/>
                </a:ext>
              </a:extLst>
            </p:cNvPr>
            <p:cNvSpPr txBox="1"/>
            <p:nvPr/>
          </p:nvSpPr>
          <p:spPr>
            <a:xfrm>
              <a:off x="7519933" y="316040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2" name="Group 121">
            <a:extLst>
              <a:ext uri="{FF2B5EF4-FFF2-40B4-BE49-F238E27FC236}">
                <a16:creationId xmlns:a16="http://schemas.microsoft.com/office/drawing/2014/main" id="{15EF4384-3A12-418C-AA46-38B3217C9B77}"/>
              </a:ext>
            </a:extLst>
          </p:cNvPr>
          <p:cNvGrpSpPr/>
          <p:nvPr/>
        </p:nvGrpSpPr>
        <p:grpSpPr>
          <a:xfrm>
            <a:off x="4876800" y="3643220"/>
            <a:ext cx="990600" cy="914400"/>
            <a:chOff x="4876800" y="3643220"/>
            <a:chExt cx="990600" cy="914400"/>
          </a:xfrm>
        </p:grpSpPr>
        <p:sp>
          <p:nvSpPr>
            <p:cNvPr id="46" name="Hexagon 45">
              <a:extLst>
                <a:ext uri="{FF2B5EF4-FFF2-40B4-BE49-F238E27FC236}">
                  <a16:creationId xmlns:a16="http://schemas.microsoft.com/office/drawing/2014/main" id="{D6B6490D-5D0C-475A-BC36-AD54278F2B46}"/>
                </a:ext>
              </a:extLst>
            </p:cNvPr>
            <p:cNvSpPr/>
            <p:nvPr/>
          </p:nvSpPr>
          <p:spPr>
            <a:xfrm>
              <a:off x="4876800" y="3643220"/>
              <a:ext cx="990600" cy="914400"/>
            </a:xfrm>
            <a:prstGeom prst="hexagon">
              <a:avLst>
                <a:gd name="adj" fmla="val 29598"/>
                <a:gd name="vf" fmla="val 11547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61543023-92E2-4A78-989E-5B6BBF99A293}"/>
                </a:ext>
              </a:extLst>
            </p:cNvPr>
            <p:cNvSpPr txBox="1"/>
            <p:nvPr/>
          </p:nvSpPr>
          <p:spPr>
            <a:xfrm>
              <a:off x="5029200" y="3777253"/>
              <a:ext cx="664554" cy="646331"/>
            </a:xfrm>
            <a:prstGeom prst="rect">
              <a:avLst/>
            </a:prstGeom>
            <a:noFill/>
            <a:ln>
              <a:noFill/>
            </a:ln>
          </p:spPr>
          <p:txBody>
            <a:bodyPr wrap="square" rtlCol="0">
              <a:spAutoFit/>
            </a:bodyPr>
            <a:lstStyle/>
            <a:p>
              <a:pPr algn="ctr"/>
              <a:r>
                <a:rPr lang="en-US" sz="3600" b="1" dirty="0">
                  <a:solidFill>
                    <a:schemeClr val="bg1"/>
                  </a:solidFill>
                </a:rPr>
                <a:t>05</a:t>
              </a:r>
            </a:p>
          </p:txBody>
        </p:sp>
      </p:grpSp>
      <p:grpSp>
        <p:nvGrpSpPr>
          <p:cNvPr id="124" name="Group 123">
            <a:extLst>
              <a:ext uri="{FF2B5EF4-FFF2-40B4-BE49-F238E27FC236}">
                <a16:creationId xmlns:a16="http://schemas.microsoft.com/office/drawing/2014/main" id="{6AA096DB-B74D-4F67-BB78-E242BEB90B2F}"/>
              </a:ext>
            </a:extLst>
          </p:cNvPr>
          <p:cNvGrpSpPr/>
          <p:nvPr/>
        </p:nvGrpSpPr>
        <p:grpSpPr>
          <a:xfrm>
            <a:off x="304799" y="3643218"/>
            <a:ext cx="3886200" cy="932563"/>
            <a:chOff x="304799" y="3643218"/>
            <a:chExt cx="3886200" cy="932563"/>
          </a:xfrm>
        </p:grpSpPr>
        <p:sp>
          <p:nvSpPr>
            <p:cNvPr id="52" name="Arrow: Chevron 51">
              <a:extLst>
                <a:ext uri="{FF2B5EF4-FFF2-40B4-BE49-F238E27FC236}">
                  <a16:creationId xmlns:a16="http://schemas.microsoft.com/office/drawing/2014/main" id="{591E0AA8-1ECE-41FA-95B9-70B3B411C5C5}"/>
                </a:ext>
              </a:extLst>
            </p:cNvPr>
            <p:cNvSpPr/>
            <p:nvPr/>
          </p:nvSpPr>
          <p:spPr>
            <a:xfrm rot="10800000">
              <a:off x="304799" y="3643220"/>
              <a:ext cx="38862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TextBox 52">
              <a:extLst>
                <a:ext uri="{FF2B5EF4-FFF2-40B4-BE49-F238E27FC236}">
                  <a16:creationId xmlns:a16="http://schemas.microsoft.com/office/drawing/2014/main" id="{EC870652-54BE-4532-8BDA-4AECD5C54A4C}"/>
                </a:ext>
              </a:extLst>
            </p:cNvPr>
            <p:cNvSpPr txBox="1"/>
            <p:nvPr/>
          </p:nvSpPr>
          <p:spPr>
            <a:xfrm>
              <a:off x="609600" y="3643218"/>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1" name="Group 130">
            <a:extLst>
              <a:ext uri="{FF2B5EF4-FFF2-40B4-BE49-F238E27FC236}">
                <a16:creationId xmlns:a16="http://schemas.microsoft.com/office/drawing/2014/main" id="{DBDF98EA-35B2-4570-8976-C753AF2B6AD2}"/>
              </a:ext>
            </a:extLst>
          </p:cNvPr>
          <p:cNvGrpSpPr/>
          <p:nvPr/>
        </p:nvGrpSpPr>
        <p:grpSpPr>
          <a:xfrm>
            <a:off x="5688529" y="4172837"/>
            <a:ext cx="990600" cy="914400"/>
            <a:chOff x="5688529" y="4172837"/>
            <a:chExt cx="990600" cy="914400"/>
          </a:xfrm>
        </p:grpSpPr>
        <p:sp>
          <p:nvSpPr>
            <p:cNvPr id="55" name="Hexagon 54">
              <a:extLst>
                <a:ext uri="{FF2B5EF4-FFF2-40B4-BE49-F238E27FC236}">
                  <a16:creationId xmlns:a16="http://schemas.microsoft.com/office/drawing/2014/main" id="{FFB5EB28-539A-4632-A353-D0B89B6C9588}"/>
                </a:ext>
              </a:extLst>
            </p:cNvPr>
            <p:cNvSpPr/>
            <p:nvPr/>
          </p:nvSpPr>
          <p:spPr>
            <a:xfrm>
              <a:off x="5688529" y="4172837"/>
              <a:ext cx="990600" cy="914400"/>
            </a:xfrm>
            <a:prstGeom prst="hexagon">
              <a:avLst>
                <a:gd name="adj" fmla="val 29598"/>
                <a:gd name="vf" fmla="val 11547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247C9314-10E7-452E-9BBB-317956FFDD8B}"/>
                </a:ext>
              </a:extLst>
            </p:cNvPr>
            <p:cNvSpPr txBox="1"/>
            <p:nvPr/>
          </p:nvSpPr>
          <p:spPr>
            <a:xfrm>
              <a:off x="5840929" y="4306870"/>
              <a:ext cx="664554" cy="646331"/>
            </a:xfrm>
            <a:prstGeom prst="rect">
              <a:avLst/>
            </a:prstGeom>
            <a:noFill/>
          </p:spPr>
          <p:txBody>
            <a:bodyPr wrap="square" rtlCol="0">
              <a:spAutoFit/>
            </a:bodyPr>
            <a:lstStyle/>
            <a:p>
              <a:pPr algn="ctr"/>
              <a:r>
                <a:rPr lang="en-US" sz="3600" b="1" dirty="0">
                  <a:solidFill>
                    <a:schemeClr val="bg1"/>
                  </a:solidFill>
                </a:rPr>
                <a:t>06</a:t>
              </a:r>
            </a:p>
          </p:txBody>
        </p:sp>
      </p:grpSp>
      <p:grpSp>
        <p:nvGrpSpPr>
          <p:cNvPr id="133" name="Group 132">
            <a:extLst>
              <a:ext uri="{FF2B5EF4-FFF2-40B4-BE49-F238E27FC236}">
                <a16:creationId xmlns:a16="http://schemas.microsoft.com/office/drawing/2014/main" id="{0EE48B7A-0B36-4008-870D-8DD33EF7E8F8}"/>
              </a:ext>
            </a:extLst>
          </p:cNvPr>
          <p:cNvGrpSpPr/>
          <p:nvPr/>
        </p:nvGrpSpPr>
        <p:grpSpPr>
          <a:xfrm>
            <a:off x="7351729" y="4172837"/>
            <a:ext cx="3886200" cy="932563"/>
            <a:chOff x="7351729" y="4172837"/>
            <a:chExt cx="3886200" cy="932563"/>
          </a:xfrm>
        </p:grpSpPr>
        <p:sp>
          <p:nvSpPr>
            <p:cNvPr id="61" name="Arrow: Chevron 60">
              <a:extLst>
                <a:ext uri="{FF2B5EF4-FFF2-40B4-BE49-F238E27FC236}">
                  <a16:creationId xmlns:a16="http://schemas.microsoft.com/office/drawing/2014/main" id="{2010C60B-2A36-4465-971F-D2279CA38748}"/>
                </a:ext>
              </a:extLst>
            </p:cNvPr>
            <p:cNvSpPr/>
            <p:nvPr/>
          </p:nvSpPr>
          <p:spPr>
            <a:xfrm>
              <a:off x="7351729" y="4190998"/>
              <a:ext cx="38862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2" name="TextBox 61">
              <a:extLst>
                <a:ext uri="{FF2B5EF4-FFF2-40B4-BE49-F238E27FC236}">
                  <a16:creationId xmlns:a16="http://schemas.microsoft.com/office/drawing/2014/main" id="{12E472BD-D476-44A0-B521-D8D2D1724D1D}"/>
                </a:ext>
              </a:extLst>
            </p:cNvPr>
            <p:cNvSpPr txBox="1"/>
            <p:nvPr/>
          </p:nvSpPr>
          <p:spPr>
            <a:xfrm>
              <a:off x="7519933" y="4172837"/>
              <a:ext cx="3318405" cy="932563"/>
            </a:xfrm>
            <a:prstGeom prst="rect">
              <a:avLst/>
            </a:prstGeom>
            <a:noFill/>
          </p:spPr>
          <p:txBody>
            <a:bodyPr wrap="square" rtlCol="0">
              <a:spAutoFit/>
            </a:bodyPr>
            <a:lstStyle/>
            <a:p>
              <a:pPr algn="ctr" defTabSz="1219170">
                <a:spcBef>
                  <a:spcPct val="20000"/>
                </a:spcBef>
                <a:defRPr/>
              </a:pPr>
              <a:r>
                <a:rPr lang="en-US" sz="1500" b="1" dirty="0">
                  <a:solidFill>
                    <a:schemeClr val="bg1"/>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26" name="Group 125">
            <a:extLst>
              <a:ext uri="{FF2B5EF4-FFF2-40B4-BE49-F238E27FC236}">
                <a16:creationId xmlns:a16="http://schemas.microsoft.com/office/drawing/2014/main" id="{41716F62-15A7-4EAB-824A-583F5F7571DB}"/>
              </a:ext>
            </a:extLst>
          </p:cNvPr>
          <p:cNvGrpSpPr/>
          <p:nvPr/>
        </p:nvGrpSpPr>
        <p:grpSpPr>
          <a:xfrm>
            <a:off x="6517408" y="2147285"/>
            <a:ext cx="990600" cy="914400"/>
            <a:chOff x="6517408" y="2147285"/>
            <a:chExt cx="990600" cy="914400"/>
          </a:xfrm>
        </p:grpSpPr>
        <p:sp>
          <p:nvSpPr>
            <p:cNvPr id="22" name="Arrow: Chevron 21">
              <a:extLst>
                <a:ext uri="{FF2B5EF4-FFF2-40B4-BE49-F238E27FC236}">
                  <a16:creationId xmlns:a16="http://schemas.microsoft.com/office/drawing/2014/main" id="{50864D2D-DCD3-49FF-82FE-5C2CC89F000B}"/>
                </a:ext>
              </a:extLst>
            </p:cNvPr>
            <p:cNvSpPr/>
            <p:nvPr/>
          </p:nvSpPr>
          <p:spPr>
            <a:xfrm>
              <a:off x="6517408" y="2147285"/>
              <a:ext cx="990600" cy="914400"/>
            </a:xfrm>
            <a:prstGeom prst="chevron">
              <a:avLst>
                <a:gd name="adj" fmla="val 29310"/>
              </a:avLst>
            </a:prstGeom>
            <a:solidFill>
              <a:srgbClr val="85C401"/>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2" name="Freeform 171">
              <a:extLst>
                <a:ext uri="{FF2B5EF4-FFF2-40B4-BE49-F238E27FC236}">
                  <a16:creationId xmlns:a16="http://schemas.microsoft.com/office/drawing/2014/main" id="{A5CBA1F0-7EC6-4A70-85E0-01D68E7690C9}"/>
                </a:ext>
              </a:extLst>
            </p:cNvPr>
            <p:cNvSpPr>
              <a:spLocks noChangeAspect="1" noEditPoints="1"/>
            </p:cNvSpPr>
            <p:nvPr/>
          </p:nvSpPr>
          <p:spPr bwMode="auto">
            <a:xfrm>
              <a:off x="6870441" y="2399064"/>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129" name="Group 128">
            <a:extLst>
              <a:ext uri="{FF2B5EF4-FFF2-40B4-BE49-F238E27FC236}">
                <a16:creationId xmlns:a16="http://schemas.microsoft.com/office/drawing/2014/main" id="{3F99EF58-084C-45AE-B97E-A3483E757BB0}"/>
              </a:ext>
            </a:extLst>
          </p:cNvPr>
          <p:cNvGrpSpPr/>
          <p:nvPr/>
        </p:nvGrpSpPr>
        <p:grpSpPr>
          <a:xfrm>
            <a:off x="6517408" y="3176173"/>
            <a:ext cx="990600" cy="914400"/>
            <a:chOff x="6517408" y="3176173"/>
            <a:chExt cx="990600" cy="914400"/>
          </a:xfrm>
        </p:grpSpPr>
        <p:sp>
          <p:nvSpPr>
            <p:cNvPr id="40" name="Arrow: Chevron 39">
              <a:extLst>
                <a:ext uri="{FF2B5EF4-FFF2-40B4-BE49-F238E27FC236}">
                  <a16:creationId xmlns:a16="http://schemas.microsoft.com/office/drawing/2014/main" id="{3DF2A33D-39E8-4921-A99F-75705282BEF1}"/>
                </a:ext>
              </a:extLst>
            </p:cNvPr>
            <p:cNvSpPr/>
            <p:nvPr/>
          </p:nvSpPr>
          <p:spPr>
            <a:xfrm>
              <a:off x="6517408" y="3176173"/>
              <a:ext cx="990600" cy="914400"/>
            </a:xfrm>
            <a:prstGeom prst="chevron">
              <a:avLst>
                <a:gd name="adj" fmla="val 29310"/>
              </a:avLst>
            </a:prstGeom>
            <a:solidFill>
              <a:srgbClr val="FFA803"/>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3" name="Freeform 39">
              <a:extLst>
                <a:ext uri="{FF2B5EF4-FFF2-40B4-BE49-F238E27FC236}">
                  <a16:creationId xmlns:a16="http://schemas.microsoft.com/office/drawing/2014/main" id="{36960606-9D6A-4B4C-8227-B28D14A418A2}"/>
                </a:ext>
              </a:extLst>
            </p:cNvPr>
            <p:cNvSpPr>
              <a:spLocks noChangeAspect="1" noEditPoints="1"/>
            </p:cNvSpPr>
            <p:nvPr/>
          </p:nvSpPr>
          <p:spPr bwMode="auto">
            <a:xfrm>
              <a:off x="6915104" y="3422175"/>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2" name="Group 131">
            <a:extLst>
              <a:ext uri="{FF2B5EF4-FFF2-40B4-BE49-F238E27FC236}">
                <a16:creationId xmlns:a16="http://schemas.microsoft.com/office/drawing/2014/main" id="{5F9247BB-AD30-43FA-9E07-8960C9356FBB}"/>
              </a:ext>
            </a:extLst>
          </p:cNvPr>
          <p:cNvGrpSpPr/>
          <p:nvPr/>
        </p:nvGrpSpPr>
        <p:grpSpPr>
          <a:xfrm>
            <a:off x="6517408" y="4188602"/>
            <a:ext cx="990600" cy="914400"/>
            <a:chOff x="6517408" y="4188602"/>
            <a:chExt cx="990600" cy="914400"/>
          </a:xfrm>
        </p:grpSpPr>
        <p:sp>
          <p:nvSpPr>
            <p:cNvPr id="58" name="Arrow: Chevron 57">
              <a:extLst>
                <a:ext uri="{FF2B5EF4-FFF2-40B4-BE49-F238E27FC236}">
                  <a16:creationId xmlns:a16="http://schemas.microsoft.com/office/drawing/2014/main" id="{0CD96BBA-16FB-4F2C-B7E6-DBE9335C9100}"/>
                </a:ext>
              </a:extLst>
            </p:cNvPr>
            <p:cNvSpPr/>
            <p:nvPr/>
          </p:nvSpPr>
          <p:spPr>
            <a:xfrm>
              <a:off x="6517408" y="4188602"/>
              <a:ext cx="990600" cy="914400"/>
            </a:xfrm>
            <a:prstGeom prst="chevron">
              <a:avLst>
                <a:gd name="adj" fmla="val 29310"/>
              </a:avLst>
            </a:prstGeom>
            <a:solidFill>
              <a:srgbClr val="4781CB"/>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Freeform 41">
              <a:extLst>
                <a:ext uri="{FF2B5EF4-FFF2-40B4-BE49-F238E27FC236}">
                  <a16:creationId xmlns:a16="http://schemas.microsoft.com/office/drawing/2014/main" id="{915ADFB4-9E25-484F-9F5B-7C21A57BF9E8}"/>
                </a:ext>
              </a:extLst>
            </p:cNvPr>
            <p:cNvSpPr>
              <a:spLocks noChangeAspect="1" noEditPoints="1"/>
            </p:cNvSpPr>
            <p:nvPr/>
          </p:nvSpPr>
          <p:spPr bwMode="auto">
            <a:xfrm>
              <a:off x="6839485" y="4509935"/>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123" name="Group 122">
            <a:extLst>
              <a:ext uri="{FF2B5EF4-FFF2-40B4-BE49-F238E27FC236}">
                <a16:creationId xmlns:a16="http://schemas.microsoft.com/office/drawing/2014/main" id="{66ADDDC0-BFF8-48A7-8A6B-0830CA503522}"/>
              </a:ext>
            </a:extLst>
          </p:cNvPr>
          <p:cNvGrpSpPr/>
          <p:nvPr/>
        </p:nvGrpSpPr>
        <p:grpSpPr>
          <a:xfrm>
            <a:off x="4038600" y="3643220"/>
            <a:ext cx="990600" cy="914400"/>
            <a:chOff x="4038600" y="3643220"/>
            <a:chExt cx="990600" cy="914400"/>
          </a:xfrm>
        </p:grpSpPr>
        <p:sp>
          <p:nvSpPr>
            <p:cNvPr id="49" name="Arrow: Chevron 48">
              <a:extLst>
                <a:ext uri="{FF2B5EF4-FFF2-40B4-BE49-F238E27FC236}">
                  <a16:creationId xmlns:a16="http://schemas.microsoft.com/office/drawing/2014/main" id="{22D76260-D6C1-42D9-BBF7-686B71C7D4FE}"/>
                </a:ext>
              </a:extLst>
            </p:cNvPr>
            <p:cNvSpPr/>
            <p:nvPr/>
          </p:nvSpPr>
          <p:spPr>
            <a:xfrm rot="10800000">
              <a:off x="4038600" y="3643220"/>
              <a:ext cx="990600" cy="914400"/>
            </a:xfrm>
            <a:prstGeom prst="chevron">
              <a:avLst>
                <a:gd name="adj" fmla="val 29310"/>
              </a:avLst>
            </a:prstGeom>
            <a:solidFill>
              <a:srgbClr val="01AA8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reeform 101">
              <a:extLst>
                <a:ext uri="{FF2B5EF4-FFF2-40B4-BE49-F238E27FC236}">
                  <a16:creationId xmlns:a16="http://schemas.microsoft.com/office/drawing/2014/main" id="{10E2F513-6478-4219-A52F-0583A52666F1}"/>
                </a:ext>
              </a:extLst>
            </p:cNvPr>
            <p:cNvSpPr>
              <a:spLocks noChangeAspect="1" noEditPoints="1"/>
            </p:cNvSpPr>
            <p:nvPr/>
          </p:nvSpPr>
          <p:spPr bwMode="auto">
            <a:xfrm>
              <a:off x="4269653" y="3901801"/>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0" name="Group 119">
            <a:extLst>
              <a:ext uri="{FF2B5EF4-FFF2-40B4-BE49-F238E27FC236}">
                <a16:creationId xmlns:a16="http://schemas.microsoft.com/office/drawing/2014/main" id="{1AA40493-15A8-4A6A-AE7C-2F57C5F8DECF}"/>
              </a:ext>
            </a:extLst>
          </p:cNvPr>
          <p:cNvGrpSpPr/>
          <p:nvPr/>
        </p:nvGrpSpPr>
        <p:grpSpPr>
          <a:xfrm>
            <a:off x="4038600" y="2630791"/>
            <a:ext cx="990600" cy="914400"/>
            <a:chOff x="4038600" y="2630791"/>
            <a:chExt cx="990600" cy="914400"/>
          </a:xfrm>
        </p:grpSpPr>
        <p:sp>
          <p:nvSpPr>
            <p:cNvPr id="31" name="Arrow: Chevron 30">
              <a:extLst>
                <a:ext uri="{FF2B5EF4-FFF2-40B4-BE49-F238E27FC236}">
                  <a16:creationId xmlns:a16="http://schemas.microsoft.com/office/drawing/2014/main" id="{BBF079C1-DC3F-4DE0-8EEE-792E25E89EF5}"/>
                </a:ext>
              </a:extLst>
            </p:cNvPr>
            <p:cNvSpPr/>
            <p:nvPr/>
          </p:nvSpPr>
          <p:spPr>
            <a:xfrm rot="10800000">
              <a:off x="4038600" y="2630791"/>
              <a:ext cx="990600" cy="914400"/>
            </a:xfrm>
            <a:prstGeom prst="chevron">
              <a:avLst>
                <a:gd name="adj" fmla="val 29310"/>
              </a:avLst>
            </a:prstGeom>
            <a:solidFill>
              <a:srgbClr val="3EB8CD"/>
            </a:solidFill>
            <a:ln w="25400">
              <a:solidFill>
                <a:schemeClr val="bg1">
                  <a:alpha val="7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reeform 91">
              <a:extLst>
                <a:ext uri="{FF2B5EF4-FFF2-40B4-BE49-F238E27FC236}">
                  <a16:creationId xmlns:a16="http://schemas.microsoft.com/office/drawing/2014/main" id="{2D00727A-7635-4E07-BE9E-A79D39B52282}"/>
                </a:ext>
              </a:extLst>
            </p:cNvPr>
            <p:cNvSpPr>
              <a:spLocks noChangeAspect="1" noEditPoints="1"/>
            </p:cNvSpPr>
            <p:nvPr/>
          </p:nvSpPr>
          <p:spPr bwMode="auto">
            <a:xfrm>
              <a:off x="4304409" y="291188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TextBox 103">
            <a:extLst>
              <a:ext uri="{FF2B5EF4-FFF2-40B4-BE49-F238E27FC236}">
                <a16:creationId xmlns:a16="http://schemas.microsoft.com/office/drawing/2014/main" id="{570B835A-545E-44B0-B179-26911198261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05" name="Rectangle 104">
            <a:extLst>
              <a:ext uri="{FF2B5EF4-FFF2-40B4-BE49-F238E27FC236}">
                <a16:creationId xmlns:a16="http://schemas.microsoft.com/office/drawing/2014/main" id="{919F2257-4186-4C6F-A3BC-B9C7C77F9711}"/>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79">
            <a:extLst>
              <a:ext uri="{FF2B5EF4-FFF2-40B4-BE49-F238E27FC236}">
                <a16:creationId xmlns:a16="http://schemas.microsoft.com/office/drawing/2014/main" id="{51AF08B9-4039-4295-AF0B-A0780262B9C3}"/>
              </a:ext>
            </a:extLst>
          </p:cNvPr>
          <p:cNvGrpSpPr/>
          <p:nvPr/>
        </p:nvGrpSpPr>
        <p:grpSpPr>
          <a:xfrm>
            <a:off x="848695" y="5392333"/>
            <a:ext cx="316194" cy="809239"/>
            <a:chOff x="5054600" y="1652588"/>
            <a:chExt cx="187325" cy="479424"/>
          </a:xfrm>
          <a:solidFill>
            <a:srgbClr val="56595E"/>
          </a:solidFill>
        </p:grpSpPr>
        <p:sp>
          <p:nvSpPr>
            <p:cNvPr id="107" name="Freeform 96">
              <a:extLst>
                <a:ext uri="{FF2B5EF4-FFF2-40B4-BE49-F238E27FC236}">
                  <a16:creationId xmlns:a16="http://schemas.microsoft.com/office/drawing/2014/main" id="{09295477-E206-4309-95E0-9FFDC17B605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8" name="Oval 97">
              <a:extLst>
                <a:ext uri="{FF2B5EF4-FFF2-40B4-BE49-F238E27FC236}">
                  <a16:creationId xmlns:a16="http://schemas.microsoft.com/office/drawing/2014/main" id="{0AE13FAC-BEF2-4EBF-BF8A-487882A23CD0}"/>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9" name="Group 184">
            <a:extLst>
              <a:ext uri="{FF2B5EF4-FFF2-40B4-BE49-F238E27FC236}">
                <a16:creationId xmlns:a16="http://schemas.microsoft.com/office/drawing/2014/main" id="{8EC887C9-A85F-4A93-ABAD-3C7A66B6319F}"/>
              </a:ext>
            </a:extLst>
          </p:cNvPr>
          <p:cNvGrpSpPr/>
          <p:nvPr/>
        </p:nvGrpSpPr>
        <p:grpSpPr>
          <a:xfrm>
            <a:off x="3233652" y="5351391"/>
            <a:ext cx="374206" cy="803361"/>
            <a:chOff x="6213475" y="1668463"/>
            <a:chExt cx="227013" cy="487362"/>
          </a:xfrm>
          <a:solidFill>
            <a:srgbClr val="56595E"/>
          </a:solidFill>
        </p:grpSpPr>
        <p:sp>
          <p:nvSpPr>
            <p:cNvPr id="110" name="Oval 98">
              <a:extLst>
                <a:ext uri="{FF2B5EF4-FFF2-40B4-BE49-F238E27FC236}">
                  <a16:creationId xmlns:a16="http://schemas.microsoft.com/office/drawing/2014/main" id="{82A42A3C-4F03-4220-A97F-D0333152270C}"/>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99">
              <a:extLst>
                <a:ext uri="{FF2B5EF4-FFF2-40B4-BE49-F238E27FC236}">
                  <a16:creationId xmlns:a16="http://schemas.microsoft.com/office/drawing/2014/main" id="{BB425BB4-7C17-468C-87F2-94929A86862E}"/>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FD308BB7-5122-42D6-BF85-CBA1AAE16D70}"/>
              </a:ext>
            </a:extLst>
          </p:cNvPr>
          <p:cNvGrpSpPr/>
          <p:nvPr/>
        </p:nvGrpSpPr>
        <p:grpSpPr>
          <a:xfrm>
            <a:off x="1293085" y="5183911"/>
            <a:ext cx="1559566" cy="1158666"/>
            <a:chOff x="1293085" y="5183911"/>
            <a:chExt cx="1559566" cy="1158666"/>
          </a:xfrm>
        </p:grpSpPr>
        <p:sp>
          <p:nvSpPr>
            <p:cNvPr id="112" name="TextBox 111">
              <a:extLst>
                <a:ext uri="{FF2B5EF4-FFF2-40B4-BE49-F238E27FC236}">
                  <a16:creationId xmlns:a16="http://schemas.microsoft.com/office/drawing/2014/main" id="{EC84ED02-FD61-40C5-98D8-D976B85CD624}"/>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rgbClr val="56595E"/>
                  </a:solidFill>
                </a:rPr>
                <a:t>72%</a:t>
              </a:r>
            </a:p>
          </p:txBody>
        </p:sp>
        <p:sp>
          <p:nvSpPr>
            <p:cNvPr id="114" name="TextBox 113">
              <a:extLst>
                <a:ext uri="{FF2B5EF4-FFF2-40B4-BE49-F238E27FC236}">
                  <a16:creationId xmlns:a16="http://schemas.microsoft.com/office/drawing/2014/main" id="{399D7B08-F93E-4898-AA66-86541A70A043}"/>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grpSp>
        <p:nvGrpSpPr>
          <p:cNvPr id="135" name="Group 134">
            <a:extLst>
              <a:ext uri="{FF2B5EF4-FFF2-40B4-BE49-F238E27FC236}">
                <a16:creationId xmlns:a16="http://schemas.microsoft.com/office/drawing/2014/main" id="{6E7422CB-A082-45F7-937C-CF1EB455C67E}"/>
              </a:ext>
            </a:extLst>
          </p:cNvPr>
          <p:cNvGrpSpPr/>
          <p:nvPr/>
        </p:nvGrpSpPr>
        <p:grpSpPr>
          <a:xfrm>
            <a:off x="3693216" y="5176434"/>
            <a:ext cx="1605802" cy="1166142"/>
            <a:chOff x="3693216" y="5176434"/>
            <a:chExt cx="1605802" cy="1166142"/>
          </a:xfrm>
        </p:grpSpPr>
        <p:sp>
          <p:nvSpPr>
            <p:cNvPr id="113" name="TextBox 112">
              <a:extLst>
                <a:ext uri="{FF2B5EF4-FFF2-40B4-BE49-F238E27FC236}">
                  <a16:creationId xmlns:a16="http://schemas.microsoft.com/office/drawing/2014/main" id="{E1FF563A-A149-4543-BD8E-2629FCD6029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rgbClr val="56595E"/>
                  </a:solidFill>
                </a:rPr>
                <a:t>28%</a:t>
              </a:r>
            </a:p>
          </p:txBody>
        </p:sp>
        <p:sp>
          <p:nvSpPr>
            <p:cNvPr id="115" name="TextBox 114">
              <a:extLst>
                <a:ext uri="{FF2B5EF4-FFF2-40B4-BE49-F238E27FC236}">
                  <a16:creationId xmlns:a16="http://schemas.microsoft.com/office/drawing/2014/main" id="{F020AC0E-C07D-4197-A26D-83E1CB5D2E7C}"/>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rgbClr val="56595E"/>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1158815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500"/>
                                        <p:tgtEl>
                                          <p:spTgt spid="10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18"/>
                                        </p:tgtEl>
                                        <p:attrNameLst>
                                          <p:attrName>style.visibility</p:attrName>
                                        </p:attrNameLst>
                                      </p:cBhvr>
                                      <p:to>
                                        <p:strVal val="visible"/>
                                      </p:to>
                                    </p:set>
                                    <p:anim calcmode="lin" valueType="num">
                                      <p:cBhvr>
                                        <p:cTn id="11" dur="750" fill="hold"/>
                                        <p:tgtEl>
                                          <p:spTgt spid="118"/>
                                        </p:tgtEl>
                                        <p:attrNameLst>
                                          <p:attrName>ppt_w</p:attrName>
                                        </p:attrNameLst>
                                      </p:cBhvr>
                                      <p:tavLst>
                                        <p:tav tm="0">
                                          <p:val>
                                            <p:fltVal val="0"/>
                                          </p:val>
                                        </p:tav>
                                        <p:tav tm="100000">
                                          <p:val>
                                            <p:strVal val="#ppt_w"/>
                                          </p:val>
                                        </p:tav>
                                      </p:tavLst>
                                    </p:anim>
                                    <p:anim calcmode="lin" valueType="num">
                                      <p:cBhvr>
                                        <p:cTn id="12" dur="750" fill="hold"/>
                                        <p:tgtEl>
                                          <p:spTgt spid="118"/>
                                        </p:tgtEl>
                                        <p:attrNameLst>
                                          <p:attrName>ppt_h</p:attrName>
                                        </p:attrNameLst>
                                      </p:cBhvr>
                                      <p:tavLst>
                                        <p:tav tm="0">
                                          <p:val>
                                            <p:fltVal val="0"/>
                                          </p:val>
                                        </p:tav>
                                        <p:tav tm="100000">
                                          <p:val>
                                            <p:strVal val="#ppt_h"/>
                                          </p:val>
                                        </p:tav>
                                      </p:tavLst>
                                    </p:anim>
                                    <p:animEffect transition="in" filter="fade">
                                      <p:cBhvr>
                                        <p:cTn id="13" dur="750"/>
                                        <p:tgtEl>
                                          <p:spTgt spid="118"/>
                                        </p:tgtEl>
                                      </p:cBhvr>
                                    </p:animEffect>
                                  </p:childTnLst>
                                </p:cTn>
                              </p:par>
                            </p:childTnLst>
                          </p:cTn>
                        </p:par>
                        <p:par>
                          <p:cTn id="14" fill="hold">
                            <p:stCondLst>
                              <p:cond delay="1250"/>
                            </p:stCondLst>
                            <p:childTnLst>
                              <p:par>
                                <p:cTn id="15" presetID="2" presetClass="entr" presetSubtype="8" fill="hold" nodeType="afterEffect">
                                  <p:stCondLst>
                                    <p:cond delay="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500" fill="hold"/>
                                        <p:tgtEl>
                                          <p:spTgt spid="117"/>
                                        </p:tgtEl>
                                        <p:attrNameLst>
                                          <p:attrName>ppt_x</p:attrName>
                                        </p:attrNameLst>
                                      </p:cBhvr>
                                      <p:tavLst>
                                        <p:tav tm="0">
                                          <p:val>
                                            <p:strVal val="0-#ppt_w/2"/>
                                          </p:val>
                                        </p:tav>
                                        <p:tav tm="100000">
                                          <p:val>
                                            <p:strVal val="#ppt_x"/>
                                          </p:val>
                                        </p:tav>
                                      </p:tavLst>
                                    </p:anim>
                                    <p:anim calcmode="lin" valueType="num">
                                      <p:cBhvr additive="base">
                                        <p:cTn id="18" dur="50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 presetClass="entr" presetSubtype="8" fill="hold" nodeType="afterEffect">
                                  <p:stCondLst>
                                    <p:cond delay="0"/>
                                  </p:stCondLst>
                                  <p:childTnLst>
                                    <p:set>
                                      <p:cBhvr>
                                        <p:cTn id="21" dur="1" fill="hold">
                                          <p:stCondLst>
                                            <p:cond delay="0"/>
                                          </p:stCondLst>
                                        </p:cTn>
                                        <p:tgtEl>
                                          <p:spTgt spid="116"/>
                                        </p:tgtEl>
                                        <p:attrNameLst>
                                          <p:attrName>style.visibility</p:attrName>
                                        </p:attrNameLst>
                                      </p:cBhvr>
                                      <p:to>
                                        <p:strVal val="visible"/>
                                      </p:to>
                                    </p:set>
                                    <p:anim calcmode="lin" valueType="num">
                                      <p:cBhvr additive="base">
                                        <p:cTn id="22" dur="500" fill="hold"/>
                                        <p:tgtEl>
                                          <p:spTgt spid="116"/>
                                        </p:tgtEl>
                                        <p:attrNameLst>
                                          <p:attrName>ppt_x</p:attrName>
                                        </p:attrNameLst>
                                      </p:cBhvr>
                                      <p:tavLst>
                                        <p:tav tm="0">
                                          <p:val>
                                            <p:strVal val="0-#ppt_w/2"/>
                                          </p:val>
                                        </p:tav>
                                        <p:tav tm="100000">
                                          <p:val>
                                            <p:strVal val="#ppt_x"/>
                                          </p:val>
                                        </p:tav>
                                      </p:tavLst>
                                    </p:anim>
                                    <p:anim calcmode="lin" valueType="num">
                                      <p:cBhvr additive="base">
                                        <p:cTn id="23" dur="500" fill="hold"/>
                                        <p:tgtEl>
                                          <p:spTgt spid="116"/>
                                        </p:tgtEl>
                                        <p:attrNameLst>
                                          <p:attrName>ppt_y</p:attrName>
                                        </p:attrNameLst>
                                      </p:cBhvr>
                                      <p:tavLst>
                                        <p:tav tm="0">
                                          <p:val>
                                            <p:strVal val="#ppt_y"/>
                                          </p:val>
                                        </p:tav>
                                        <p:tav tm="100000">
                                          <p:val>
                                            <p:strVal val="#ppt_y"/>
                                          </p:val>
                                        </p:tav>
                                      </p:tavLst>
                                    </p:anim>
                                  </p:childTnLst>
                                </p:cTn>
                              </p:par>
                            </p:childTnLst>
                          </p:cTn>
                        </p:par>
                        <p:par>
                          <p:cTn id="24" fill="hold">
                            <p:stCondLst>
                              <p:cond delay="2250"/>
                            </p:stCondLst>
                            <p:childTnLst>
                              <p:par>
                                <p:cTn id="25" presetID="53" presetClass="entr" presetSubtype="16" fill="hold" nodeType="afterEffect">
                                  <p:stCondLst>
                                    <p:cond delay="0"/>
                                  </p:stCondLst>
                                  <p:childTnLst>
                                    <p:set>
                                      <p:cBhvr>
                                        <p:cTn id="26" dur="1" fill="hold">
                                          <p:stCondLst>
                                            <p:cond delay="0"/>
                                          </p:stCondLst>
                                        </p:cTn>
                                        <p:tgtEl>
                                          <p:spTgt spid="125"/>
                                        </p:tgtEl>
                                        <p:attrNameLst>
                                          <p:attrName>style.visibility</p:attrName>
                                        </p:attrNameLst>
                                      </p:cBhvr>
                                      <p:to>
                                        <p:strVal val="visible"/>
                                      </p:to>
                                    </p:set>
                                    <p:anim calcmode="lin" valueType="num">
                                      <p:cBhvr>
                                        <p:cTn id="27" dur="750" fill="hold"/>
                                        <p:tgtEl>
                                          <p:spTgt spid="125"/>
                                        </p:tgtEl>
                                        <p:attrNameLst>
                                          <p:attrName>ppt_w</p:attrName>
                                        </p:attrNameLst>
                                      </p:cBhvr>
                                      <p:tavLst>
                                        <p:tav tm="0">
                                          <p:val>
                                            <p:fltVal val="0"/>
                                          </p:val>
                                        </p:tav>
                                        <p:tav tm="100000">
                                          <p:val>
                                            <p:strVal val="#ppt_w"/>
                                          </p:val>
                                        </p:tav>
                                      </p:tavLst>
                                    </p:anim>
                                    <p:anim calcmode="lin" valueType="num">
                                      <p:cBhvr>
                                        <p:cTn id="28" dur="750" fill="hold"/>
                                        <p:tgtEl>
                                          <p:spTgt spid="125"/>
                                        </p:tgtEl>
                                        <p:attrNameLst>
                                          <p:attrName>ppt_h</p:attrName>
                                        </p:attrNameLst>
                                      </p:cBhvr>
                                      <p:tavLst>
                                        <p:tav tm="0">
                                          <p:val>
                                            <p:fltVal val="0"/>
                                          </p:val>
                                        </p:tav>
                                        <p:tav tm="100000">
                                          <p:val>
                                            <p:strVal val="#ppt_h"/>
                                          </p:val>
                                        </p:tav>
                                      </p:tavLst>
                                    </p:anim>
                                    <p:animEffect transition="in" filter="fade">
                                      <p:cBhvr>
                                        <p:cTn id="29" dur="750"/>
                                        <p:tgtEl>
                                          <p:spTgt spid="125"/>
                                        </p:tgtEl>
                                      </p:cBhvr>
                                    </p:animEffect>
                                  </p:childTnLst>
                                </p:cTn>
                              </p:par>
                            </p:childTnLst>
                          </p:cTn>
                        </p:par>
                        <p:par>
                          <p:cTn id="30" fill="hold">
                            <p:stCondLst>
                              <p:cond delay="3000"/>
                            </p:stCondLst>
                            <p:childTnLst>
                              <p:par>
                                <p:cTn id="31" presetID="2" presetClass="entr" presetSubtype="2" fill="hold" nodeType="afterEffect">
                                  <p:stCondLst>
                                    <p:cond delay="0"/>
                                  </p:stCondLst>
                                  <p:childTnLst>
                                    <p:set>
                                      <p:cBhvr>
                                        <p:cTn id="32" dur="1" fill="hold">
                                          <p:stCondLst>
                                            <p:cond delay="0"/>
                                          </p:stCondLst>
                                        </p:cTn>
                                        <p:tgtEl>
                                          <p:spTgt spid="126"/>
                                        </p:tgtEl>
                                        <p:attrNameLst>
                                          <p:attrName>style.visibility</p:attrName>
                                        </p:attrNameLst>
                                      </p:cBhvr>
                                      <p:to>
                                        <p:strVal val="visible"/>
                                      </p:to>
                                    </p:set>
                                    <p:anim calcmode="lin" valueType="num">
                                      <p:cBhvr additive="base">
                                        <p:cTn id="33" dur="500" fill="hold"/>
                                        <p:tgtEl>
                                          <p:spTgt spid="126"/>
                                        </p:tgtEl>
                                        <p:attrNameLst>
                                          <p:attrName>ppt_x</p:attrName>
                                        </p:attrNameLst>
                                      </p:cBhvr>
                                      <p:tavLst>
                                        <p:tav tm="0">
                                          <p:val>
                                            <p:strVal val="1+#ppt_w/2"/>
                                          </p:val>
                                        </p:tav>
                                        <p:tav tm="100000">
                                          <p:val>
                                            <p:strVal val="#ppt_x"/>
                                          </p:val>
                                        </p:tav>
                                      </p:tavLst>
                                    </p:anim>
                                    <p:anim calcmode="lin" valueType="num">
                                      <p:cBhvr additive="base">
                                        <p:cTn id="34" dur="500" fill="hold"/>
                                        <p:tgtEl>
                                          <p:spTgt spid="126"/>
                                        </p:tgtEl>
                                        <p:attrNameLst>
                                          <p:attrName>ppt_y</p:attrName>
                                        </p:attrNameLst>
                                      </p:cBhvr>
                                      <p:tavLst>
                                        <p:tav tm="0">
                                          <p:val>
                                            <p:strVal val="#ppt_y"/>
                                          </p:val>
                                        </p:tav>
                                        <p:tav tm="100000">
                                          <p:val>
                                            <p:strVal val="#ppt_y"/>
                                          </p:val>
                                        </p:tav>
                                      </p:tavLst>
                                    </p:anim>
                                  </p:childTnLst>
                                </p:cTn>
                              </p:par>
                            </p:childTnLst>
                          </p:cTn>
                        </p:par>
                        <p:par>
                          <p:cTn id="35" fill="hold">
                            <p:stCondLst>
                              <p:cond delay="3500"/>
                            </p:stCondLst>
                            <p:childTnLst>
                              <p:par>
                                <p:cTn id="36" presetID="2" presetClass="entr" presetSubtype="2"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 calcmode="lin" valueType="num">
                                      <p:cBhvr additive="base">
                                        <p:cTn id="38" dur="500" fill="hold"/>
                                        <p:tgtEl>
                                          <p:spTgt spid="127"/>
                                        </p:tgtEl>
                                        <p:attrNameLst>
                                          <p:attrName>ppt_x</p:attrName>
                                        </p:attrNameLst>
                                      </p:cBhvr>
                                      <p:tavLst>
                                        <p:tav tm="0">
                                          <p:val>
                                            <p:strVal val="1+#ppt_w/2"/>
                                          </p:val>
                                        </p:tav>
                                        <p:tav tm="100000">
                                          <p:val>
                                            <p:strVal val="#ppt_x"/>
                                          </p:val>
                                        </p:tav>
                                      </p:tavLst>
                                    </p:anim>
                                    <p:anim calcmode="lin" valueType="num">
                                      <p:cBhvr additive="base">
                                        <p:cTn id="39" dur="500" fill="hold"/>
                                        <p:tgtEl>
                                          <p:spTgt spid="127"/>
                                        </p:tgtEl>
                                        <p:attrNameLst>
                                          <p:attrName>ppt_y</p:attrName>
                                        </p:attrNameLst>
                                      </p:cBhvr>
                                      <p:tavLst>
                                        <p:tav tm="0">
                                          <p:val>
                                            <p:strVal val="#ppt_y"/>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121"/>
                                        </p:tgtEl>
                                        <p:attrNameLst>
                                          <p:attrName>style.visibility</p:attrName>
                                        </p:attrNameLst>
                                      </p:cBhvr>
                                      <p:to>
                                        <p:strVal val="visible"/>
                                      </p:to>
                                    </p:set>
                                    <p:anim calcmode="lin" valueType="num">
                                      <p:cBhvr>
                                        <p:cTn id="43" dur="750" fill="hold"/>
                                        <p:tgtEl>
                                          <p:spTgt spid="121"/>
                                        </p:tgtEl>
                                        <p:attrNameLst>
                                          <p:attrName>ppt_w</p:attrName>
                                        </p:attrNameLst>
                                      </p:cBhvr>
                                      <p:tavLst>
                                        <p:tav tm="0">
                                          <p:val>
                                            <p:fltVal val="0"/>
                                          </p:val>
                                        </p:tav>
                                        <p:tav tm="100000">
                                          <p:val>
                                            <p:strVal val="#ppt_w"/>
                                          </p:val>
                                        </p:tav>
                                      </p:tavLst>
                                    </p:anim>
                                    <p:anim calcmode="lin" valueType="num">
                                      <p:cBhvr>
                                        <p:cTn id="44" dur="750" fill="hold"/>
                                        <p:tgtEl>
                                          <p:spTgt spid="121"/>
                                        </p:tgtEl>
                                        <p:attrNameLst>
                                          <p:attrName>ppt_h</p:attrName>
                                        </p:attrNameLst>
                                      </p:cBhvr>
                                      <p:tavLst>
                                        <p:tav tm="0">
                                          <p:val>
                                            <p:fltVal val="0"/>
                                          </p:val>
                                        </p:tav>
                                        <p:tav tm="100000">
                                          <p:val>
                                            <p:strVal val="#ppt_h"/>
                                          </p:val>
                                        </p:tav>
                                      </p:tavLst>
                                    </p:anim>
                                    <p:animEffect transition="in" filter="fade">
                                      <p:cBhvr>
                                        <p:cTn id="45" dur="750"/>
                                        <p:tgtEl>
                                          <p:spTgt spid="121"/>
                                        </p:tgtEl>
                                      </p:cBhvr>
                                    </p:animEffect>
                                  </p:childTnLst>
                                </p:cTn>
                              </p:par>
                            </p:childTnLst>
                          </p:cTn>
                        </p:par>
                        <p:par>
                          <p:cTn id="46" fill="hold">
                            <p:stCondLst>
                              <p:cond delay="4750"/>
                            </p:stCondLst>
                            <p:childTnLst>
                              <p:par>
                                <p:cTn id="47" presetID="2" presetClass="entr" presetSubtype="8" fill="hold" nodeType="afterEffect">
                                  <p:stCondLst>
                                    <p:cond delay="0"/>
                                  </p:stCondLst>
                                  <p:childTnLst>
                                    <p:set>
                                      <p:cBhvr>
                                        <p:cTn id="48" dur="1" fill="hold">
                                          <p:stCondLst>
                                            <p:cond delay="0"/>
                                          </p:stCondLst>
                                        </p:cTn>
                                        <p:tgtEl>
                                          <p:spTgt spid="120"/>
                                        </p:tgtEl>
                                        <p:attrNameLst>
                                          <p:attrName>style.visibility</p:attrName>
                                        </p:attrNameLst>
                                      </p:cBhvr>
                                      <p:to>
                                        <p:strVal val="visible"/>
                                      </p:to>
                                    </p:set>
                                    <p:anim calcmode="lin" valueType="num">
                                      <p:cBhvr additive="base">
                                        <p:cTn id="49" dur="500" fill="hold"/>
                                        <p:tgtEl>
                                          <p:spTgt spid="120"/>
                                        </p:tgtEl>
                                        <p:attrNameLst>
                                          <p:attrName>ppt_x</p:attrName>
                                        </p:attrNameLst>
                                      </p:cBhvr>
                                      <p:tavLst>
                                        <p:tav tm="0">
                                          <p:val>
                                            <p:strVal val="0-#ppt_w/2"/>
                                          </p:val>
                                        </p:tav>
                                        <p:tav tm="100000">
                                          <p:val>
                                            <p:strVal val="#ppt_x"/>
                                          </p:val>
                                        </p:tav>
                                      </p:tavLst>
                                    </p:anim>
                                    <p:anim calcmode="lin" valueType="num">
                                      <p:cBhvr additive="base">
                                        <p:cTn id="50" dur="500" fill="hold"/>
                                        <p:tgtEl>
                                          <p:spTgt spid="120"/>
                                        </p:tgtEl>
                                        <p:attrNameLst>
                                          <p:attrName>ppt_y</p:attrName>
                                        </p:attrNameLst>
                                      </p:cBhvr>
                                      <p:tavLst>
                                        <p:tav tm="0">
                                          <p:val>
                                            <p:strVal val="#ppt_y"/>
                                          </p:val>
                                        </p:tav>
                                        <p:tav tm="100000">
                                          <p:val>
                                            <p:strVal val="#ppt_y"/>
                                          </p:val>
                                        </p:tav>
                                      </p:tavLst>
                                    </p:anim>
                                  </p:childTnLst>
                                </p:cTn>
                              </p:par>
                            </p:childTnLst>
                          </p:cTn>
                        </p:par>
                        <p:par>
                          <p:cTn id="51" fill="hold">
                            <p:stCondLst>
                              <p:cond delay="5250"/>
                            </p:stCondLst>
                            <p:childTnLst>
                              <p:par>
                                <p:cTn id="52" presetID="2" presetClass="entr" presetSubtype="8" fill="hold" nodeType="afterEffect">
                                  <p:stCondLst>
                                    <p:cond delay="0"/>
                                  </p:stCondLst>
                                  <p:childTnLst>
                                    <p:set>
                                      <p:cBhvr>
                                        <p:cTn id="53" dur="1" fill="hold">
                                          <p:stCondLst>
                                            <p:cond delay="0"/>
                                          </p:stCondLst>
                                        </p:cTn>
                                        <p:tgtEl>
                                          <p:spTgt spid="119"/>
                                        </p:tgtEl>
                                        <p:attrNameLst>
                                          <p:attrName>style.visibility</p:attrName>
                                        </p:attrNameLst>
                                      </p:cBhvr>
                                      <p:to>
                                        <p:strVal val="visible"/>
                                      </p:to>
                                    </p:set>
                                    <p:anim calcmode="lin" valueType="num">
                                      <p:cBhvr additive="base">
                                        <p:cTn id="54" dur="500" fill="hold"/>
                                        <p:tgtEl>
                                          <p:spTgt spid="119"/>
                                        </p:tgtEl>
                                        <p:attrNameLst>
                                          <p:attrName>ppt_x</p:attrName>
                                        </p:attrNameLst>
                                      </p:cBhvr>
                                      <p:tavLst>
                                        <p:tav tm="0">
                                          <p:val>
                                            <p:strVal val="0-#ppt_w/2"/>
                                          </p:val>
                                        </p:tav>
                                        <p:tav tm="100000">
                                          <p:val>
                                            <p:strVal val="#ppt_x"/>
                                          </p:val>
                                        </p:tav>
                                      </p:tavLst>
                                    </p:anim>
                                    <p:anim calcmode="lin" valueType="num">
                                      <p:cBhvr additive="base">
                                        <p:cTn id="55" dur="500" fill="hold"/>
                                        <p:tgtEl>
                                          <p:spTgt spid="119"/>
                                        </p:tgtEl>
                                        <p:attrNameLst>
                                          <p:attrName>ppt_y</p:attrName>
                                        </p:attrNameLst>
                                      </p:cBhvr>
                                      <p:tavLst>
                                        <p:tav tm="0">
                                          <p:val>
                                            <p:strVal val="#ppt_y"/>
                                          </p:val>
                                        </p:tav>
                                        <p:tav tm="100000">
                                          <p:val>
                                            <p:strVal val="#ppt_y"/>
                                          </p:val>
                                        </p:tav>
                                      </p:tavLst>
                                    </p:anim>
                                  </p:childTnLst>
                                </p:cTn>
                              </p:par>
                            </p:childTnLst>
                          </p:cTn>
                        </p:par>
                        <p:par>
                          <p:cTn id="56" fill="hold">
                            <p:stCondLst>
                              <p:cond delay="5750"/>
                            </p:stCondLst>
                            <p:childTnLst>
                              <p:par>
                                <p:cTn id="57" presetID="53" presetClass="entr" presetSubtype="16" fill="hold" nodeType="afterEffect">
                                  <p:stCondLst>
                                    <p:cond delay="0"/>
                                  </p:stCondLst>
                                  <p:childTnLst>
                                    <p:set>
                                      <p:cBhvr>
                                        <p:cTn id="58" dur="1" fill="hold">
                                          <p:stCondLst>
                                            <p:cond delay="0"/>
                                          </p:stCondLst>
                                        </p:cTn>
                                        <p:tgtEl>
                                          <p:spTgt spid="128"/>
                                        </p:tgtEl>
                                        <p:attrNameLst>
                                          <p:attrName>style.visibility</p:attrName>
                                        </p:attrNameLst>
                                      </p:cBhvr>
                                      <p:to>
                                        <p:strVal val="visible"/>
                                      </p:to>
                                    </p:set>
                                    <p:anim calcmode="lin" valueType="num">
                                      <p:cBhvr>
                                        <p:cTn id="59" dur="750" fill="hold"/>
                                        <p:tgtEl>
                                          <p:spTgt spid="128"/>
                                        </p:tgtEl>
                                        <p:attrNameLst>
                                          <p:attrName>ppt_w</p:attrName>
                                        </p:attrNameLst>
                                      </p:cBhvr>
                                      <p:tavLst>
                                        <p:tav tm="0">
                                          <p:val>
                                            <p:fltVal val="0"/>
                                          </p:val>
                                        </p:tav>
                                        <p:tav tm="100000">
                                          <p:val>
                                            <p:strVal val="#ppt_w"/>
                                          </p:val>
                                        </p:tav>
                                      </p:tavLst>
                                    </p:anim>
                                    <p:anim calcmode="lin" valueType="num">
                                      <p:cBhvr>
                                        <p:cTn id="60" dur="750" fill="hold"/>
                                        <p:tgtEl>
                                          <p:spTgt spid="128"/>
                                        </p:tgtEl>
                                        <p:attrNameLst>
                                          <p:attrName>ppt_h</p:attrName>
                                        </p:attrNameLst>
                                      </p:cBhvr>
                                      <p:tavLst>
                                        <p:tav tm="0">
                                          <p:val>
                                            <p:fltVal val="0"/>
                                          </p:val>
                                        </p:tav>
                                        <p:tav tm="100000">
                                          <p:val>
                                            <p:strVal val="#ppt_h"/>
                                          </p:val>
                                        </p:tav>
                                      </p:tavLst>
                                    </p:anim>
                                    <p:animEffect transition="in" filter="fade">
                                      <p:cBhvr>
                                        <p:cTn id="61" dur="750"/>
                                        <p:tgtEl>
                                          <p:spTgt spid="128"/>
                                        </p:tgtEl>
                                      </p:cBhvr>
                                    </p:animEffect>
                                  </p:childTnLst>
                                </p:cTn>
                              </p:par>
                            </p:childTnLst>
                          </p:cTn>
                        </p:par>
                        <p:par>
                          <p:cTn id="62" fill="hold">
                            <p:stCondLst>
                              <p:cond delay="6500"/>
                            </p:stCondLst>
                            <p:childTnLst>
                              <p:par>
                                <p:cTn id="63" presetID="2" presetClass="entr" presetSubtype="2" fill="hold" nodeType="afterEffect">
                                  <p:stCondLst>
                                    <p:cond delay="0"/>
                                  </p:stCondLst>
                                  <p:childTnLst>
                                    <p:set>
                                      <p:cBhvr>
                                        <p:cTn id="64" dur="1" fill="hold">
                                          <p:stCondLst>
                                            <p:cond delay="0"/>
                                          </p:stCondLst>
                                        </p:cTn>
                                        <p:tgtEl>
                                          <p:spTgt spid="129"/>
                                        </p:tgtEl>
                                        <p:attrNameLst>
                                          <p:attrName>style.visibility</p:attrName>
                                        </p:attrNameLst>
                                      </p:cBhvr>
                                      <p:to>
                                        <p:strVal val="visible"/>
                                      </p:to>
                                    </p:set>
                                    <p:anim calcmode="lin" valueType="num">
                                      <p:cBhvr additive="base">
                                        <p:cTn id="65" dur="500" fill="hold"/>
                                        <p:tgtEl>
                                          <p:spTgt spid="129"/>
                                        </p:tgtEl>
                                        <p:attrNameLst>
                                          <p:attrName>ppt_x</p:attrName>
                                        </p:attrNameLst>
                                      </p:cBhvr>
                                      <p:tavLst>
                                        <p:tav tm="0">
                                          <p:val>
                                            <p:strVal val="1+#ppt_w/2"/>
                                          </p:val>
                                        </p:tav>
                                        <p:tav tm="100000">
                                          <p:val>
                                            <p:strVal val="#ppt_x"/>
                                          </p:val>
                                        </p:tav>
                                      </p:tavLst>
                                    </p:anim>
                                    <p:anim calcmode="lin" valueType="num">
                                      <p:cBhvr additive="base">
                                        <p:cTn id="66" dur="500" fill="hold"/>
                                        <p:tgtEl>
                                          <p:spTgt spid="129"/>
                                        </p:tgtEl>
                                        <p:attrNameLst>
                                          <p:attrName>ppt_y</p:attrName>
                                        </p:attrNameLst>
                                      </p:cBhvr>
                                      <p:tavLst>
                                        <p:tav tm="0">
                                          <p:val>
                                            <p:strVal val="#ppt_y"/>
                                          </p:val>
                                        </p:tav>
                                        <p:tav tm="100000">
                                          <p:val>
                                            <p:strVal val="#ppt_y"/>
                                          </p:val>
                                        </p:tav>
                                      </p:tavLst>
                                    </p:anim>
                                  </p:childTnLst>
                                </p:cTn>
                              </p:par>
                            </p:childTnLst>
                          </p:cTn>
                        </p:par>
                        <p:par>
                          <p:cTn id="67" fill="hold">
                            <p:stCondLst>
                              <p:cond delay="7000"/>
                            </p:stCondLst>
                            <p:childTnLst>
                              <p:par>
                                <p:cTn id="68" presetID="2" presetClass="entr" presetSubtype="2" fill="hold" nodeType="afterEffect">
                                  <p:stCondLst>
                                    <p:cond delay="0"/>
                                  </p:stCondLst>
                                  <p:childTnLst>
                                    <p:set>
                                      <p:cBhvr>
                                        <p:cTn id="69" dur="1" fill="hold">
                                          <p:stCondLst>
                                            <p:cond delay="0"/>
                                          </p:stCondLst>
                                        </p:cTn>
                                        <p:tgtEl>
                                          <p:spTgt spid="130"/>
                                        </p:tgtEl>
                                        <p:attrNameLst>
                                          <p:attrName>style.visibility</p:attrName>
                                        </p:attrNameLst>
                                      </p:cBhvr>
                                      <p:to>
                                        <p:strVal val="visible"/>
                                      </p:to>
                                    </p:set>
                                    <p:anim calcmode="lin" valueType="num">
                                      <p:cBhvr additive="base">
                                        <p:cTn id="70" dur="500" fill="hold"/>
                                        <p:tgtEl>
                                          <p:spTgt spid="130"/>
                                        </p:tgtEl>
                                        <p:attrNameLst>
                                          <p:attrName>ppt_x</p:attrName>
                                        </p:attrNameLst>
                                      </p:cBhvr>
                                      <p:tavLst>
                                        <p:tav tm="0">
                                          <p:val>
                                            <p:strVal val="1+#ppt_w/2"/>
                                          </p:val>
                                        </p:tav>
                                        <p:tav tm="100000">
                                          <p:val>
                                            <p:strVal val="#ppt_x"/>
                                          </p:val>
                                        </p:tav>
                                      </p:tavLst>
                                    </p:anim>
                                    <p:anim calcmode="lin" valueType="num">
                                      <p:cBhvr additive="base">
                                        <p:cTn id="71" dur="500" fill="hold"/>
                                        <p:tgtEl>
                                          <p:spTgt spid="130"/>
                                        </p:tgtEl>
                                        <p:attrNameLst>
                                          <p:attrName>ppt_y</p:attrName>
                                        </p:attrNameLst>
                                      </p:cBhvr>
                                      <p:tavLst>
                                        <p:tav tm="0">
                                          <p:val>
                                            <p:strVal val="#ppt_y"/>
                                          </p:val>
                                        </p:tav>
                                        <p:tav tm="100000">
                                          <p:val>
                                            <p:strVal val="#ppt_y"/>
                                          </p:val>
                                        </p:tav>
                                      </p:tavLst>
                                    </p:anim>
                                  </p:childTnLst>
                                </p:cTn>
                              </p:par>
                            </p:childTnLst>
                          </p:cTn>
                        </p:par>
                        <p:par>
                          <p:cTn id="72" fill="hold">
                            <p:stCondLst>
                              <p:cond delay="7500"/>
                            </p:stCondLst>
                            <p:childTnLst>
                              <p:par>
                                <p:cTn id="73" presetID="53" presetClass="entr" presetSubtype="16"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 calcmode="lin" valueType="num">
                                      <p:cBhvr>
                                        <p:cTn id="75" dur="750" fill="hold"/>
                                        <p:tgtEl>
                                          <p:spTgt spid="122"/>
                                        </p:tgtEl>
                                        <p:attrNameLst>
                                          <p:attrName>ppt_w</p:attrName>
                                        </p:attrNameLst>
                                      </p:cBhvr>
                                      <p:tavLst>
                                        <p:tav tm="0">
                                          <p:val>
                                            <p:fltVal val="0"/>
                                          </p:val>
                                        </p:tav>
                                        <p:tav tm="100000">
                                          <p:val>
                                            <p:strVal val="#ppt_w"/>
                                          </p:val>
                                        </p:tav>
                                      </p:tavLst>
                                    </p:anim>
                                    <p:anim calcmode="lin" valueType="num">
                                      <p:cBhvr>
                                        <p:cTn id="76" dur="750" fill="hold"/>
                                        <p:tgtEl>
                                          <p:spTgt spid="122"/>
                                        </p:tgtEl>
                                        <p:attrNameLst>
                                          <p:attrName>ppt_h</p:attrName>
                                        </p:attrNameLst>
                                      </p:cBhvr>
                                      <p:tavLst>
                                        <p:tav tm="0">
                                          <p:val>
                                            <p:fltVal val="0"/>
                                          </p:val>
                                        </p:tav>
                                        <p:tav tm="100000">
                                          <p:val>
                                            <p:strVal val="#ppt_h"/>
                                          </p:val>
                                        </p:tav>
                                      </p:tavLst>
                                    </p:anim>
                                    <p:animEffect transition="in" filter="fade">
                                      <p:cBhvr>
                                        <p:cTn id="77" dur="750"/>
                                        <p:tgtEl>
                                          <p:spTgt spid="122"/>
                                        </p:tgtEl>
                                      </p:cBhvr>
                                    </p:animEffect>
                                  </p:childTnLst>
                                </p:cTn>
                              </p:par>
                            </p:childTnLst>
                          </p:cTn>
                        </p:par>
                        <p:par>
                          <p:cTn id="78" fill="hold">
                            <p:stCondLst>
                              <p:cond delay="8250"/>
                            </p:stCondLst>
                            <p:childTnLst>
                              <p:par>
                                <p:cTn id="79" presetID="2" presetClass="entr" presetSubtype="8" fill="hold" nodeType="afterEffect">
                                  <p:stCondLst>
                                    <p:cond delay="0"/>
                                  </p:stCondLst>
                                  <p:childTnLst>
                                    <p:set>
                                      <p:cBhvr>
                                        <p:cTn id="80" dur="1" fill="hold">
                                          <p:stCondLst>
                                            <p:cond delay="0"/>
                                          </p:stCondLst>
                                        </p:cTn>
                                        <p:tgtEl>
                                          <p:spTgt spid="123"/>
                                        </p:tgtEl>
                                        <p:attrNameLst>
                                          <p:attrName>style.visibility</p:attrName>
                                        </p:attrNameLst>
                                      </p:cBhvr>
                                      <p:to>
                                        <p:strVal val="visible"/>
                                      </p:to>
                                    </p:set>
                                    <p:anim calcmode="lin" valueType="num">
                                      <p:cBhvr additive="base">
                                        <p:cTn id="81" dur="500" fill="hold"/>
                                        <p:tgtEl>
                                          <p:spTgt spid="123"/>
                                        </p:tgtEl>
                                        <p:attrNameLst>
                                          <p:attrName>ppt_x</p:attrName>
                                        </p:attrNameLst>
                                      </p:cBhvr>
                                      <p:tavLst>
                                        <p:tav tm="0">
                                          <p:val>
                                            <p:strVal val="0-#ppt_w/2"/>
                                          </p:val>
                                        </p:tav>
                                        <p:tav tm="100000">
                                          <p:val>
                                            <p:strVal val="#ppt_x"/>
                                          </p:val>
                                        </p:tav>
                                      </p:tavLst>
                                    </p:anim>
                                    <p:anim calcmode="lin" valueType="num">
                                      <p:cBhvr additive="base">
                                        <p:cTn id="82" dur="500" fill="hold"/>
                                        <p:tgtEl>
                                          <p:spTgt spid="123"/>
                                        </p:tgtEl>
                                        <p:attrNameLst>
                                          <p:attrName>ppt_y</p:attrName>
                                        </p:attrNameLst>
                                      </p:cBhvr>
                                      <p:tavLst>
                                        <p:tav tm="0">
                                          <p:val>
                                            <p:strVal val="#ppt_y"/>
                                          </p:val>
                                        </p:tav>
                                        <p:tav tm="100000">
                                          <p:val>
                                            <p:strVal val="#ppt_y"/>
                                          </p:val>
                                        </p:tav>
                                      </p:tavLst>
                                    </p:anim>
                                  </p:childTnLst>
                                </p:cTn>
                              </p:par>
                            </p:childTnLst>
                          </p:cTn>
                        </p:par>
                        <p:par>
                          <p:cTn id="83" fill="hold">
                            <p:stCondLst>
                              <p:cond delay="8750"/>
                            </p:stCondLst>
                            <p:childTnLst>
                              <p:par>
                                <p:cTn id="84" presetID="2" presetClass="entr" presetSubtype="8" fill="hold" nodeType="afterEffect">
                                  <p:stCondLst>
                                    <p:cond delay="0"/>
                                  </p:stCondLst>
                                  <p:childTnLst>
                                    <p:set>
                                      <p:cBhvr>
                                        <p:cTn id="85" dur="1" fill="hold">
                                          <p:stCondLst>
                                            <p:cond delay="0"/>
                                          </p:stCondLst>
                                        </p:cTn>
                                        <p:tgtEl>
                                          <p:spTgt spid="124"/>
                                        </p:tgtEl>
                                        <p:attrNameLst>
                                          <p:attrName>style.visibility</p:attrName>
                                        </p:attrNameLst>
                                      </p:cBhvr>
                                      <p:to>
                                        <p:strVal val="visible"/>
                                      </p:to>
                                    </p:set>
                                    <p:anim calcmode="lin" valueType="num">
                                      <p:cBhvr additive="base">
                                        <p:cTn id="86" dur="500" fill="hold"/>
                                        <p:tgtEl>
                                          <p:spTgt spid="124"/>
                                        </p:tgtEl>
                                        <p:attrNameLst>
                                          <p:attrName>ppt_x</p:attrName>
                                        </p:attrNameLst>
                                      </p:cBhvr>
                                      <p:tavLst>
                                        <p:tav tm="0">
                                          <p:val>
                                            <p:strVal val="0-#ppt_w/2"/>
                                          </p:val>
                                        </p:tav>
                                        <p:tav tm="100000">
                                          <p:val>
                                            <p:strVal val="#ppt_x"/>
                                          </p:val>
                                        </p:tav>
                                      </p:tavLst>
                                    </p:anim>
                                    <p:anim calcmode="lin" valueType="num">
                                      <p:cBhvr additive="base">
                                        <p:cTn id="87" dur="500" fill="hold"/>
                                        <p:tgtEl>
                                          <p:spTgt spid="124"/>
                                        </p:tgtEl>
                                        <p:attrNameLst>
                                          <p:attrName>ppt_y</p:attrName>
                                        </p:attrNameLst>
                                      </p:cBhvr>
                                      <p:tavLst>
                                        <p:tav tm="0">
                                          <p:val>
                                            <p:strVal val="#ppt_y"/>
                                          </p:val>
                                        </p:tav>
                                        <p:tav tm="100000">
                                          <p:val>
                                            <p:strVal val="#ppt_y"/>
                                          </p:val>
                                        </p:tav>
                                      </p:tavLst>
                                    </p:anim>
                                  </p:childTnLst>
                                </p:cTn>
                              </p:par>
                            </p:childTnLst>
                          </p:cTn>
                        </p:par>
                        <p:par>
                          <p:cTn id="88" fill="hold">
                            <p:stCondLst>
                              <p:cond delay="9250"/>
                            </p:stCondLst>
                            <p:childTnLst>
                              <p:par>
                                <p:cTn id="89" presetID="53" presetClass="entr" presetSubtype="16" fill="hold" nodeType="afterEffect">
                                  <p:stCondLst>
                                    <p:cond delay="0"/>
                                  </p:stCondLst>
                                  <p:childTnLst>
                                    <p:set>
                                      <p:cBhvr>
                                        <p:cTn id="90" dur="1" fill="hold">
                                          <p:stCondLst>
                                            <p:cond delay="0"/>
                                          </p:stCondLst>
                                        </p:cTn>
                                        <p:tgtEl>
                                          <p:spTgt spid="131"/>
                                        </p:tgtEl>
                                        <p:attrNameLst>
                                          <p:attrName>style.visibility</p:attrName>
                                        </p:attrNameLst>
                                      </p:cBhvr>
                                      <p:to>
                                        <p:strVal val="visible"/>
                                      </p:to>
                                    </p:set>
                                    <p:anim calcmode="lin" valueType="num">
                                      <p:cBhvr>
                                        <p:cTn id="91" dur="750" fill="hold"/>
                                        <p:tgtEl>
                                          <p:spTgt spid="131"/>
                                        </p:tgtEl>
                                        <p:attrNameLst>
                                          <p:attrName>ppt_w</p:attrName>
                                        </p:attrNameLst>
                                      </p:cBhvr>
                                      <p:tavLst>
                                        <p:tav tm="0">
                                          <p:val>
                                            <p:fltVal val="0"/>
                                          </p:val>
                                        </p:tav>
                                        <p:tav tm="100000">
                                          <p:val>
                                            <p:strVal val="#ppt_w"/>
                                          </p:val>
                                        </p:tav>
                                      </p:tavLst>
                                    </p:anim>
                                    <p:anim calcmode="lin" valueType="num">
                                      <p:cBhvr>
                                        <p:cTn id="92" dur="750" fill="hold"/>
                                        <p:tgtEl>
                                          <p:spTgt spid="131"/>
                                        </p:tgtEl>
                                        <p:attrNameLst>
                                          <p:attrName>ppt_h</p:attrName>
                                        </p:attrNameLst>
                                      </p:cBhvr>
                                      <p:tavLst>
                                        <p:tav tm="0">
                                          <p:val>
                                            <p:fltVal val="0"/>
                                          </p:val>
                                        </p:tav>
                                        <p:tav tm="100000">
                                          <p:val>
                                            <p:strVal val="#ppt_h"/>
                                          </p:val>
                                        </p:tav>
                                      </p:tavLst>
                                    </p:anim>
                                    <p:animEffect transition="in" filter="fade">
                                      <p:cBhvr>
                                        <p:cTn id="93" dur="750"/>
                                        <p:tgtEl>
                                          <p:spTgt spid="131"/>
                                        </p:tgtEl>
                                      </p:cBhvr>
                                    </p:animEffect>
                                  </p:childTnLst>
                                </p:cTn>
                              </p:par>
                            </p:childTnLst>
                          </p:cTn>
                        </p:par>
                        <p:par>
                          <p:cTn id="94" fill="hold">
                            <p:stCondLst>
                              <p:cond delay="10000"/>
                            </p:stCondLst>
                            <p:childTnLst>
                              <p:par>
                                <p:cTn id="95" presetID="2" presetClass="entr" presetSubtype="2" fill="hold" nodeType="afterEffect">
                                  <p:stCondLst>
                                    <p:cond delay="0"/>
                                  </p:stCondLst>
                                  <p:childTnLst>
                                    <p:set>
                                      <p:cBhvr>
                                        <p:cTn id="96" dur="1" fill="hold">
                                          <p:stCondLst>
                                            <p:cond delay="0"/>
                                          </p:stCondLst>
                                        </p:cTn>
                                        <p:tgtEl>
                                          <p:spTgt spid="132"/>
                                        </p:tgtEl>
                                        <p:attrNameLst>
                                          <p:attrName>style.visibility</p:attrName>
                                        </p:attrNameLst>
                                      </p:cBhvr>
                                      <p:to>
                                        <p:strVal val="visible"/>
                                      </p:to>
                                    </p:set>
                                    <p:anim calcmode="lin" valueType="num">
                                      <p:cBhvr additive="base">
                                        <p:cTn id="97" dur="500" fill="hold"/>
                                        <p:tgtEl>
                                          <p:spTgt spid="132"/>
                                        </p:tgtEl>
                                        <p:attrNameLst>
                                          <p:attrName>ppt_x</p:attrName>
                                        </p:attrNameLst>
                                      </p:cBhvr>
                                      <p:tavLst>
                                        <p:tav tm="0">
                                          <p:val>
                                            <p:strVal val="1+#ppt_w/2"/>
                                          </p:val>
                                        </p:tav>
                                        <p:tav tm="100000">
                                          <p:val>
                                            <p:strVal val="#ppt_x"/>
                                          </p:val>
                                        </p:tav>
                                      </p:tavLst>
                                    </p:anim>
                                    <p:anim calcmode="lin" valueType="num">
                                      <p:cBhvr additive="base">
                                        <p:cTn id="98" dur="500" fill="hold"/>
                                        <p:tgtEl>
                                          <p:spTgt spid="132"/>
                                        </p:tgtEl>
                                        <p:attrNameLst>
                                          <p:attrName>ppt_y</p:attrName>
                                        </p:attrNameLst>
                                      </p:cBhvr>
                                      <p:tavLst>
                                        <p:tav tm="0">
                                          <p:val>
                                            <p:strVal val="#ppt_y"/>
                                          </p:val>
                                        </p:tav>
                                        <p:tav tm="100000">
                                          <p:val>
                                            <p:strVal val="#ppt_y"/>
                                          </p:val>
                                        </p:tav>
                                      </p:tavLst>
                                    </p:anim>
                                  </p:childTnLst>
                                </p:cTn>
                              </p:par>
                            </p:childTnLst>
                          </p:cTn>
                        </p:par>
                        <p:par>
                          <p:cTn id="99" fill="hold">
                            <p:stCondLst>
                              <p:cond delay="10500"/>
                            </p:stCondLst>
                            <p:childTnLst>
                              <p:par>
                                <p:cTn id="100" presetID="2" presetClass="entr" presetSubtype="2" fill="hold" nodeType="afterEffect">
                                  <p:stCondLst>
                                    <p:cond delay="0"/>
                                  </p:stCondLst>
                                  <p:childTnLst>
                                    <p:set>
                                      <p:cBhvr>
                                        <p:cTn id="101" dur="1" fill="hold">
                                          <p:stCondLst>
                                            <p:cond delay="0"/>
                                          </p:stCondLst>
                                        </p:cTn>
                                        <p:tgtEl>
                                          <p:spTgt spid="133"/>
                                        </p:tgtEl>
                                        <p:attrNameLst>
                                          <p:attrName>style.visibility</p:attrName>
                                        </p:attrNameLst>
                                      </p:cBhvr>
                                      <p:to>
                                        <p:strVal val="visible"/>
                                      </p:to>
                                    </p:set>
                                    <p:anim calcmode="lin" valueType="num">
                                      <p:cBhvr additive="base">
                                        <p:cTn id="102" dur="500" fill="hold"/>
                                        <p:tgtEl>
                                          <p:spTgt spid="133"/>
                                        </p:tgtEl>
                                        <p:attrNameLst>
                                          <p:attrName>ppt_x</p:attrName>
                                        </p:attrNameLst>
                                      </p:cBhvr>
                                      <p:tavLst>
                                        <p:tav tm="0">
                                          <p:val>
                                            <p:strVal val="1+#ppt_w/2"/>
                                          </p:val>
                                        </p:tav>
                                        <p:tav tm="100000">
                                          <p:val>
                                            <p:strVal val="#ppt_x"/>
                                          </p:val>
                                        </p:tav>
                                      </p:tavLst>
                                    </p:anim>
                                    <p:anim calcmode="lin" valueType="num">
                                      <p:cBhvr additive="base">
                                        <p:cTn id="103" dur="500" fill="hold"/>
                                        <p:tgtEl>
                                          <p:spTgt spid="133"/>
                                        </p:tgtEl>
                                        <p:attrNameLst>
                                          <p:attrName>ppt_y</p:attrName>
                                        </p:attrNameLst>
                                      </p:cBhvr>
                                      <p:tavLst>
                                        <p:tav tm="0">
                                          <p:val>
                                            <p:strVal val="#ppt_y"/>
                                          </p:val>
                                        </p:tav>
                                        <p:tav tm="100000">
                                          <p:val>
                                            <p:strVal val="#ppt_y"/>
                                          </p:val>
                                        </p:tav>
                                      </p:tavLst>
                                    </p:anim>
                                  </p:childTnLst>
                                </p:cTn>
                              </p:par>
                            </p:childTnLst>
                          </p:cTn>
                        </p:par>
                        <p:par>
                          <p:cTn id="104" fill="hold">
                            <p:stCondLst>
                              <p:cond delay="11000"/>
                            </p:stCondLst>
                            <p:childTnLst>
                              <p:par>
                                <p:cTn id="105" presetID="22" presetClass="entr" presetSubtype="8" fill="hold" grpId="0" nodeType="afterEffect">
                                  <p:stCondLst>
                                    <p:cond delay="0"/>
                                  </p:stCondLst>
                                  <p:childTnLst>
                                    <p:set>
                                      <p:cBhvr>
                                        <p:cTn id="106" dur="1" fill="hold">
                                          <p:stCondLst>
                                            <p:cond delay="0"/>
                                          </p:stCondLst>
                                        </p:cTn>
                                        <p:tgtEl>
                                          <p:spTgt spid="105"/>
                                        </p:tgtEl>
                                        <p:attrNameLst>
                                          <p:attrName>style.visibility</p:attrName>
                                        </p:attrNameLst>
                                      </p:cBhvr>
                                      <p:to>
                                        <p:strVal val="visible"/>
                                      </p:to>
                                    </p:set>
                                    <p:animEffect transition="in" filter="wipe(left)">
                                      <p:cBhvr>
                                        <p:cTn id="107" dur="500"/>
                                        <p:tgtEl>
                                          <p:spTgt spid="105"/>
                                        </p:tgtEl>
                                      </p:cBhvr>
                                    </p:animEffect>
                                  </p:childTnLst>
                                </p:cTn>
                              </p:par>
                            </p:childTnLst>
                          </p:cTn>
                        </p:par>
                        <p:par>
                          <p:cTn id="108" fill="hold">
                            <p:stCondLst>
                              <p:cond delay="11500"/>
                            </p:stCondLst>
                            <p:childTnLst>
                              <p:par>
                                <p:cTn id="109" presetID="53" presetClass="entr" presetSubtype="16" fill="hold" nodeType="afterEffect">
                                  <p:stCondLst>
                                    <p:cond delay="0"/>
                                  </p:stCondLst>
                                  <p:childTnLst>
                                    <p:set>
                                      <p:cBhvr>
                                        <p:cTn id="110" dur="1" fill="hold">
                                          <p:stCondLst>
                                            <p:cond delay="0"/>
                                          </p:stCondLst>
                                        </p:cTn>
                                        <p:tgtEl>
                                          <p:spTgt spid="106"/>
                                        </p:tgtEl>
                                        <p:attrNameLst>
                                          <p:attrName>style.visibility</p:attrName>
                                        </p:attrNameLst>
                                      </p:cBhvr>
                                      <p:to>
                                        <p:strVal val="visible"/>
                                      </p:to>
                                    </p:set>
                                    <p:anim calcmode="lin" valueType="num">
                                      <p:cBhvr>
                                        <p:cTn id="111" dur="500" fill="hold"/>
                                        <p:tgtEl>
                                          <p:spTgt spid="106"/>
                                        </p:tgtEl>
                                        <p:attrNameLst>
                                          <p:attrName>ppt_w</p:attrName>
                                        </p:attrNameLst>
                                      </p:cBhvr>
                                      <p:tavLst>
                                        <p:tav tm="0">
                                          <p:val>
                                            <p:fltVal val="0"/>
                                          </p:val>
                                        </p:tav>
                                        <p:tav tm="100000">
                                          <p:val>
                                            <p:strVal val="#ppt_w"/>
                                          </p:val>
                                        </p:tav>
                                      </p:tavLst>
                                    </p:anim>
                                    <p:anim calcmode="lin" valueType="num">
                                      <p:cBhvr>
                                        <p:cTn id="112" dur="500" fill="hold"/>
                                        <p:tgtEl>
                                          <p:spTgt spid="106"/>
                                        </p:tgtEl>
                                        <p:attrNameLst>
                                          <p:attrName>ppt_h</p:attrName>
                                        </p:attrNameLst>
                                      </p:cBhvr>
                                      <p:tavLst>
                                        <p:tav tm="0">
                                          <p:val>
                                            <p:fltVal val="0"/>
                                          </p:val>
                                        </p:tav>
                                        <p:tav tm="100000">
                                          <p:val>
                                            <p:strVal val="#ppt_h"/>
                                          </p:val>
                                        </p:tav>
                                      </p:tavLst>
                                    </p:anim>
                                    <p:animEffect transition="in" filter="fade">
                                      <p:cBhvr>
                                        <p:cTn id="113" dur="500"/>
                                        <p:tgtEl>
                                          <p:spTgt spid="106"/>
                                        </p:tgtEl>
                                      </p:cBhvr>
                                    </p:animEffect>
                                  </p:childTnLst>
                                </p:cTn>
                              </p:par>
                            </p:childTnLst>
                          </p:cTn>
                        </p:par>
                        <p:par>
                          <p:cTn id="114" fill="hold">
                            <p:stCondLst>
                              <p:cond delay="12000"/>
                            </p:stCondLst>
                            <p:childTnLst>
                              <p:par>
                                <p:cTn id="115" presetID="42" presetClass="entr" presetSubtype="0" fill="hold" nodeType="afterEffect">
                                  <p:stCondLst>
                                    <p:cond delay="0"/>
                                  </p:stCondLst>
                                  <p:childTnLst>
                                    <p:set>
                                      <p:cBhvr>
                                        <p:cTn id="116" dur="1" fill="hold">
                                          <p:stCondLst>
                                            <p:cond delay="0"/>
                                          </p:stCondLst>
                                        </p:cTn>
                                        <p:tgtEl>
                                          <p:spTgt spid="134"/>
                                        </p:tgtEl>
                                        <p:attrNameLst>
                                          <p:attrName>style.visibility</p:attrName>
                                        </p:attrNameLst>
                                      </p:cBhvr>
                                      <p:to>
                                        <p:strVal val="visible"/>
                                      </p:to>
                                    </p:set>
                                    <p:animEffect transition="in" filter="fade">
                                      <p:cBhvr>
                                        <p:cTn id="117" dur="1000"/>
                                        <p:tgtEl>
                                          <p:spTgt spid="134"/>
                                        </p:tgtEl>
                                      </p:cBhvr>
                                    </p:animEffect>
                                    <p:anim calcmode="lin" valueType="num">
                                      <p:cBhvr>
                                        <p:cTn id="118" dur="1000" fill="hold"/>
                                        <p:tgtEl>
                                          <p:spTgt spid="134"/>
                                        </p:tgtEl>
                                        <p:attrNameLst>
                                          <p:attrName>ppt_x</p:attrName>
                                        </p:attrNameLst>
                                      </p:cBhvr>
                                      <p:tavLst>
                                        <p:tav tm="0">
                                          <p:val>
                                            <p:strVal val="#ppt_x"/>
                                          </p:val>
                                        </p:tav>
                                        <p:tav tm="100000">
                                          <p:val>
                                            <p:strVal val="#ppt_x"/>
                                          </p:val>
                                        </p:tav>
                                      </p:tavLst>
                                    </p:anim>
                                    <p:anim calcmode="lin" valueType="num">
                                      <p:cBhvr>
                                        <p:cTn id="119" dur="1000" fill="hold"/>
                                        <p:tgtEl>
                                          <p:spTgt spid="134"/>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53" presetClass="entr" presetSubtype="16" fill="hold" nodeType="afterEffect">
                                  <p:stCondLst>
                                    <p:cond delay="0"/>
                                  </p:stCondLst>
                                  <p:childTnLst>
                                    <p:set>
                                      <p:cBhvr>
                                        <p:cTn id="122" dur="1" fill="hold">
                                          <p:stCondLst>
                                            <p:cond delay="0"/>
                                          </p:stCondLst>
                                        </p:cTn>
                                        <p:tgtEl>
                                          <p:spTgt spid="109"/>
                                        </p:tgtEl>
                                        <p:attrNameLst>
                                          <p:attrName>style.visibility</p:attrName>
                                        </p:attrNameLst>
                                      </p:cBhvr>
                                      <p:to>
                                        <p:strVal val="visible"/>
                                      </p:to>
                                    </p:set>
                                    <p:anim calcmode="lin" valueType="num">
                                      <p:cBhvr>
                                        <p:cTn id="123" dur="500" fill="hold"/>
                                        <p:tgtEl>
                                          <p:spTgt spid="109"/>
                                        </p:tgtEl>
                                        <p:attrNameLst>
                                          <p:attrName>ppt_w</p:attrName>
                                        </p:attrNameLst>
                                      </p:cBhvr>
                                      <p:tavLst>
                                        <p:tav tm="0">
                                          <p:val>
                                            <p:fltVal val="0"/>
                                          </p:val>
                                        </p:tav>
                                        <p:tav tm="100000">
                                          <p:val>
                                            <p:strVal val="#ppt_w"/>
                                          </p:val>
                                        </p:tav>
                                      </p:tavLst>
                                    </p:anim>
                                    <p:anim calcmode="lin" valueType="num">
                                      <p:cBhvr>
                                        <p:cTn id="124" dur="500" fill="hold"/>
                                        <p:tgtEl>
                                          <p:spTgt spid="109"/>
                                        </p:tgtEl>
                                        <p:attrNameLst>
                                          <p:attrName>ppt_h</p:attrName>
                                        </p:attrNameLst>
                                      </p:cBhvr>
                                      <p:tavLst>
                                        <p:tav tm="0">
                                          <p:val>
                                            <p:fltVal val="0"/>
                                          </p:val>
                                        </p:tav>
                                        <p:tav tm="100000">
                                          <p:val>
                                            <p:strVal val="#ppt_h"/>
                                          </p:val>
                                        </p:tav>
                                      </p:tavLst>
                                    </p:anim>
                                    <p:animEffect transition="in" filter="fade">
                                      <p:cBhvr>
                                        <p:cTn id="125" dur="500"/>
                                        <p:tgtEl>
                                          <p:spTgt spid="109"/>
                                        </p:tgtEl>
                                      </p:cBhvr>
                                    </p:animEffect>
                                  </p:childTnLst>
                                </p:cTn>
                              </p:par>
                            </p:childTnLst>
                          </p:cTn>
                        </p:par>
                        <p:par>
                          <p:cTn id="126" fill="hold">
                            <p:stCondLst>
                              <p:cond delay="13500"/>
                            </p:stCondLst>
                            <p:childTnLst>
                              <p:par>
                                <p:cTn id="127" presetID="42" presetClass="entr" presetSubtype="0" fill="hold" nodeType="afterEffect">
                                  <p:stCondLst>
                                    <p:cond delay="0"/>
                                  </p:stCondLst>
                                  <p:childTnLst>
                                    <p:set>
                                      <p:cBhvr>
                                        <p:cTn id="128" dur="1" fill="hold">
                                          <p:stCondLst>
                                            <p:cond delay="0"/>
                                          </p:stCondLst>
                                        </p:cTn>
                                        <p:tgtEl>
                                          <p:spTgt spid="135"/>
                                        </p:tgtEl>
                                        <p:attrNameLst>
                                          <p:attrName>style.visibility</p:attrName>
                                        </p:attrNameLst>
                                      </p:cBhvr>
                                      <p:to>
                                        <p:strVal val="visible"/>
                                      </p:to>
                                    </p:set>
                                    <p:animEffect transition="in" filter="fade">
                                      <p:cBhvr>
                                        <p:cTn id="129" dur="1000"/>
                                        <p:tgtEl>
                                          <p:spTgt spid="135"/>
                                        </p:tgtEl>
                                      </p:cBhvr>
                                    </p:animEffect>
                                    <p:anim calcmode="lin" valueType="num">
                                      <p:cBhvr>
                                        <p:cTn id="130" dur="1000" fill="hold"/>
                                        <p:tgtEl>
                                          <p:spTgt spid="135"/>
                                        </p:tgtEl>
                                        <p:attrNameLst>
                                          <p:attrName>ppt_x</p:attrName>
                                        </p:attrNameLst>
                                      </p:cBhvr>
                                      <p:tavLst>
                                        <p:tav tm="0">
                                          <p:val>
                                            <p:strVal val="#ppt_x"/>
                                          </p:val>
                                        </p:tav>
                                        <p:tav tm="100000">
                                          <p:val>
                                            <p:strVal val="#ppt_x"/>
                                          </p:val>
                                        </p:tav>
                                      </p:tavLst>
                                    </p:anim>
                                    <p:anim calcmode="lin" valueType="num">
                                      <p:cBhvr>
                                        <p:cTn id="131" dur="1000" fill="hold"/>
                                        <p:tgtEl>
                                          <p:spTgt spid="1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chemeClr val="bg1"/>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806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EB8C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A803"/>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01AA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4781C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85C401"/>
          </a:solid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3EB8CD"/>
          </a:solid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4781CB"/>
          </a:solidFill>
          <a:ln w="6350">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01AA8D"/>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FFA803"/>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chemeClr val="bg1"/>
                </a:solidFill>
                <a:latin typeface="Candara" panose="020E0502030303020204" pitchFamily="34" charset="0"/>
              </a:rPr>
              <a:t>LOREM IPSUM</a:t>
            </a:r>
          </a:p>
          <a:p>
            <a:r>
              <a:rPr lang="en-US" sz="1000" dirty="0">
                <a:solidFill>
                  <a:schemeClr val="bg1"/>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475561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2B2A"/>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85C401"/>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EB8C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FFA803"/>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1AA8D"/>
                </a:solidFill>
                <a:latin typeface="Candara" panose="020E0502030303020204" pitchFamily="34" charset="0"/>
              </a:rPr>
              <a:t>LOREM IPSUM DOLOR</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6595E"/>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2B2A"/>
                </a:solidFill>
              </a:rPr>
              <a:t>01</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85C401"/>
                </a:solidFill>
              </a:rPr>
              <a:t>02</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3EB8CD"/>
                </a:solidFill>
              </a:rPr>
              <a:t>03</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FFA803"/>
                </a:solidFill>
              </a:rPr>
              <a:t>04</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01AA8D"/>
                </a:solidFill>
              </a:rPr>
              <a:t>05</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4781CB"/>
                </a:solidFill>
              </a:rPr>
              <a:t>06</a:t>
            </a:r>
            <a:r>
              <a:rPr lang="en-US" sz="1400" dirty="0">
                <a:solidFill>
                  <a:schemeClr val="bg1"/>
                </a:solidFill>
                <a:latin typeface="Lato"/>
              </a:rPr>
              <a:t> </a:t>
            </a:r>
            <a:r>
              <a:rPr lang="en-US" sz="1200" dirty="0">
                <a:solidFill>
                  <a:srgbClr val="56595E"/>
                </a:solidFill>
                <a:latin typeface="Lato"/>
              </a:rPr>
              <a:t>OPTION</a:t>
            </a:r>
            <a:endParaRPr lang="en-US" sz="1200" b="1" dirty="0">
              <a:solidFill>
                <a:srgbClr val="56595E"/>
              </a:solidFill>
              <a:latin typeface="Candara" panose="020E0502030303020204" pitchFamily="34" charset="0"/>
            </a:endParaRPr>
          </a:p>
          <a:p>
            <a:pPr defTabSz="1219170">
              <a:spcBef>
                <a:spcPct val="20000"/>
              </a:spcBef>
              <a:defRPr/>
            </a:pPr>
            <a:r>
              <a:rPr lang="en-US" sz="1200" b="1" dirty="0">
                <a:solidFill>
                  <a:srgbClr val="56595E"/>
                </a:solidFill>
                <a:latin typeface="Candara" panose="020E0502030303020204" pitchFamily="34" charset="0"/>
              </a:rPr>
              <a:t>LOREM IPSUM</a:t>
            </a:r>
            <a:r>
              <a:rPr lang="en-US" sz="1300" b="1" dirty="0">
                <a:solidFill>
                  <a:srgbClr val="56595E"/>
                </a:solidFill>
                <a:latin typeface="Candara" panose="020E0502030303020204" pitchFamily="34" charset="0"/>
              </a:rPr>
              <a:t>: </a:t>
            </a:r>
            <a:r>
              <a:rPr lang="en-US" sz="1100" dirty="0">
                <a:solidFill>
                  <a:srgbClr val="56595E"/>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030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5D9C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 DOLOR</a:t>
            </a:r>
          </a:p>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31061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5C401"/>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EB8CD"/>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A803"/>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rgbClr val="56595E"/>
              </a:solidFill>
              <a:latin typeface="Candara" panose="020E0502030303020204" pitchFamily="34" charset="0"/>
            </a:endParaRP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a:p>
            <a:pPr marL="342900" indent="-342900">
              <a:buFont typeface="+mj-lt"/>
              <a:buAutoNum type="arabicPeriod"/>
            </a:pPr>
            <a:r>
              <a:rPr lang="en-US" sz="1300" dirty="0">
                <a:solidFill>
                  <a:srgbClr val="56595E"/>
                </a:solidFill>
                <a:latin typeface="Candara" panose="020E0502030303020204" pitchFamily="34" charset="0"/>
              </a:rPr>
              <a:t>Lorem ipsum dolor sit amet</a:t>
            </a:r>
          </a:p>
        </p:txBody>
      </p:sp>
    </p:spTree>
    <p:extLst>
      <p:ext uri="{BB962C8B-B14F-4D97-AF65-F5344CB8AC3E}">
        <p14:creationId xmlns:p14="http://schemas.microsoft.com/office/powerpoint/2010/main" val="1279848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5822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5C401"/>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92427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FF2B2A"/>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4771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FFA803"/>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91574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3EB8C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5688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01AA8D"/>
          </a:solidFill>
          <a:ln>
            <a:noFill/>
          </a:ln>
          <a:effectLst>
            <a:outerShdw blurRad="50800" dist="38100" dir="16200000"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b="1" dirty="0">
                <a:solidFill>
                  <a:srgbClr val="85C401"/>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b="1" dirty="0">
                <a:solidFill>
                  <a:srgbClr val="3EB8C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b="1" dirty="0">
                <a:solidFill>
                  <a:srgbClr val="FFA803"/>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b="1" dirty="0">
                <a:solidFill>
                  <a:srgbClr val="01AA8D"/>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b="1" dirty="0">
                <a:solidFill>
                  <a:srgbClr val="FF2B2A"/>
                </a:solidFill>
                <a:latin typeface="Candara" panose="020E0502030303020204" pitchFamily="34" charset="0"/>
              </a:rPr>
              <a:t>Lorem Ipsum</a:t>
            </a:r>
          </a:p>
          <a:p>
            <a:pPr algn="ctr"/>
            <a:endParaRPr lang="en-US" sz="800" dirty="0">
              <a:solidFill>
                <a:schemeClr val="bg2">
                  <a:lumMod val="25000"/>
                </a:schemeClr>
              </a:solidFill>
              <a:latin typeface="Candara" panose="020E0502030303020204" pitchFamily="34" charset="0"/>
            </a:endParaRP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par>
                                <p:cTn id="22" presetID="22" presetClass="entr" presetSubtype="8" fill="hold" grpId="0" nodeType="withEffect">
                                  <p:stCondLst>
                                    <p:cond delay="250"/>
                                  </p:stCondLst>
                                  <p:childTnLst>
                                    <p:set>
                                      <p:cBhvr>
                                        <p:cTn id="23" dur="1" fill="hold">
                                          <p:stCondLst>
                                            <p:cond delay="0"/>
                                          </p:stCondLst>
                                        </p:cTn>
                                        <p:tgtEl>
                                          <p:spTgt spid="110"/>
                                        </p:tgtEl>
                                        <p:attrNameLst>
                                          <p:attrName>style.visibility</p:attrName>
                                        </p:attrNameLst>
                                      </p:cBhvr>
                                      <p:to>
                                        <p:strVal val="visible"/>
                                      </p:to>
                                    </p:set>
                                    <p:animEffect transition="in" filter="wipe(left)">
                                      <p:cBhvr>
                                        <p:cTn id="24" dur="750"/>
                                        <p:tgtEl>
                                          <p:spTgt spid="110"/>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18"/>
                                        </p:tgtEl>
                                        <p:attrNameLst>
                                          <p:attrName>style.visibility</p:attrName>
                                        </p:attrNameLst>
                                      </p:cBhvr>
                                      <p:to>
                                        <p:strVal val="visible"/>
                                      </p:to>
                                    </p:set>
                                    <p:animEffect transition="in" filter="wipe(left)">
                                      <p:cBhvr>
                                        <p:cTn id="27" dur="750"/>
                                        <p:tgtEl>
                                          <p:spTgt spid="118"/>
                                        </p:tgtEl>
                                      </p:cBhvr>
                                    </p:animEffect>
                                  </p:childTnLst>
                                </p:cTn>
                              </p:par>
                            </p:childTnLst>
                          </p:cTn>
                        </p:par>
                        <p:par>
                          <p:cTn id="28" fill="hold">
                            <p:stCondLst>
                              <p:cond delay="3500"/>
                            </p:stCondLst>
                            <p:childTnLst>
                              <p:par>
                                <p:cTn id="29" presetID="22" presetClass="entr" presetSubtype="4" fill="hold" grpId="0" nodeType="afterEffect">
                                  <p:stCondLst>
                                    <p:cond delay="0"/>
                                  </p:stCondLst>
                                  <p:childTnLst>
                                    <p:set>
                                      <p:cBhvr>
                                        <p:cTn id="30" dur="1" fill="hold">
                                          <p:stCondLst>
                                            <p:cond delay="0"/>
                                          </p:stCondLst>
                                        </p:cTn>
                                        <p:tgtEl>
                                          <p:spTgt spid="102"/>
                                        </p:tgtEl>
                                        <p:attrNameLst>
                                          <p:attrName>style.visibility</p:attrName>
                                        </p:attrNameLst>
                                      </p:cBhvr>
                                      <p:to>
                                        <p:strVal val="visible"/>
                                      </p:to>
                                    </p:set>
                                    <p:animEffect transition="in" filter="wipe(down)">
                                      <p:cBhvr>
                                        <p:cTn id="31" dur="750"/>
                                        <p:tgtEl>
                                          <p:spTgt spid="102"/>
                                        </p:tgtEl>
                                      </p:cBhvr>
                                    </p:animEffect>
                                  </p:childTnLst>
                                </p:cTn>
                              </p:par>
                              <p:par>
                                <p:cTn id="32" presetID="22" presetClass="entr" presetSubtype="8" fill="hold" grpId="0" nodeType="withEffect">
                                  <p:stCondLst>
                                    <p:cond delay="500"/>
                                  </p:stCondLst>
                                  <p:childTnLst>
                                    <p:set>
                                      <p:cBhvr>
                                        <p:cTn id="33" dur="1" fill="hold">
                                          <p:stCondLst>
                                            <p:cond delay="0"/>
                                          </p:stCondLst>
                                        </p:cTn>
                                        <p:tgtEl>
                                          <p:spTgt spid="106"/>
                                        </p:tgtEl>
                                        <p:attrNameLst>
                                          <p:attrName>style.visibility</p:attrName>
                                        </p:attrNameLst>
                                      </p:cBhvr>
                                      <p:to>
                                        <p:strVal val="visible"/>
                                      </p:to>
                                    </p:set>
                                    <p:animEffect transition="in" filter="wipe(left)">
                                      <p:cBhvr>
                                        <p:cTn id="34" dur="750"/>
                                        <p:tgtEl>
                                          <p:spTgt spid="106"/>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14"/>
                                        </p:tgtEl>
                                        <p:attrNameLst>
                                          <p:attrName>style.visibility</p:attrName>
                                        </p:attrNameLst>
                                      </p:cBhvr>
                                      <p:to>
                                        <p:strVal val="visible"/>
                                      </p:to>
                                    </p:set>
                                    <p:animEffect transition="in" filter="wipe(left)">
                                      <p:cBhvr>
                                        <p:cTn id="37" dur="750"/>
                                        <p:tgtEl>
                                          <p:spTgt spid="114"/>
                                        </p:tgtEl>
                                      </p:cBhvr>
                                    </p:animEffect>
                                  </p:childTnLst>
                                </p:cTn>
                              </p:par>
                            </p:childTnLst>
                          </p:cTn>
                        </p:par>
                        <p:par>
                          <p:cTn id="38" fill="hold">
                            <p:stCondLst>
                              <p:cond delay="4750"/>
                            </p:stCondLst>
                            <p:childTnLst>
                              <p:par>
                                <p:cTn id="39" presetID="22" presetClass="entr" presetSubtype="1" fill="hold" grpId="0" nodeType="afterEffect">
                                  <p:stCondLst>
                                    <p:cond delay="0"/>
                                  </p:stCondLst>
                                  <p:childTnLst>
                                    <p:set>
                                      <p:cBhvr>
                                        <p:cTn id="40" dur="1" fill="hold">
                                          <p:stCondLst>
                                            <p:cond delay="0"/>
                                          </p:stCondLst>
                                        </p:cTn>
                                        <p:tgtEl>
                                          <p:spTgt spid="96"/>
                                        </p:tgtEl>
                                        <p:attrNameLst>
                                          <p:attrName>style.visibility</p:attrName>
                                        </p:attrNameLst>
                                      </p:cBhvr>
                                      <p:to>
                                        <p:strVal val="visible"/>
                                      </p:to>
                                    </p:set>
                                    <p:animEffect transition="in" filter="wipe(up)">
                                      <p:cBhvr>
                                        <p:cTn id="41" dur="750"/>
                                        <p:tgtEl>
                                          <p:spTgt spid="96"/>
                                        </p:tgtEl>
                                      </p:cBhvr>
                                    </p:animEffect>
                                  </p:childTnLst>
                                </p:cTn>
                              </p:par>
                              <p:par>
                                <p:cTn id="42" presetID="22" presetClass="entr" presetSubtype="8" fill="hold" grpId="0" nodeType="withEffect">
                                  <p:stCondLst>
                                    <p:cond delay="500"/>
                                  </p:stCondLst>
                                  <p:childTnLst>
                                    <p:set>
                                      <p:cBhvr>
                                        <p:cTn id="43" dur="1" fill="hold">
                                          <p:stCondLst>
                                            <p:cond delay="0"/>
                                          </p:stCondLst>
                                        </p:cTn>
                                        <p:tgtEl>
                                          <p:spTgt spid="112"/>
                                        </p:tgtEl>
                                        <p:attrNameLst>
                                          <p:attrName>style.visibility</p:attrName>
                                        </p:attrNameLst>
                                      </p:cBhvr>
                                      <p:to>
                                        <p:strVal val="visible"/>
                                      </p:to>
                                    </p:set>
                                    <p:animEffect transition="in" filter="wipe(left)">
                                      <p:cBhvr>
                                        <p:cTn id="44" dur="750"/>
                                        <p:tgtEl>
                                          <p:spTgt spid="112"/>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wipe(left)">
                                      <p:cBhvr>
                                        <p:cTn id="47" dur="750"/>
                                        <p:tgtEl>
                                          <p:spTgt spid="115"/>
                                        </p:tgtEl>
                                      </p:cBhvr>
                                    </p:animEffect>
                                  </p:childTnLst>
                                </p:cTn>
                              </p:par>
                            </p:childTnLst>
                          </p:cTn>
                        </p:par>
                        <p:par>
                          <p:cTn id="48" fill="hold">
                            <p:stCondLst>
                              <p:cond delay="6000"/>
                            </p:stCondLst>
                            <p:childTnLst>
                              <p:par>
                                <p:cTn id="49" presetID="22" presetClass="entr" presetSubtype="4" fill="hold" grpId="0" nodeType="afterEffect">
                                  <p:stCondLst>
                                    <p:cond delay="0"/>
                                  </p:stCondLst>
                                  <p:childTnLst>
                                    <p:set>
                                      <p:cBhvr>
                                        <p:cTn id="50" dur="1" fill="hold">
                                          <p:stCondLst>
                                            <p:cond delay="0"/>
                                          </p:stCondLst>
                                        </p:cTn>
                                        <p:tgtEl>
                                          <p:spTgt spid="100"/>
                                        </p:tgtEl>
                                        <p:attrNameLst>
                                          <p:attrName>style.visibility</p:attrName>
                                        </p:attrNameLst>
                                      </p:cBhvr>
                                      <p:to>
                                        <p:strVal val="visible"/>
                                      </p:to>
                                    </p:set>
                                    <p:animEffect transition="in" filter="wipe(down)">
                                      <p:cBhvr>
                                        <p:cTn id="51" dur="750"/>
                                        <p:tgtEl>
                                          <p:spTgt spid="100"/>
                                        </p:tgtEl>
                                      </p:cBhvr>
                                    </p:animEffect>
                                  </p:childTnLst>
                                </p:cTn>
                              </p:par>
                              <p:par>
                                <p:cTn id="52" presetID="22" presetClass="entr" presetSubtype="8" fill="hold" grpId="0" nodeType="withEffect">
                                  <p:stCondLst>
                                    <p:cond delay="500"/>
                                  </p:stCondLst>
                                  <p:childTnLst>
                                    <p:set>
                                      <p:cBhvr>
                                        <p:cTn id="53" dur="1" fill="hold">
                                          <p:stCondLst>
                                            <p:cond delay="0"/>
                                          </p:stCondLst>
                                        </p:cTn>
                                        <p:tgtEl>
                                          <p:spTgt spid="111"/>
                                        </p:tgtEl>
                                        <p:attrNameLst>
                                          <p:attrName>style.visibility</p:attrName>
                                        </p:attrNameLst>
                                      </p:cBhvr>
                                      <p:to>
                                        <p:strVal val="visible"/>
                                      </p:to>
                                    </p:set>
                                    <p:animEffect transition="in" filter="wipe(left)">
                                      <p:cBhvr>
                                        <p:cTn id="54" dur="750"/>
                                        <p:tgtEl>
                                          <p:spTgt spid="111"/>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16"/>
                                        </p:tgtEl>
                                        <p:attrNameLst>
                                          <p:attrName>style.visibility</p:attrName>
                                        </p:attrNameLst>
                                      </p:cBhvr>
                                      <p:to>
                                        <p:strVal val="visible"/>
                                      </p:to>
                                    </p:set>
                                    <p:animEffect transition="in" filter="wipe(left)">
                                      <p:cBhvr>
                                        <p:cTn id="57" dur="750"/>
                                        <p:tgtEl>
                                          <p:spTgt spid="116"/>
                                        </p:tgtEl>
                                      </p:cBhvr>
                                    </p:animEffect>
                                  </p:childTnLst>
                                </p:cTn>
                              </p:par>
                            </p:childTnLst>
                          </p:cTn>
                        </p:par>
                        <p:par>
                          <p:cTn id="58" fill="hold">
                            <p:stCondLst>
                              <p:cond delay="7250"/>
                            </p:stCondLst>
                            <p:childTnLst>
                              <p:par>
                                <p:cTn id="59" presetID="22" presetClass="entr" presetSubtype="1" fill="hold" grpId="0" nodeType="afterEffect">
                                  <p:stCondLst>
                                    <p:cond delay="0"/>
                                  </p:stCondLst>
                                  <p:childTnLst>
                                    <p:set>
                                      <p:cBhvr>
                                        <p:cTn id="60" dur="1" fill="hold">
                                          <p:stCondLst>
                                            <p:cond delay="0"/>
                                          </p:stCondLst>
                                        </p:cTn>
                                        <p:tgtEl>
                                          <p:spTgt spid="90"/>
                                        </p:tgtEl>
                                        <p:attrNameLst>
                                          <p:attrName>style.visibility</p:attrName>
                                        </p:attrNameLst>
                                      </p:cBhvr>
                                      <p:to>
                                        <p:strVal val="visible"/>
                                      </p:to>
                                    </p:set>
                                    <p:animEffect transition="in" filter="wipe(up)">
                                      <p:cBhvr>
                                        <p:cTn id="61" dur="750"/>
                                        <p:tgtEl>
                                          <p:spTgt spid="90"/>
                                        </p:tgtEl>
                                      </p:cBhvr>
                                    </p:animEffect>
                                  </p:childTnLst>
                                </p:cTn>
                              </p:par>
                              <p:par>
                                <p:cTn id="62" presetID="22" presetClass="entr" presetSubtype="8" fill="hold" grpId="0" nodeType="withEffect">
                                  <p:stCondLst>
                                    <p:cond delay="500"/>
                                  </p:stCondLst>
                                  <p:childTnLst>
                                    <p:set>
                                      <p:cBhvr>
                                        <p:cTn id="63" dur="1" fill="hold">
                                          <p:stCondLst>
                                            <p:cond delay="0"/>
                                          </p:stCondLst>
                                        </p:cTn>
                                        <p:tgtEl>
                                          <p:spTgt spid="113"/>
                                        </p:tgtEl>
                                        <p:attrNameLst>
                                          <p:attrName>style.visibility</p:attrName>
                                        </p:attrNameLst>
                                      </p:cBhvr>
                                      <p:to>
                                        <p:strVal val="visible"/>
                                      </p:to>
                                    </p:set>
                                    <p:animEffect transition="in" filter="wipe(left)">
                                      <p:cBhvr>
                                        <p:cTn id="64" dur="750"/>
                                        <p:tgtEl>
                                          <p:spTgt spid="113"/>
                                        </p:tgtEl>
                                      </p:cBhvr>
                                    </p:animEffect>
                                  </p:childTnLst>
                                </p:cTn>
                              </p:par>
                              <p:par>
                                <p:cTn id="65" presetID="22" presetClass="entr" presetSubtype="8" fill="hold" grpId="0" nodeType="withEffect">
                                  <p:stCondLst>
                                    <p:cond delay="0"/>
                                  </p:stCondLst>
                                  <p:childTnLst>
                                    <p:set>
                                      <p:cBhvr>
                                        <p:cTn id="66" dur="1" fill="hold">
                                          <p:stCondLst>
                                            <p:cond delay="0"/>
                                          </p:stCondLst>
                                        </p:cTn>
                                        <p:tgtEl>
                                          <p:spTgt spid="117"/>
                                        </p:tgtEl>
                                        <p:attrNameLst>
                                          <p:attrName>style.visibility</p:attrName>
                                        </p:attrNameLst>
                                      </p:cBhvr>
                                      <p:to>
                                        <p:strVal val="visible"/>
                                      </p:to>
                                    </p:set>
                                    <p:animEffect transition="in" filter="wipe(left)">
                                      <p:cBhvr>
                                        <p:cTn id="67" dur="750"/>
                                        <p:tgtEl>
                                          <p:spTgt spid="117"/>
                                        </p:tgtEl>
                                      </p:cBhvr>
                                    </p:animEffect>
                                  </p:childTnLst>
                                </p:cTn>
                              </p:par>
                            </p:childTnLst>
                          </p:cTn>
                        </p:par>
                        <p:par>
                          <p:cTn id="68" fill="hold">
                            <p:stCondLst>
                              <p:cond delay="8500"/>
                            </p:stCondLst>
                            <p:childTnLst>
                              <p:par>
                                <p:cTn id="69" presetID="22" presetClass="entr" presetSubtype="8" fill="hold" grpId="0" nodeType="afterEffect">
                                  <p:stCondLst>
                                    <p:cond delay="0"/>
                                  </p:stCondLst>
                                  <p:childTnLst>
                                    <p:set>
                                      <p:cBhvr>
                                        <p:cTn id="70" dur="1" fill="hold">
                                          <p:stCondLst>
                                            <p:cond delay="0"/>
                                          </p:stCondLst>
                                        </p:cTn>
                                        <p:tgtEl>
                                          <p:spTgt spid="87"/>
                                        </p:tgtEl>
                                        <p:attrNameLst>
                                          <p:attrName>style.visibility</p:attrName>
                                        </p:attrNameLst>
                                      </p:cBhvr>
                                      <p:to>
                                        <p:strVal val="visible"/>
                                      </p:to>
                                    </p:set>
                                    <p:animEffect transition="in" filter="wipe(left)">
                                      <p:cBhvr>
                                        <p:cTn id="7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56595E"/>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2B2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5C40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FFA80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rgbClr val="56595E"/>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67616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3" name="Freeform 22"/>
          <p:cNvSpPr/>
          <p:nvPr/>
        </p:nvSpPr>
        <p:spPr>
          <a:xfrm>
            <a:off x="5218638" y="2409714"/>
            <a:ext cx="1767624" cy="1166364"/>
          </a:xfrm>
          <a:custGeom>
            <a:avLst/>
            <a:gdLst>
              <a:gd name="connsiteX0" fmla="*/ 857527 w 1767624"/>
              <a:gd name="connsiteY0" fmla="*/ 0 h 1166364"/>
              <a:gd name="connsiteX1" fmla="*/ 1729242 w 1767624"/>
              <a:gd name="connsiteY1" fmla="*/ 220727 h 1166364"/>
              <a:gd name="connsiteX2" fmla="*/ 1767624 w 1767624"/>
              <a:gd name="connsiteY2" fmla="*/ 244044 h 1166364"/>
              <a:gd name="connsiteX3" fmla="*/ 1227485 w 1767624"/>
              <a:gd name="connsiteY3" fmla="*/ 1166364 h 1166364"/>
              <a:gd name="connsiteX4" fmla="*/ 549910 w 1767624"/>
              <a:gd name="connsiteY4" fmla="*/ 1166364 h 1166364"/>
              <a:gd name="connsiteX5" fmla="*/ 0 w 1767624"/>
              <a:gd name="connsiteY5" fmla="*/ 213892 h 1166364"/>
              <a:gd name="connsiteX6" fmla="*/ 145676 w 1767624"/>
              <a:gd name="connsiteY6" fmla="*/ 143717 h 1166364"/>
              <a:gd name="connsiteX7" fmla="*/ 857527 w 1767624"/>
              <a:gd name="connsiteY7" fmla="*/ 0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857527" y="0"/>
                </a:moveTo>
                <a:cubicBezTo>
                  <a:pt x="1173158" y="0"/>
                  <a:pt x="1470113" y="79959"/>
                  <a:pt x="1729242" y="220727"/>
                </a:cubicBezTo>
                <a:lnTo>
                  <a:pt x="1767624" y="244044"/>
                </a:lnTo>
                <a:lnTo>
                  <a:pt x="1227485" y="1166364"/>
                </a:lnTo>
                <a:lnTo>
                  <a:pt x="549910" y="1166364"/>
                </a:lnTo>
                <a:lnTo>
                  <a:pt x="0" y="213892"/>
                </a:lnTo>
                <a:lnTo>
                  <a:pt x="145676" y="143717"/>
                </a:lnTo>
                <a:cubicBezTo>
                  <a:pt x="364470" y="51174"/>
                  <a:pt x="605023" y="0"/>
                  <a:pt x="857527"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rot="3600000">
            <a:off x="6285435" y="3039108"/>
            <a:ext cx="1767624" cy="1166364"/>
          </a:xfrm>
          <a:custGeom>
            <a:avLst/>
            <a:gdLst>
              <a:gd name="connsiteX0" fmla="*/ 0 w 1767624"/>
              <a:gd name="connsiteY0" fmla="*/ 213892 h 1166364"/>
              <a:gd name="connsiteX1" fmla="*/ 145676 w 1767624"/>
              <a:gd name="connsiteY1" fmla="*/ 143717 h 1166364"/>
              <a:gd name="connsiteX2" fmla="*/ 857527 w 1767624"/>
              <a:gd name="connsiteY2" fmla="*/ 0 h 1166364"/>
              <a:gd name="connsiteX3" fmla="*/ 1729242 w 1767624"/>
              <a:gd name="connsiteY3" fmla="*/ 220727 h 1166364"/>
              <a:gd name="connsiteX4" fmla="*/ 1767624 w 1767624"/>
              <a:gd name="connsiteY4" fmla="*/ 244044 h 1166364"/>
              <a:gd name="connsiteX5" fmla="*/ 1227485 w 1767624"/>
              <a:gd name="connsiteY5" fmla="*/ 1166364 h 1166364"/>
              <a:gd name="connsiteX6" fmla="*/ 1112975 w 1767624"/>
              <a:gd name="connsiteY6" fmla="*/ 1166364 h 1166364"/>
              <a:gd name="connsiteX7" fmla="*/ 529697 w 1767624"/>
              <a:gd name="connsiteY7" fmla="*/ 113135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0" y="213892"/>
                </a:moveTo>
                <a:lnTo>
                  <a:pt x="145676" y="143717"/>
                </a:lnTo>
                <a:cubicBezTo>
                  <a:pt x="364470" y="51174"/>
                  <a:pt x="605023" y="0"/>
                  <a:pt x="857527" y="0"/>
                </a:cubicBezTo>
                <a:cubicBezTo>
                  <a:pt x="1173158" y="0"/>
                  <a:pt x="1470113" y="79959"/>
                  <a:pt x="1729242" y="220727"/>
                </a:cubicBezTo>
                <a:lnTo>
                  <a:pt x="1767624" y="244044"/>
                </a:lnTo>
                <a:lnTo>
                  <a:pt x="1227485" y="1166364"/>
                </a:lnTo>
                <a:lnTo>
                  <a:pt x="1112975" y="1166364"/>
                </a:lnTo>
                <a:lnTo>
                  <a:pt x="529697" y="1131354"/>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rot="18000000">
            <a:off x="4134660" y="3017593"/>
            <a:ext cx="1767624" cy="1166364"/>
          </a:xfrm>
          <a:custGeom>
            <a:avLst/>
            <a:gdLst>
              <a:gd name="connsiteX0" fmla="*/ 1767624 w 1767624"/>
              <a:gd name="connsiteY0" fmla="*/ 244044 h 1166364"/>
              <a:gd name="connsiteX1" fmla="*/ 1234389 w 1767624"/>
              <a:gd name="connsiteY1" fmla="*/ 1154574 h 1166364"/>
              <a:gd name="connsiteX2" fmla="*/ 763754 w 1767624"/>
              <a:gd name="connsiteY2" fmla="*/ 1166364 h 1166364"/>
              <a:gd name="connsiteX3" fmla="*/ 549910 w 1767624"/>
              <a:gd name="connsiteY3" fmla="*/ 1166364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34389" y="1154574"/>
                </a:lnTo>
                <a:lnTo>
                  <a:pt x="763754" y="1166364"/>
                </a:lnTo>
                <a:lnTo>
                  <a:pt x="549910" y="1166364"/>
                </a:lnTo>
                <a:lnTo>
                  <a:pt x="0" y="213892"/>
                </a:lnTo>
                <a:lnTo>
                  <a:pt x="145676" y="143717"/>
                </a:lnTo>
                <a:cubicBezTo>
                  <a:pt x="364470" y="51174"/>
                  <a:pt x="605023" y="0"/>
                  <a:pt x="857527" y="0"/>
                </a:cubicBezTo>
                <a:cubicBezTo>
                  <a:pt x="1173158" y="0"/>
                  <a:pt x="1470113" y="79959"/>
                  <a:pt x="1729242" y="220727"/>
                </a:cubicBezTo>
                <a:close/>
              </a:path>
            </a:pathLst>
          </a:custGeom>
          <a:solidFill>
            <a:srgbClr val="4781C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800000">
            <a:off x="5185936" y="4900950"/>
            <a:ext cx="1767624" cy="1166364"/>
          </a:xfrm>
          <a:custGeom>
            <a:avLst/>
            <a:gdLst>
              <a:gd name="connsiteX0" fmla="*/ 1227485 w 1767624"/>
              <a:gd name="connsiteY0" fmla="*/ 1166364 h 1166364"/>
              <a:gd name="connsiteX1" fmla="*/ 549910 w 1767624"/>
              <a:gd name="connsiteY1" fmla="*/ 1166364 h 1166364"/>
              <a:gd name="connsiteX2" fmla="*/ 0 w 1767624"/>
              <a:gd name="connsiteY2" fmla="*/ 213892 h 1166364"/>
              <a:gd name="connsiteX3" fmla="*/ 145676 w 1767624"/>
              <a:gd name="connsiteY3" fmla="*/ 143717 h 1166364"/>
              <a:gd name="connsiteX4" fmla="*/ 857527 w 1767624"/>
              <a:gd name="connsiteY4" fmla="*/ 0 h 1166364"/>
              <a:gd name="connsiteX5" fmla="*/ 1729242 w 1767624"/>
              <a:gd name="connsiteY5" fmla="*/ 220727 h 1166364"/>
              <a:gd name="connsiteX6" fmla="*/ 1767624 w 1767624"/>
              <a:gd name="connsiteY6" fmla="*/ 24404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67624" h="1166364">
                <a:moveTo>
                  <a:pt x="1227485" y="1166364"/>
                </a:moveTo>
                <a:lnTo>
                  <a:pt x="549910" y="1166364"/>
                </a:lnTo>
                <a:lnTo>
                  <a:pt x="0" y="213892"/>
                </a:lnTo>
                <a:lnTo>
                  <a:pt x="145676" y="143717"/>
                </a:lnTo>
                <a:cubicBezTo>
                  <a:pt x="364470" y="51174"/>
                  <a:pt x="605023" y="0"/>
                  <a:pt x="857527" y="0"/>
                </a:cubicBezTo>
                <a:cubicBezTo>
                  <a:pt x="1173158" y="0"/>
                  <a:pt x="1470113" y="79959"/>
                  <a:pt x="1729242" y="220727"/>
                </a:cubicBezTo>
                <a:lnTo>
                  <a:pt x="1767624" y="244044"/>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4400000">
            <a:off x="4108381" y="4260798"/>
            <a:ext cx="1767624" cy="1166364"/>
          </a:xfrm>
          <a:custGeom>
            <a:avLst/>
            <a:gdLst>
              <a:gd name="connsiteX0" fmla="*/ 1767624 w 1767624"/>
              <a:gd name="connsiteY0" fmla="*/ 244044 h 1166364"/>
              <a:gd name="connsiteX1" fmla="*/ 1227485 w 1767624"/>
              <a:gd name="connsiteY1" fmla="*/ 1166364 h 1166364"/>
              <a:gd name="connsiteX2" fmla="*/ 1111779 w 1767624"/>
              <a:gd name="connsiteY2" fmla="*/ 1166364 h 1166364"/>
              <a:gd name="connsiteX3" fmla="*/ 529740 w 1767624"/>
              <a:gd name="connsiteY3" fmla="*/ 1131429 h 1166364"/>
              <a:gd name="connsiteX4" fmla="*/ 0 w 1767624"/>
              <a:gd name="connsiteY4" fmla="*/ 213892 h 1166364"/>
              <a:gd name="connsiteX5" fmla="*/ 145676 w 1767624"/>
              <a:gd name="connsiteY5" fmla="*/ 143717 h 1166364"/>
              <a:gd name="connsiteX6" fmla="*/ 857527 w 1767624"/>
              <a:gd name="connsiteY6" fmla="*/ 0 h 1166364"/>
              <a:gd name="connsiteX7" fmla="*/ 1729242 w 1767624"/>
              <a:gd name="connsiteY7" fmla="*/ 220727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7624" h="1166364">
                <a:moveTo>
                  <a:pt x="1767624" y="244044"/>
                </a:moveTo>
                <a:lnTo>
                  <a:pt x="1227485" y="1166364"/>
                </a:lnTo>
                <a:lnTo>
                  <a:pt x="1111779" y="1166364"/>
                </a:lnTo>
                <a:lnTo>
                  <a:pt x="529740" y="1131429"/>
                </a:lnTo>
                <a:lnTo>
                  <a:pt x="0" y="213892"/>
                </a:lnTo>
                <a:lnTo>
                  <a:pt x="145676" y="143717"/>
                </a:lnTo>
                <a:cubicBezTo>
                  <a:pt x="364470" y="51174"/>
                  <a:pt x="605023" y="0"/>
                  <a:pt x="857527" y="0"/>
                </a:cubicBezTo>
                <a:cubicBezTo>
                  <a:pt x="1173158" y="0"/>
                  <a:pt x="1470113" y="79959"/>
                  <a:pt x="1729242" y="220727"/>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7200000">
            <a:off x="6280672" y="4282313"/>
            <a:ext cx="1767624" cy="1166364"/>
          </a:xfrm>
          <a:custGeom>
            <a:avLst/>
            <a:gdLst>
              <a:gd name="connsiteX0" fmla="*/ 549910 w 1767624"/>
              <a:gd name="connsiteY0" fmla="*/ 1166364 h 1166364"/>
              <a:gd name="connsiteX1" fmla="*/ 0 w 1767624"/>
              <a:gd name="connsiteY1" fmla="*/ 213892 h 1166364"/>
              <a:gd name="connsiteX2" fmla="*/ 145676 w 1767624"/>
              <a:gd name="connsiteY2" fmla="*/ 143717 h 1166364"/>
              <a:gd name="connsiteX3" fmla="*/ 857527 w 1767624"/>
              <a:gd name="connsiteY3" fmla="*/ 0 h 1166364"/>
              <a:gd name="connsiteX4" fmla="*/ 1729242 w 1767624"/>
              <a:gd name="connsiteY4" fmla="*/ 220727 h 1166364"/>
              <a:gd name="connsiteX5" fmla="*/ 1767624 w 1767624"/>
              <a:gd name="connsiteY5" fmla="*/ 244044 h 1166364"/>
              <a:gd name="connsiteX6" fmla="*/ 1244589 w 1767624"/>
              <a:gd name="connsiteY6" fmla="*/ 1137158 h 1166364"/>
              <a:gd name="connsiteX7" fmla="*/ 1241435 w 1767624"/>
              <a:gd name="connsiteY7" fmla="*/ 1131695 h 1166364"/>
              <a:gd name="connsiteX8" fmla="*/ 663840 w 1767624"/>
              <a:gd name="connsiteY8" fmla="*/ 1166364 h 1166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7624" h="1166364">
                <a:moveTo>
                  <a:pt x="549910" y="1166364"/>
                </a:moveTo>
                <a:lnTo>
                  <a:pt x="0" y="213892"/>
                </a:lnTo>
                <a:lnTo>
                  <a:pt x="145676" y="143717"/>
                </a:lnTo>
                <a:cubicBezTo>
                  <a:pt x="364470" y="51174"/>
                  <a:pt x="605023" y="0"/>
                  <a:pt x="857527" y="0"/>
                </a:cubicBezTo>
                <a:cubicBezTo>
                  <a:pt x="1173158" y="0"/>
                  <a:pt x="1470113" y="79959"/>
                  <a:pt x="1729242" y="220727"/>
                </a:cubicBezTo>
                <a:lnTo>
                  <a:pt x="1767624" y="244044"/>
                </a:lnTo>
                <a:lnTo>
                  <a:pt x="1244589" y="1137158"/>
                </a:lnTo>
                <a:lnTo>
                  <a:pt x="1241435" y="1131695"/>
                </a:lnTo>
                <a:lnTo>
                  <a:pt x="663840" y="1166364"/>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631784" y="200512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203030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616059" y="518264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8299331" y="521039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5" name="Freeform 41"/>
          <p:cNvSpPr>
            <a:spLocks noChangeAspect="1" noEditPoints="1"/>
          </p:cNvSpPr>
          <p:nvPr/>
        </p:nvSpPr>
        <p:spPr bwMode="auto">
          <a:xfrm>
            <a:off x="5856173" y="2799623"/>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6" name="Freeform 370"/>
          <p:cNvSpPr>
            <a:spLocks noChangeAspect="1" noEditPoints="1"/>
          </p:cNvSpPr>
          <p:nvPr/>
        </p:nvSpPr>
        <p:spPr bwMode="auto">
          <a:xfrm>
            <a:off x="4815138" y="3453498"/>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64"/>
          <p:cNvSpPr>
            <a:spLocks noChangeAspect="1" noEditPoints="1"/>
          </p:cNvSpPr>
          <p:nvPr/>
        </p:nvSpPr>
        <p:spPr bwMode="auto">
          <a:xfrm>
            <a:off x="5825119" y="533034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1"/>
          <p:cNvSpPr>
            <a:spLocks noChangeAspect="1" noEditPoints="1"/>
          </p:cNvSpPr>
          <p:nvPr/>
        </p:nvSpPr>
        <p:spPr bwMode="auto">
          <a:xfrm>
            <a:off x="4829297" y="4599519"/>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74"/>
          <p:cNvSpPr>
            <a:spLocks noEditPoints="1"/>
          </p:cNvSpPr>
          <p:nvPr/>
        </p:nvSpPr>
        <p:spPr bwMode="auto">
          <a:xfrm>
            <a:off x="6997021" y="46294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01"/>
          <p:cNvSpPr>
            <a:spLocks noChangeAspect="1" noEditPoints="1"/>
          </p:cNvSpPr>
          <p:nvPr/>
        </p:nvSpPr>
        <p:spPr bwMode="auto">
          <a:xfrm>
            <a:off x="6953560" y="343941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17491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p:cTn id="11" dur="250" fill="hold"/>
                                        <p:tgtEl>
                                          <p:spTgt spid="23"/>
                                        </p:tgtEl>
                                        <p:attrNameLst>
                                          <p:attrName>ppt_w</p:attrName>
                                        </p:attrNameLst>
                                      </p:cBhvr>
                                      <p:tavLst>
                                        <p:tav tm="0">
                                          <p:val>
                                            <p:fltVal val="0"/>
                                          </p:val>
                                        </p:tav>
                                        <p:tav tm="100000">
                                          <p:val>
                                            <p:strVal val="#ppt_w"/>
                                          </p:val>
                                        </p:tav>
                                      </p:tavLst>
                                    </p:anim>
                                    <p:anim calcmode="lin" valueType="num">
                                      <p:cBhvr>
                                        <p:cTn id="12" dur="250" fill="hold"/>
                                        <p:tgtEl>
                                          <p:spTgt spid="23"/>
                                        </p:tgtEl>
                                        <p:attrNameLst>
                                          <p:attrName>ppt_h</p:attrName>
                                        </p:attrNameLst>
                                      </p:cBhvr>
                                      <p:tavLst>
                                        <p:tav tm="0">
                                          <p:val>
                                            <p:fltVal val="0"/>
                                          </p:val>
                                        </p:tav>
                                        <p:tav tm="100000">
                                          <p:val>
                                            <p:strVal val="#ppt_h"/>
                                          </p:val>
                                        </p:tav>
                                      </p:tavLst>
                                    </p:anim>
                                    <p:animEffect transition="in" filter="fade">
                                      <p:cBhvr>
                                        <p:cTn id="13" dur="250"/>
                                        <p:tgtEl>
                                          <p:spTgt spid="23"/>
                                        </p:tgtEl>
                                      </p:cBhvr>
                                    </p:animEffect>
                                    <p:anim calcmode="lin" valueType="num">
                                      <p:cBhvr>
                                        <p:cTn id="14" dur="250" fill="hold"/>
                                        <p:tgtEl>
                                          <p:spTgt spid="23"/>
                                        </p:tgtEl>
                                        <p:attrNameLst>
                                          <p:attrName>ppt_x</p:attrName>
                                        </p:attrNameLst>
                                      </p:cBhvr>
                                      <p:tavLst>
                                        <p:tav tm="0">
                                          <p:val>
                                            <p:fltVal val="0.5"/>
                                          </p:val>
                                        </p:tav>
                                        <p:tav tm="100000">
                                          <p:val>
                                            <p:strVal val="#ppt_x"/>
                                          </p:val>
                                        </p:tav>
                                      </p:tavLst>
                                    </p:anim>
                                    <p:anim calcmode="lin" valueType="num">
                                      <p:cBhvr>
                                        <p:cTn id="15" dur="250" fill="hold"/>
                                        <p:tgtEl>
                                          <p:spTgt spid="2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p:cTn id="19" dur="250" fill="hold"/>
                                        <p:tgtEl>
                                          <p:spTgt spid="25"/>
                                        </p:tgtEl>
                                        <p:attrNameLst>
                                          <p:attrName>ppt_w</p:attrName>
                                        </p:attrNameLst>
                                      </p:cBhvr>
                                      <p:tavLst>
                                        <p:tav tm="0">
                                          <p:val>
                                            <p:fltVal val="0"/>
                                          </p:val>
                                        </p:tav>
                                        <p:tav tm="100000">
                                          <p:val>
                                            <p:strVal val="#ppt_w"/>
                                          </p:val>
                                        </p:tav>
                                      </p:tavLst>
                                    </p:anim>
                                    <p:anim calcmode="lin" valueType="num">
                                      <p:cBhvr>
                                        <p:cTn id="20" dur="250" fill="hold"/>
                                        <p:tgtEl>
                                          <p:spTgt spid="25"/>
                                        </p:tgtEl>
                                        <p:attrNameLst>
                                          <p:attrName>ppt_h</p:attrName>
                                        </p:attrNameLst>
                                      </p:cBhvr>
                                      <p:tavLst>
                                        <p:tav tm="0">
                                          <p:val>
                                            <p:fltVal val="0"/>
                                          </p:val>
                                        </p:tav>
                                        <p:tav tm="100000">
                                          <p:val>
                                            <p:strVal val="#ppt_h"/>
                                          </p:val>
                                        </p:tav>
                                      </p:tavLst>
                                    </p:anim>
                                    <p:animEffect transition="in" filter="fade">
                                      <p:cBhvr>
                                        <p:cTn id="21" dur="250"/>
                                        <p:tgtEl>
                                          <p:spTgt spid="25"/>
                                        </p:tgtEl>
                                      </p:cBhvr>
                                    </p:animEffect>
                                    <p:anim calcmode="lin" valueType="num">
                                      <p:cBhvr>
                                        <p:cTn id="22" dur="250" fill="hold"/>
                                        <p:tgtEl>
                                          <p:spTgt spid="25"/>
                                        </p:tgtEl>
                                        <p:attrNameLst>
                                          <p:attrName>ppt_x</p:attrName>
                                        </p:attrNameLst>
                                      </p:cBhvr>
                                      <p:tavLst>
                                        <p:tav tm="0">
                                          <p:val>
                                            <p:fltVal val="0.5"/>
                                          </p:val>
                                        </p:tav>
                                        <p:tav tm="100000">
                                          <p:val>
                                            <p:strVal val="#ppt_x"/>
                                          </p:val>
                                        </p:tav>
                                      </p:tavLst>
                                    </p:anim>
                                    <p:anim calcmode="lin" valueType="num">
                                      <p:cBhvr>
                                        <p:cTn id="23" dur="250" fill="hold"/>
                                        <p:tgtEl>
                                          <p:spTgt spid="25"/>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250" fill="hold"/>
                                        <p:tgtEl>
                                          <p:spTgt spid="27"/>
                                        </p:tgtEl>
                                        <p:attrNameLst>
                                          <p:attrName>ppt_w</p:attrName>
                                        </p:attrNameLst>
                                      </p:cBhvr>
                                      <p:tavLst>
                                        <p:tav tm="0">
                                          <p:val>
                                            <p:fltVal val="0"/>
                                          </p:val>
                                        </p:tav>
                                        <p:tav tm="100000">
                                          <p:val>
                                            <p:strVal val="#ppt_w"/>
                                          </p:val>
                                        </p:tav>
                                      </p:tavLst>
                                    </p:anim>
                                    <p:anim calcmode="lin" valueType="num">
                                      <p:cBhvr>
                                        <p:cTn id="28" dur="250" fill="hold"/>
                                        <p:tgtEl>
                                          <p:spTgt spid="27"/>
                                        </p:tgtEl>
                                        <p:attrNameLst>
                                          <p:attrName>ppt_h</p:attrName>
                                        </p:attrNameLst>
                                      </p:cBhvr>
                                      <p:tavLst>
                                        <p:tav tm="0">
                                          <p:val>
                                            <p:fltVal val="0"/>
                                          </p:val>
                                        </p:tav>
                                        <p:tav tm="100000">
                                          <p:val>
                                            <p:strVal val="#ppt_h"/>
                                          </p:val>
                                        </p:tav>
                                      </p:tavLst>
                                    </p:anim>
                                    <p:animEffect transition="in" filter="fade">
                                      <p:cBhvr>
                                        <p:cTn id="29" dur="250"/>
                                        <p:tgtEl>
                                          <p:spTgt spid="27"/>
                                        </p:tgtEl>
                                      </p:cBhvr>
                                    </p:animEffect>
                                    <p:anim calcmode="lin" valueType="num">
                                      <p:cBhvr>
                                        <p:cTn id="30" dur="250" fill="hold"/>
                                        <p:tgtEl>
                                          <p:spTgt spid="27"/>
                                        </p:tgtEl>
                                        <p:attrNameLst>
                                          <p:attrName>ppt_x</p:attrName>
                                        </p:attrNameLst>
                                      </p:cBhvr>
                                      <p:tavLst>
                                        <p:tav tm="0">
                                          <p:val>
                                            <p:fltVal val="0.5"/>
                                          </p:val>
                                        </p:tav>
                                        <p:tav tm="100000">
                                          <p:val>
                                            <p:strVal val="#ppt_x"/>
                                          </p:val>
                                        </p:tav>
                                      </p:tavLst>
                                    </p:anim>
                                    <p:anim calcmode="lin" valueType="num">
                                      <p:cBhvr>
                                        <p:cTn id="31" dur="250" fill="hold"/>
                                        <p:tgtEl>
                                          <p:spTgt spid="27"/>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250" fill="hold"/>
                                        <p:tgtEl>
                                          <p:spTgt spid="29"/>
                                        </p:tgtEl>
                                        <p:attrNameLst>
                                          <p:attrName>ppt_w</p:attrName>
                                        </p:attrNameLst>
                                      </p:cBhvr>
                                      <p:tavLst>
                                        <p:tav tm="0">
                                          <p:val>
                                            <p:fltVal val="0"/>
                                          </p:val>
                                        </p:tav>
                                        <p:tav tm="100000">
                                          <p:val>
                                            <p:strVal val="#ppt_w"/>
                                          </p:val>
                                        </p:tav>
                                      </p:tavLst>
                                    </p:anim>
                                    <p:anim calcmode="lin" valueType="num">
                                      <p:cBhvr>
                                        <p:cTn id="36" dur="250" fill="hold"/>
                                        <p:tgtEl>
                                          <p:spTgt spid="29"/>
                                        </p:tgtEl>
                                        <p:attrNameLst>
                                          <p:attrName>ppt_h</p:attrName>
                                        </p:attrNameLst>
                                      </p:cBhvr>
                                      <p:tavLst>
                                        <p:tav tm="0">
                                          <p:val>
                                            <p:fltVal val="0"/>
                                          </p:val>
                                        </p:tav>
                                        <p:tav tm="100000">
                                          <p:val>
                                            <p:strVal val="#ppt_h"/>
                                          </p:val>
                                        </p:tav>
                                      </p:tavLst>
                                    </p:anim>
                                    <p:animEffect transition="in" filter="fade">
                                      <p:cBhvr>
                                        <p:cTn id="37" dur="250"/>
                                        <p:tgtEl>
                                          <p:spTgt spid="29"/>
                                        </p:tgtEl>
                                      </p:cBhvr>
                                    </p:animEffect>
                                    <p:anim calcmode="lin" valueType="num">
                                      <p:cBhvr>
                                        <p:cTn id="38" dur="250" fill="hold"/>
                                        <p:tgtEl>
                                          <p:spTgt spid="29"/>
                                        </p:tgtEl>
                                        <p:attrNameLst>
                                          <p:attrName>ppt_x</p:attrName>
                                        </p:attrNameLst>
                                      </p:cBhvr>
                                      <p:tavLst>
                                        <p:tav tm="0">
                                          <p:val>
                                            <p:fltVal val="0.5"/>
                                          </p:val>
                                        </p:tav>
                                        <p:tav tm="100000">
                                          <p:val>
                                            <p:strVal val="#ppt_x"/>
                                          </p:val>
                                        </p:tav>
                                      </p:tavLst>
                                    </p:anim>
                                    <p:anim calcmode="lin" valueType="num">
                                      <p:cBhvr>
                                        <p:cTn id="39" dur="250" fill="hold"/>
                                        <p:tgtEl>
                                          <p:spTgt spid="29"/>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250" fill="hold"/>
                                        <p:tgtEl>
                                          <p:spTgt spid="31"/>
                                        </p:tgtEl>
                                        <p:attrNameLst>
                                          <p:attrName>ppt_w</p:attrName>
                                        </p:attrNameLst>
                                      </p:cBhvr>
                                      <p:tavLst>
                                        <p:tav tm="0">
                                          <p:val>
                                            <p:fltVal val="0"/>
                                          </p:val>
                                        </p:tav>
                                        <p:tav tm="100000">
                                          <p:val>
                                            <p:strVal val="#ppt_w"/>
                                          </p:val>
                                        </p:tav>
                                      </p:tavLst>
                                    </p:anim>
                                    <p:anim calcmode="lin" valueType="num">
                                      <p:cBhvr>
                                        <p:cTn id="44" dur="250" fill="hold"/>
                                        <p:tgtEl>
                                          <p:spTgt spid="31"/>
                                        </p:tgtEl>
                                        <p:attrNameLst>
                                          <p:attrName>ppt_h</p:attrName>
                                        </p:attrNameLst>
                                      </p:cBhvr>
                                      <p:tavLst>
                                        <p:tav tm="0">
                                          <p:val>
                                            <p:fltVal val="0"/>
                                          </p:val>
                                        </p:tav>
                                        <p:tav tm="100000">
                                          <p:val>
                                            <p:strVal val="#ppt_h"/>
                                          </p:val>
                                        </p:tav>
                                      </p:tavLst>
                                    </p:anim>
                                    <p:animEffect transition="in" filter="fade">
                                      <p:cBhvr>
                                        <p:cTn id="45" dur="250"/>
                                        <p:tgtEl>
                                          <p:spTgt spid="31"/>
                                        </p:tgtEl>
                                      </p:cBhvr>
                                    </p:animEffect>
                                    <p:anim calcmode="lin" valueType="num">
                                      <p:cBhvr>
                                        <p:cTn id="46" dur="250" fill="hold"/>
                                        <p:tgtEl>
                                          <p:spTgt spid="31"/>
                                        </p:tgtEl>
                                        <p:attrNameLst>
                                          <p:attrName>ppt_x</p:attrName>
                                        </p:attrNameLst>
                                      </p:cBhvr>
                                      <p:tavLst>
                                        <p:tav tm="0">
                                          <p:val>
                                            <p:fltVal val="0.5"/>
                                          </p:val>
                                        </p:tav>
                                        <p:tav tm="100000">
                                          <p:val>
                                            <p:strVal val="#ppt_x"/>
                                          </p:val>
                                        </p:tav>
                                      </p:tavLst>
                                    </p:anim>
                                    <p:anim calcmode="lin" valueType="num">
                                      <p:cBhvr>
                                        <p:cTn id="47" dur="250" fill="hold"/>
                                        <p:tgtEl>
                                          <p:spTgt spid="31"/>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 calcmode="lin" valueType="num">
                                      <p:cBhvr>
                                        <p:cTn id="51" dur="250" fill="hold"/>
                                        <p:tgtEl>
                                          <p:spTgt spid="38"/>
                                        </p:tgtEl>
                                        <p:attrNameLst>
                                          <p:attrName>ppt_w</p:attrName>
                                        </p:attrNameLst>
                                      </p:cBhvr>
                                      <p:tavLst>
                                        <p:tav tm="0">
                                          <p:val>
                                            <p:fltVal val="0"/>
                                          </p:val>
                                        </p:tav>
                                        <p:tav tm="100000">
                                          <p:val>
                                            <p:strVal val="#ppt_w"/>
                                          </p:val>
                                        </p:tav>
                                      </p:tavLst>
                                    </p:anim>
                                    <p:anim calcmode="lin" valueType="num">
                                      <p:cBhvr>
                                        <p:cTn id="52" dur="250" fill="hold"/>
                                        <p:tgtEl>
                                          <p:spTgt spid="38"/>
                                        </p:tgtEl>
                                        <p:attrNameLst>
                                          <p:attrName>ppt_h</p:attrName>
                                        </p:attrNameLst>
                                      </p:cBhvr>
                                      <p:tavLst>
                                        <p:tav tm="0">
                                          <p:val>
                                            <p:fltVal val="0"/>
                                          </p:val>
                                        </p:tav>
                                        <p:tav tm="100000">
                                          <p:val>
                                            <p:strVal val="#ppt_h"/>
                                          </p:val>
                                        </p:tav>
                                      </p:tavLst>
                                    </p:anim>
                                    <p:animEffect transition="in" filter="fade">
                                      <p:cBhvr>
                                        <p:cTn id="53" dur="250"/>
                                        <p:tgtEl>
                                          <p:spTgt spid="38"/>
                                        </p:tgtEl>
                                      </p:cBhvr>
                                    </p:animEffect>
                                    <p:anim calcmode="lin" valueType="num">
                                      <p:cBhvr>
                                        <p:cTn id="54" dur="250" fill="hold"/>
                                        <p:tgtEl>
                                          <p:spTgt spid="38"/>
                                        </p:tgtEl>
                                        <p:attrNameLst>
                                          <p:attrName>ppt_x</p:attrName>
                                        </p:attrNameLst>
                                      </p:cBhvr>
                                      <p:tavLst>
                                        <p:tav tm="0">
                                          <p:val>
                                            <p:fltVal val="0.5"/>
                                          </p:val>
                                        </p:tav>
                                        <p:tav tm="100000">
                                          <p:val>
                                            <p:strVal val="#ppt_x"/>
                                          </p:val>
                                        </p:tav>
                                      </p:tavLst>
                                    </p:anim>
                                    <p:anim calcmode="lin" valueType="num">
                                      <p:cBhvr>
                                        <p:cTn id="55" dur="250" fill="hold"/>
                                        <p:tgtEl>
                                          <p:spTgt spid="38"/>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53" presetClass="entr" presetSubtype="528"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ppt_w</p:attrName>
                                        </p:attrNameLst>
                                      </p:cBhvr>
                                      <p:tavLst>
                                        <p:tav tm="0">
                                          <p:val>
                                            <p:fltVal val="0"/>
                                          </p:val>
                                        </p:tav>
                                        <p:tav tm="100000">
                                          <p:val>
                                            <p:strVal val="#ppt_w"/>
                                          </p:val>
                                        </p:tav>
                                      </p:tavLst>
                                    </p:anim>
                                    <p:anim calcmode="lin" valueType="num">
                                      <p:cBhvr>
                                        <p:cTn id="60" dur="500" fill="hold"/>
                                        <p:tgtEl>
                                          <p:spTgt spid="45"/>
                                        </p:tgtEl>
                                        <p:attrNameLst>
                                          <p:attrName>ppt_h</p:attrName>
                                        </p:attrNameLst>
                                      </p:cBhvr>
                                      <p:tavLst>
                                        <p:tav tm="0">
                                          <p:val>
                                            <p:fltVal val="0"/>
                                          </p:val>
                                        </p:tav>
                                        <p:tav tm="100000">
                                          <p:val>
                                            <p:strVal val="#ppt_h"/>
                                          </p:val>
                                        </p:tav>
                                      </p:tavLst>
                                    </p:anim>
                                    <p:animEffect transition="in" filter="fade">
                                      <p:cBhvr>
                                        <p:cTn id="61" dur="500"/>
                                        <p:tgtEl>
                                          <p:spTgt spid="45"/>
                                        </p:tgtEl>
                                      </p:cBhvr>
                                    </p:animEffect>
                                    <p:anim calcmode="lin" valueType="num">
                                      <p:cBhvr>
                                        <p:cTn id="62" dur="500" fill="hold"/>
                                        <p:tgtEl>
                                          <p:spTgt spid="45"/>
                                        </p:tgtEl>
                                        <p:attrNameLst>
                                          <p:attrName>ppt_x</p:attrName>
                                        </p:attrNameLst>
                                      </p:cBhvr>
                                      <p:tavLst>
                                        <p:tav tm="0">
                                          <p:val>
                                            <p:fltVal val="0.5"/>
                                          </p:val>
                                        </p:tav>
                                        <p:tav tm="100000">
                                          <p:val>
                                            <p:strVal val="#ppt_x"/>
                                          </p:val>
                                        </p:tav>
                                      </p:tavLst>
                                    </p:anim>
                                    <p:anim calcmode="lin" valueType="num">
                                      <p:cBhvr>
                                        <p:cTn id="63" dur="500" fill="hold"/>
                                        <p:tgtEl>
                                          <p:spTgt spid="45"/>
                                        </p:tgtEl>
                                        <p:attrNameLst>
                                          <p:attrName>ppt_y</p:attrName>
                                        </p:attrNameLst>
                                      </p:cBhvr>
                                      <p:tavLst>
                                        <p:tav tm="0">
                                          <p:val>
                                            <p:fltVal val="0.5"/>
                                          </p:val>
                                        </p:tav>
                                        <p:tav tm="100000">
                                          <p:val>
                                            <p:strVal val="#ppt_y"/>
                                          </p:val>
                                        </p:tav>
                                      </p:tavLst>
                                    </p:anim>
                                  </p:childTnLst>
                                </p:cTn>
                              </p:par>
                            </p:childTnLst>
                          </p:cTn>
                        </p:par>
                        <p:par>
                          <p:cTn id="64" fill="hold">
                            <p:stCondLst>
                              <p:cond delay="2500"/>
                            </p:stCondLst>
                            <p:childTnLst>
                              <p:par>
                                <p:cTn id="65" presetID="53" presetClass="entr" presetSubtype="528"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 calcmode="lin" valueType="num">
                                      <p:cBhvr>
                                        <p:cTn id="67" dur="500" fill="hold"/>
                                        <p:tgtEl>
                                          <p:spTgt spid="39"/>
                                        </p:tgtEl>
                                        <p:attrNameLst>
                                          <p:attrName>ppt_w</p:attrName>
                                        </p:attrNameLst>
                                      </p:cBhvr>
                                      <p:tavLst>
                                        <p:tav tm="0">
                                          <p:val>
                                            <p:fltVal val="0"/>
                                          </p:val>
                                        </p:tav>
                                        <p:tav tm="100000">
                                          <p:val>
                                            <p:strVal val="#ppt_w"/>
                                          </p:val>
                                        </p:tav>
                                      </p:tavLst>
                                    </p:anim>
                                    <p:anim calcmode="lin" valueType="num">
                                      <p:cBhvr>
                                        <p:cTn id="68" dur="500" fill="hold"/>
                                        <p:tgtEl>
                                          <p:spTgt spid="39"/>
                                        </p:tgtEl>
                                        <p:attrNameLst>
                                          <p:attrName>ppt_h</p:attrName>
                                        </p:attrNameLst>
                                      </p:cBhvr>
                                      <p:tavLst>
                                        <p:tav tm="0">
                                          <p:val>
                                            <p:fltVal val="0"/>
                                          </p:val>
                                        </p:tav>
                                        <p:tav tm="100000">
                                          <p:val>
                                            <p:strVal val="#ppt_h"/>
                                          </p:val>
                                        </p:tav>
                                      </p:tavLst>
                                    </p:anim>
                                    <p:animEffect transition="in" filter="fade">
                                      <p:cBhvr>
                                        <p:cTn id="69" dur="500"/>
                                        <p:tgtEl>
                                          <p:spTgt spid="39"/>
                                        </p:tgtEl>
                                      </p:cBhvr>
                                    </p:animEffect>
                                    <p:anim calcmode="lin" valueType="num">
                                      <p:cBhvr>
                                        <p:cTn id="70" dur="500" fill="hold"/>
                                        <p:tgtEl>
                                          <p:spTgt spid="39"/>
                                        </p:tgtEl>
                                        <p:attrNameLst>
                                          <p:attrName>ppt_x</p:attrName>
                                        </p:attrNameLst>
                                      </p:cBhvr>
                                      <p:tavLst>
                                        <p:tav tm="0">
                                          <p:val>
                                            <p:fltVal val="0.5"/>
                                          </p:val>
                                        </p:tav>
                                        <p:tav tm="100000">
                                          <p:val>
                                            <p:strVal val="#ppt_x"/>
                                          </p:val>
                                        </p:tav>
                                      </p:tavLst>
                                    </p:anim>
                                    <p:anim calcmode="lin" valueType="num">
                                      <p:cBhvr>
                                        <p:cTn id="71" dur="500" fill="hold"/>
                                        <p:tgtEl>
                                          <p:spTgt spid="39"/>
                                        </p:tgtEl>
                                        <p:attrNameLst>
                                          <p:attrName>ppt_y</p:attrName>
                                        </p:attrNameLst>
                                      </p:cBhvr>
                                      <p:tavLst>
                                        <p:tav tm="0">
                                          <p:val>
                                            <p:fltVal val="0.5"/>
                                          </p:val>
                                        </p:tav>
                                        <p:tav tm="100000">
                                          <p:val>
                                            <p:strVal val="#ppt_y"/>
                                          </p:val>
                                        </p:tav>
                                      </p:tavLst>
                                    </p:anim>
                                  </p:childTnLst>
                                </p:cTn>
                              </p:par>
                            </p:childTnLst>
                          </p:cTn>
                        </p:par>
                        <p:par>
                          <p:cTn id="72" fill="hold">
                            <p:stCondLst>
                              <p:cond delay="3000"/>
                            </p:stCondLst>
                            <p:childTnLst>
                              <p:par>
                                <p:cTn id="73" presetID="53" presetClass="entr" presetSubtype="528" fill="hold" grpId="0" nodeType="afterEffect">
                                  <p:stCondLst>
                                    <p:cond delay="0"/>
                                  </p:stCondLst>
                                  <p:childTnLst>
                                    <p:set>
                                      <p:cBhvr>
                                        <p:cTn id="74" dur="1" fill="hold">
                                          <p:stCondLst>
                                            <p:cond delay="0"/>
                                          </p:stCondLst>
                                        </p:cTn>
                                        <p:tgtEl>
                                          <p:spTgt spid="50"/>
                                        </p:tgtEl>
                                        <p:attrNameLst>
                                          <p:attrName>style.visibility</p:attrName>
                                        </p:attrNameLst>
                                      </p:cBhvr>
                                      <p:to>
                                        <p:strVal val="visible"/>
                                      </p:to>
                                    </p:set>
                                    <p:anim calcmode="lin" valueType="num">
                                      <p:cBhvr>
                                        <p:cTn id="75" dur="500" fill="hold"/>
                                        <p:tgtEl>
                                          <p:spTgt spid="50"/>
                                        </p:tgtEl>
                                        <p:attrNameLst>
                                          <p:attrName>ppt_w</p:attrName>
                                        </p:attrNameLst>
                                      </p:cBhvr>
                                      <p:tavLst>
                                        <p:tav tm="0">
                                          <p:val>
                                            <p:fltVal val="0"/>
                                          </p:val>
                                        </p:tav>
                                        <p:tav tm="100000">
                                          <p:val>
                                            <p:strVal val="#ppt_w"/>
                                          </p:val>
                                        </p:tav>
                                      </p:tavLst>
                                    </p:anim>
                                    <p:anim calcmode="lin" valueType="num">
                                      <p:cBhvr>
                                        <p:cTn id="76" dur="500" fill="hold"/>
                                        <p:tgtEl>
                                          <p:spTgt spid="50"/>
                                        </p:tgtEl>
                                        <p:attrNameLst>
                                          <p:attrName>ppt_h</p:attrName>
                                        </p:attrNameLst>
                                      </p:cBhvr>
                                      <p:tavLst>
                                        <p:tav tm="0">
                                          <p:val>
                                            <p:fltVal val="0"/>
                                          </p:val>
                                        </p:tav>
                                        <p:tav tm="100000">
                                          <p:val>
                                            <p:strVal val="#ppt_h"/>
                                          </p:val>
                                        </p:tav>
                                      </p:tavLst>
                                    </p:anim>
                                    <p:animEffect transition="in" filter="fade">
                                      <p:cBhvr>
                                        <p:cTn id="77" dur="500"/>
                                        <p:tgtEl>
                                          <p:spTgt spid="50"/>
                                        </p:tgtEl>
                                      </p:cBhvr>
                                    </p:animEffect>
                                    <p:anim calcmode="lin" valueType="num">
                                      <p:cBhvr>
                                        <p:cTn id="78" dur="500" fill="hold"/>
                                        <p:tgtEl>
                                          <p:spTgt spid="50"/>
                                        </p:tgtEl>
                                        <p:attrNameLst>
                                          <p:attrName>ppt_x</p:attrName>
                                        </p:attrNameLst>
                                      </p:cBhvr>
                                      <p:tavLst>
                                        <p:tav tm="0">
                                          <p:val>
                                            <p:fltVal val="0.5"/>
                                          </p:val>
                                        </p:tav>
                                        <p:tav tm="100000">
                                          <p:val>
                                            <p:strVal val="#ppt_x"/>
                                          </p:val>
                                        </p:tav>
                                      </p:tavLst>
                                    </p:anim>
                                    <p:anim calcmode="lin" valueType="num">
                                      <p:cBhvr>
                                        <p:cTn id="79" dur="500" fill="hold"/>
                                        <p:tgtEl>
                                          <p:spTgt spid="50"/>
                                        </p:tgtEl>
                                        <p:attrNameLst>
                                          <p:attrName>ppt_y</p:attrName>
                                        </p:attrNameLst>
                                      </p:cBhvr>
                                      <p:tavLst>
                                        <p:tav tm="0">
                                          <p:val>
                                            <p:fltVal val="0.5"/>
                                          </p:val>
                                        </p:tav>
                                        <p:tav tm="100000">
                                          <p:val>
                                            <p:strVal val="#ppt_y"/>
                                          </p:val>
                                        </p:tav>
                                      </p:tavLst>
                                    </p:anim>
                                  </p:childTnLst>
                                </p:cTn>
                              </p:par>
                            </p:childTnLst>
                          </p:cTn>
                        </p:par>
                        <p:par>
                          <p:cTn id="80" fill="hold">
                            <p:stCondLst>
                              <p:cond delay="3500"/>
                            </p:stCondLst>
                            <p:childTnLst>
                              <p:par>
                                <p:cTn id="81" presetID="53" presetClass="entr" presetSubtype="528" fill="hold" grpId="0" nodeType="afterEffect">
                                  <p:stCondLst>
                                    <p:cond delay="0"/>
                                  </p:stCondLst>
                                  <p:childTnLst>
                                    <p:set>
                                      <p:cBhvr>
                                        <p:cTn id="82" dur="1" fill="hold">
                                          <p:stCondLst>
                                            <p:cond delay="0"/>
                                          </p:stCondLst>
                                        </p:cTn>
                                        <p:tgtEl>
                                          <p:spTgt spid="41"/>
                                        </p:tgtEl>
                                        <p:attrNameLst>
                                          <p:attrName>style.visibility</p:attrName>
                                        </p:attrNameLst>
                                      </p:cBhvr>
                                      <p:to>
                                        <p:strVal val="visible"/>
                                      </p:to>
                                    </p:set>
                                    <p:anim calcmode="lin" valueType="num">
                                      <p:cBhvr>
                                        <p:cTn id="83" dur="500" fill="hold"/>
                                        <p:tgtEl>
                                          <p:spTgt spid="41"/>
                                        </p:tgtEl>
                                        <p:attrNameLst>
                                          <p:attrName>ppt_w</p:attrName>
                                        </p:attrNameLst>
                                      </p:cBhvr>
                                      <p:tavLst>
                                        <p:tav tm="0">
                                          <p:val>
                                            <p:fltVal val="0"/>
                                          </p:val>
                                        </p:tav>
                                        <p:tav tm="100000">
                                          <p:val>
                                            <p:strVal val="#ppt_w"/>
                                          </p:val>
                                        </p:tav>
                                      </p:tavLst>
                                    </p:anim>
                                    <p:anim calcmode="lin" valueType="num">
                                      <p:cBhvr>
                                        <p:cTn id="84" dur="500" fill="hold"/>
                                        <p:tgtEl>
                                          <p:spTgt spid="41"/>
                                        </p:tgtEl>
                                        <p:attrNameLst>
                                          <p:attrName>ppt_h</p:attrName>
                                        </p:attrNameLst>
                                      </p:cBhvr>
                                      <p:tavLst>
                                        <p:tav tm="0">
                                          <p:val>
                                            <p:fltVal val="0"/>
                                          </p:val>
                                        </p:tav>
                                        <p:tav tm="100000">
                                          <p:val>
                                            <p:strVal val="#ppt_h"/>
                                          </p:val>
                                        </p:tav>
                                      </p:tavLst>
                                    </p:anim>
                                    <p:animEffect transition="in" filter="fade">
                                      <p:cBhvr>
                                        <p:cTn id="85" dur="500"/>
                                        <p:tgtEl>
                                          <p:spTgt spid="41"/>
                                        </p:tgtEl>
                                      </p:cBhvr>
                                    </p:animEffect>
                                    <p:anim calcmode="lin" valueType="num">
                                      <p:cBhvr>
                                        <p:cTn id="86" dur="500" fill="hold"/>
                                        <p:tgtEl>
                                          <p:spTgt spid="41"/>
                                        </p:tgtEl>
                                        <p:attrNameLst>
                                          <p:attrName>ppt_x</p:attrName>
                                        </p:attrNameLst>
                                      </p:cBhvr>
                                      <p:tavLst>
                                        <p:tav tm="0">
                                          <p:val>
                                            <p:fltVal val="0.5"/>
                                          </p:val>
                                        </p:tav>
                                        <p:tav tm="100000">
                                          <p:val>
                                            <p:strVal val="#ppt_x"/>
                                          </p:val>
                                        </p:tav>
                                      </p:tavLst>
                                    </p:anim>
                                    <p:anim calcmode="lin" valueType="num">
                                      <p:cBhvr>
                                        <p:cTn id="87" dur="500" fill="hold"/>
                                        <p:tgtEl>
                                          <p:spTgt spid="41"/>
                                        </p:tgtEl>
                                        <p:attrNameLst>
                                          <p:attrName>ppt_y</p:attrName>
                                        </p:attrNameLst>
                                      </p:cBhvr>
                                      <p:tavLst>
                                        <p:tav tm="0">
                                          <p:val>
                                            <p:fltVal val="0.5"/>
                                          </p:val>
                                        </p:tav>
                                        <p:tav tm="100000">
                                          <p:val>
                                            <p:strVal val="#ppt_y"/>
                                          </p:val>
                                        </p:tav>
                                      </p:tavLst>
                                    </p:anim>
                                  </p:childTnLst>
                                </p:cTn>
                              </p:par>
                            </p:childTnLst>
                          </p:cTn>
                        </p:par>
                        <p:par>
                          <p:cTn id="88" fill="hold">
                            <p:stCondLst>
                              <p:cond delay="4000"/>
                            </p:stCondLst>
                            <p:childTnLst>
                              <p:par>
                                <p:cTn id="89" presetID="53" presetClass="entr" presetSubtype="528"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anim calcmode="lin" valueType="num">
                                      <p:cBhvr>
                                        <p:cTn id="94" dur="500" fill="hold"/>
                                        <p:tgtEl>
                                          <p:spTgt spid="49"/>
                                        </p:tgtEl>
                                        <p:attrNameLst>
                                          <p:attrName>ppt_x</p:attrName>
                                        </p:attrNameLst>
                                      </p:cBhvr>
                                      <p:tavLst>
                                        <p:tav tm="0">
                                          <p:val>
                                            <p:fltVal val="0.5"/>
                                          </p:val>
                                        </p:tav>
                                        <p:tav tm="100000">
                                          <p:val>
                                            <p:strVal val="#ppt_x"/>
                                          </p:val>
                                        </p:tav>
                                      </p:tavLst>
                                    </p:anim>
                                    <p:anim calcmode="lin" valueType="num">
                                      <p:cBhvr>
                                        <p:cTn id="95" dur="500" fill="hold"/>
                                        <p:tgtEl>
                                          <p:spTgt spid="49"/>
                                        </p:tgtEl>
                                        <p:attrNameLst>
                                          <p:attrName>ppt_y</p:attrName>
                                        </p:attrNameLst>
                                      </p:cBhvr>
                                      <p:tavLst>
                                        <p:tav tm="0">
                                          <p:val>
                                            <p:fltVal val="0.5"/>
                                          </p:val>
                                        </p:tav>
                                        <p:tav tm="100000">
                                          <p:val>
                                            <p:strVal val="#ppt_y"/>
                                          </p:val>
                                        </p:tav>
                                      </p:tavLst>
                                    </p:anim>
                                  </p:childTnLst>
                                </p:cTn>
                              </p:par>
                            </p:childTnLst>
                          </p:cTn>
                        </p:par>
                        <p:par>
                          <p:cTn id="96" fill="hold">
                            <p:stCondLst>
                              <p:cond delay="4500"/>
                            </p:stCondLst>
                            <p:childTnLst>
                              <p:par>
                                <p:cTn id="97" presetID="53" presetClass="entr" presetSubtype="528"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 calcmode="lin" valueType="num">
                                      <p:cBhvr>
                                        <p:cTn id="99" dur="500" fill="hold"/>
                                        <p:tgtEl>
                                          <p:spTgt spid="40"/>
                                        </p:tgtEl>
                                        <p:attrNameLst>
                                          <p:attrName>ppt_w</p:attrName>
                                        </p:attrNameLst>
                                      </p:cBhvr>
                                      <p:tavLst>
                                        <p:tav tm="0">
                                          <p:val>
                                            <p:fltVal val="0"/>
                                          </p:val>
                                        </p:tav>
                                        <p:tav tm="100000">
                                          <p:val>
                                            <p:strVal val="#ppt_w"/>
                                          </p:val>
                                        </p:tav>
                                      </p:tavLst>
                                    </p:anim>
                                    <p:anim calcmode="lin" valueType="num">
                                      <p:cBhvr>
                                        <p:cTn id="100" dur="500" fill="hold"/>
                                        <p:tgtEl>
                                          <p:spTgt spid="40"/>
                                        </p:tgtEl>
                                        <p:attrNameLst>
                                          <p:attrName>ppt_h</p:attrName>
                                        </p:attrNameLst>
                                      </p:cBhvr>
                                      <p:tavLst>
                                        <p:tav tm="0">
                                          <p:val>
                                            <p:fltVal val="0"/>
                                          </p:val>
                                        </p:tav>
                                        <p:tav tm="100000">
                                          <p:val>
                                            <p:strVal val="#ppt_h"/>
                                          </p:val>
                                        </p:tav>
                                      </p:tavLst>
                                    </p:anim>
                                    <p:animEffect transition="in" filter="fade">
                                      <p:cBhvr>
                                        <p:cTn id="101" dur="500"/>
                                        <p:tgtEl>
                                          <p:spTgt spid="40"/>
                                        </p:tgtEl>
                                      </p:cBhvr>
                                    </p:animEffect>
                                    <p:anim calcmode="lin" valueType="num">
                                      <p:cBhvr>
                                        <p:cTn id="102" dur="500" fill="hold"/>
                                        <p:tgtEl>
                                          <p:spTgt spid="40"/>
                                        </p:tgtEl>
                                        <p:attrNameLst>
                                          <p:attrName>ppt_x</p:attrName>
                                        </p:attrNameLst>
                                      </p:cBhvr>
                                      <p:tavLst>
                                        <p:tav tm="0">
                                          <p:val>
                                            <p:fltVal val="0.5"/>
                                          </p:val>
                                        </p:tav>
                                        <p:tav tm="100000">
                                          <p:val>
                                            <p:strVal val="#ppt_x"/>
                                          </p:val>
                                        </p:tav>
                                      </p:tavLst>
                                    </p:anim>
                                    <p:anim calcmode="lin" valueType="num">
                                      <p:cBhvr>
                                        <p:cTn id="103" dur="500" fill="hold"/>
                                        <p:tgtEl>
                                          <p:spTgt spid="40"/>
                                        </p:tgtEl>
                                        <p:attrNameLst>
                                          <p:attrName>ppt_y</p:attrName>
                                        </p:attrNameLst>
                                      </p:cBhvr>
                                      <p:tavLst>
                                        <p:tav tm="0">
                                          <p:val>
                                            <p:fltVal val="0.5"/>
                                          </p:val>
                                        </p:tav>
                                        <p:tav tm="100000">
                                          <p:val>
                                            <p:strVal val="#ppt_y"/>
                                          </p:val>
                                        </p:tav>
                                      </p:tavLst>
                                    </p:anim>
                                  </p:childTnLst>
                                </p:cTn>
                              </p:par>
                            </p:childTnLst>
                          </p:cTn>
                        </p:par>
                        <p:par>
                          <p:cTn id="104" fill="hold">
                            <p:stCondLst>
                              <p:cond delay="5000"/>
                            </p:stCondLst>
                            <p:childTnLst>
                              <p:par>
                                <p:cTn id="105" presetID="53" presetClass="entr" presetSubtype="528" fill="hold" grpId="0" nodeType="afterEffect">
                                  <p:stCondLst>
                                    <p:cond delay="0"/>
                                  </p:stCondLst>
                                  <p:childTnLst>
                                    <p:set>
                                      <p:cBhvr>
                                        <p:cTn id="106" dur="1" fill="hold">
                                          <p:stCondLst>
                                            <p:cond delay="0"/>
                                          </p:stCondLst>
                                        </p:cTn>
                                        <p:tgtEl>
                                          <p:spTgt spid="47"/>
                                        </p:tgtEl>
                                        <p:attrNameLst>
                                          <p:attrName>style.visibility</p:attrName>
                                        </p:attrNameLst>
                                      </p:cBhvr>
                                      <p:to>
                                        <p:strVal val="visible"/>
                                      </p:to>
                                    </p:set>
                                    <p:anim calcmode="lin" valueType="num">
                                      <p:cBhvr>
                                        <p:cTn id="107" dur="500" fill="hold"/>
                                        <p:tgtEl>
                                          <p:spTgt spid="47"/>
                                        </p:tgtEl>
                                        <p:attrNameLst>
                                          <p:attrName>ppt_w</p:attrName>
                                        </p:attrNameLst>
                                      </p:cBhvr>
                                      <p:tavLst>
                                        <p:tav tm="0">
                                          <p:val>
                                            <p:fltVal val="0"/>
                                          </p:val>
                                        </p:tav>
                                        <p:tav tm="100000">
                                          <p:val>
                                            <p:strVal val="#ppt_w"/>
                                          </p:val>
                                        </p:tav>
                                      </p:tavLst>
                                    </p:anim>
                                    <p:anim calcmode="lin" valueType="num">
                                      <p:cBhvr>
                                        <p:cTn id="108" dur="500" fill="hold"/>
                                        <p:tgtEl>
                                          <p:spTgt spid="47"/>
                                        </p:tgtEl>
                                        <p:attrNameLst>
                                          <p:attrName>ppt_h</p:attrName>
                                        </p:attrNameLst>
                                      </p:cBhvr>
                                      <p:tavLst>
                                        <p:tav tm="0">
                                          <p:val>
                                            <p:fltVal val="0"/>
                                          </p:val>
                                        </p:tav>
                                        <p:tav tm="100000">
                                          <p:val>
                                            <p:strVal val="#ppt_h"/>
                                          </p:val>
                                        </p:tav>
                                      </p:tavLst>
                                    </p:anim>
                                    <p:animEffect transition="in" filter="fade">
                                      <p:cBhvr>
                                        <p:cTn id="109" dur="500"/>
                                        <p:tgtEl>
                                          <p:spTgt spid="47"/>
                                        </p:tgtEl>
                                      </p:cBhvr>
                                    </p:animEffect>
                                    <p:anim calcmode="lin" valueType="num">
                                      <p:cBhvr>
                                        <p:cTn id="110" dur="500" fill="hold"/>
                                        <p:tgtEl>
                                          <p:spTgt spid="47"/>
                                        </p:tgtEl>
                                        <p:attrNameLst>
                                          <p:attrName>ppt_x</p:attrName>
                                        </p:attrNameLst>
                                      </p:cBhvr>
                                      <p:tavLst>
                                        <p:tav tm="0">
                                          <p:val>
                                            <p:fltVal val="0.5"/>
                                          </p:val>
                                        </p:tav>
                                        <p:tav tm="100000">
                                          <p:val>
                                            <p:strVal val="#ppt_x"/>
                                          </p:val>
                                        </p:tav>
                                      </p:tavLst>
                                    </p:anim>
                                    <p:anim calcmode="lin" valueType="num">
                                      <p:cBhvr>
                                        <p:cTn id="111" dur="500" fill="hold"/>
                                        <p:tgtEl>
                                          <p:spTgt spid="47"/>
                                        </p:tgtEl>
                                        <p:attrNameLst>
                                          <p:attrName>ppt_y</p:attrName>
                                        </p:attrNameLst>
                                      </p:cBhvr>
                                      <p:tavLst>
                                        <p:tav tm="0">
                                          <p:val>
                                            <p:fltVal val="0.5"/>
                                          </p:val>
                                        </p:tav>
                                        <p:tav tm="100000">
                                          <p:val>
                                            <p:strVal val="#ppt_y"/>
                                          </p:val>
                                        </p:tav>
                                      </p:tavLst>
                                    </p:anim>
                                  </p:childTnLst>
                                </p:cTn>
                              </p:par>
                            </p:childTnLst>
                          </p:cTn>
                        </p:par>
                        <p:par>
                          <p:cTn id="112" fill="hold">
                            <p:stCondLst>
                              <p:cond delay="5500"/>
                            </p:stCondLst>
                            <p:childTnLst>
                              <p:par>
                                <p:cTn id="113" presetID="53" presetClass="entr" presetSubtype="528" fill="hold" grpId="0" nodeType="afterEffect">
                                  <p:stCondLst>
                                    <p:cond delay="0"/>
                                  </p:stCondLst>
                                  <p:childTnLst>
                                    <p:set>
                                      <p:cBhvr>
                                        <p:cTn id="114" dur="1" fill="hold">
                                          <p:stCondLst>
                                            <p:cond delay="0"/>
                                          </p:stCondLst>
                                        </p:cTn>
                                        <p:tgtEl>
                                          <p:spTgt spid="44"/>
                                        </p:tgtEl>
                                        <p:attrNameLst>
                                          <p:attrName>style.visibility</p:attrName>
                                        </p:attrNameLst>
                                      </p:cBhvr>
                                      <p:to>
                                        <p:strVal val="visible"/>
                                      </p:to>
                                    </p:set>
                                    <p:anim calcmode="lin" valueType="num">
                                      <p:cBhvr>
                                        <p:cTn id="115" dur="500" fill="hold"/>
                                        <p:tgtEl>
                                          <p:spTgt spid="44"/>
                                        </p:tgtEl>
                                        <p:attrNameLst>
                                          <p:attrName>ppt_w</p:attrName>
                                        </p:attrNameLst>
                                      </p:cBhvr>
                                      <p:tavLst>
                                        <p:tav tm="0">
                                          <p:val>
                                            <p:fltVal val="0"/>
                                          </p:val>
                                        </p:tav>
                                        <p:tav tm="100000">
                                          <p:val>
                                            <p:strVal val="#ppt_w"/>
                                          </p:val>
                                        </p:tav>
                                      </p:tavLst>
                                    </p:anim>
                                    <p:anim calcmode="lin" valueType="num">
                                      <p:cBhvr>
                                        <p:cTn id="116" dur="500" fill="hold"/>
                                        <p:tgtEl>
                                          <p:spTgt spid="44"/>
                                        </p:tgtEl>
                                        <p:attrNameLst>
                                          <p:attrName>ppt_h</p:attrName>
                                        </p:attrNameLst>
                                      </p:cBhvr>
                                      <p:tavLst>
                                        <p:tav tm="0">
                                          <p:val>
                                            <p:fltVal val="0"/>
                                          </p:val>
                                        </p:tav>
                                        <p:tav tm="100000">
                                          <p:val>
                                            <p:strVal val="#ppt_h"/>
                                          </p:val>
                                        </p:tav>
                                      </p:tavLst>
                                    </p:anim>
                                    <p:animEffect transition="in" filter="fade">
                                      <p:cBhvr>
                                        <p:cTn id="117" dur="500"/>
                                        <p:tgtEl>
                                          <p:spTgt spid="44"/>
                                        </p:tgtEl>
                                      </p:cBhvr>
                                    </p:animEffect>
                                    <p:anim calcmode="lin" valueType="num">
                                      <p:cBhvr>
                                        <p:cTn id="118" dur="500" fill="hold"/>
                                        <p:tgtEl>
                                          <p:spTgt spid="44"/>
                                        </p:tgtEl>
                                        <p:attrNameLst>
                                          <p:attrName>ppt_x</p:attrName>
                                        </p:attrNameLst>
                                      </p:cBhvr>
                                      <p:tavLst>
                                        <p:tav tm="0">
                                          <p:val>
                                            <p:fltVal val="0.5"/>
                                          </p:val>
                                        </p:tav>
                                        <p:tav tm="100000">
                                          <p:val>
                                            <p:strVal val="#ppt_x"/>
                                          </p:val>
                                        </p:tav>
                                      </p:tavLst>
                                    </p:anim>
                                    <p:anim calcmode="lin" valueType="num">
                                      <p:cBhvr>
                                        <p:cTn id="119" dur="500" fill="hold"/>
                                        <p:tgtEl>
                                          <p:spTgt spid="44"/>
                                        </p:tgtEl>
                                        <p:attrNameLst>
                                          <p:attrName>ppt_y</p:attrName>
                                        </p:attrNameLst>
                                      </p:cBhvr>
                                      <p:tavLst>
                                        <p:tav tm="0">
                                          <p:val>
                                            <p:fltVal val="0.5"/>
                                          </p:val>
                                        </p:tav>
                                        <p:tav tm="100000">
                                          <p:val>
                                            <p:strVal val="#ppt_y"/>
                                          </p:val>
                                        </p:tav>
                                      </p:tavLst>
                                    </p:anim>
                                  </p:childTnLst>
                                </p:cTn>
                              </p:par>
                            </p:childTnLst>
                          </p:cTn>
                        </p:par>
                        <p:par>
                          <p:cTn id="120" fill="hold">
                            <p:stCondLst>
                              <p:cond delay="6000"/>
                            </p:stCondLst>
                            <p:childTnLst>
                              <p:par>
                                <p:cTn id="121" presetID="53" presetClass="entr" presetSubtype="528" fill="hold" grpId="0" nodeType="afterEffect">
                                  <p:stCondLst>
                                    <p:cond delay="0"/>
                                  </p:stCondLst>
                                  <p:childTnLst>
                                    <p:set>
                                      <p:cBhvr>
                                        <p:cTn id="122" dur="1" fill="hold">
                                          <p:stCondLst>
                                            <p:cond delay="0"/>
                                          </p:stCondLst>
                                        </p:cTn>
                                        <p:tgtEl>
                                          <p:spTgt spid="48"/>
                                        </p:tgtEl>
                                        <p:attrNameLst>
                                          <p:attrName>style.visibility</p:attrName>
                                        </p:attrNameLst>
                                      </p:cBhvr>
                                      <p:to>
                                        <p:strVal val="visible"/>
                                      </p:to>
                                    </p:set>
                                    <p:anim calcmode="lin" valueType="num">
                                      <p:cBhvr>
                                        <p:cTn id="123" dur="500" fill="hold"/>
                                        <p:tgtEl>
                                          <p:spTgt spid="48"/>
                                        </p:tgtEl>
                                        <p:attrNameLst>
                                          <p:attrName>ppt_w</p:attrName>
                                        </p:attrNameLst>
                                      </p:cBhvr>
                                      <p:tavLst>
                                        <p:tav tm="0">
                                          <p:val>
                                            <p:fltVal val="0"/>
                                          </p:val>
                                        </p:tav>
                                        <p:tav tm="100000">
                                          <p:val>
                                            <p:strVal val="#ppt_w"/>
                                          </p:val>
                                        </p:tav>
                                      </p:tavLst>
                                    </p:anim>
                                    <p:anim calcmode="lin" valueType="num">
                                      <p:cBhvr>
                                        <p:cTn id="124" dur="500" fill="hold"/>
                                        <p:tgtEl>
                                          <p:spTgt spid="48"/>
                                        </p:tgtEl>
                                        <p:attrNameLst>
                                          <p:attrName>ppt_h</p:attrName>
                                        </p:attrNameLst>
                                      </p:cBhvr>
                                      <p:tavLst>
                                        <p:tav tm="0">
                                          <p:val>
                                            <p:fltVal val="0"/>
                                          </p:val>
                                        </p:tav>
                                        <p:tav tm="100000">
                                          <p:val>
                                            <p:strVal val="#ppt_h"/>
                                          </p:val>
                                        </p:tav>
                                      </p:tavLst>
                                    </p:anim>
                                    <p:animEffect transition="in" filter="fade">
                                      <p:cBhvr>
                                        <p:cTn id="125" dur="500"/>
                                        <p:tgtEl>
                                          <p:spTgt spid="48"/>
                                        </p:tgtEl>
                                      </p:cBhvr>
                                    </p:animEffect>
                                    <p:anim calcmode="lin" valueType="num">
                                      <p:cBhvr>
                                        <p:cTn id="126" dur="500" fill="hold"/>
                                        <p:tgtEl>
                                          <p:spTgt spid="48"/>
                                        </p:tgtEl>
                                        <p:attrNameLst>
                                          <p:attrName>ppt_x</p:attrName>
                                        </p:attrNameLst>
                                      </p:cBhvr>
                                      <p:tavLst>
                                        <p:tav tm="0">
                                          <p:val>
                                            <p:fltVal val="0.5"/>
                                          </p:val>
                                        </p:tav>
                                        <p:tav tm="100000">
                                          <p:val>
                                            <p:strVal val="#ppt_x"/>
                                          </p:val>
                                        </p:tav>
                                      </p:tavLst>
                                    </p:anim>
                                    <p:anim calcmode="lin" valueType="num">
                                      <p:cBhvr>
                                        <p:cTn id="127" dur="500" fill="hold"/>
                                        <p:tgtEl>
                                          <p:spTgt spid="48"/>
                                        </p:tgtEl>
                                        <p:attrNameLst>
                                          <p:attrName>ppt_y</p:attrName>
                                        </p:attrNameLst>
                                      </p:cBhvr>
                                      <p:tavLst>
                                        <p:tav tm="0">
                                          <p:val>
                                            <p:fltVal val="0.5"/>
                                          </p:val>
                                        </p:tav>
                                        <p:tav tm="100000">
                                          <p:val>
                                            <p:strVal val="#ppt_y"/>
                                          </p:val>
                                        </p:tav>
                                      </p:tavLst>
                                    </p:anim>
                                  </p:childTnLst>
                                </p:cTn>
                              </p:par>
                            </p:childTnLst>
                          </p:cTn>
                        </p:par>
                        <p:par>
                          <p:cTn id="128" fill="hold">
                            <p:stCondLst>
                              <p:cond delay="6500"/>
                            </p:stCondLst>
                            <p:childTnLst>
                              <p:par>
                                <p:cTn id="129" presetID="53" presetClass="entr" presetSubtype="528" fill="hold" grpId="0" nodeType="after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500" fill="hold"/>
                                        <p:tgtEl>
                                          <p:spTgt spid="43"/>
                                        </p:tgtEl>
                                        <p:attrNameLst>
                                          <p:attrName>ppt_w</p:attrName>
                                        </p:attrNameLst>
                                      </p:cBhvr>
                                      <p:tavLst>
                                        <p:tav tm="0">
                                          <p:val>
                                            <p:fltVal val="0"/>
                                          </p:val>
                                        </p:tav>
                                        <p:tav tm="100000">
                                          <p:val>
                                            <p:strVal val="#ppt_w"/>
                                          </p:val>
                                        </p:tav>
                                      </p:tavLst>
                                    </p:anim>
                                    <p:anim calcmode="lin" valueType="num">
                                      <p:cBhvr>
                                        <p:cTn id="132" dur="500" fill="hold"/>
                                        <p:tgtEl>
                                          <p:spTgt spid="43"/>
                                        </p:tgtEl>
                                        <p:attrNameLst>
                                          <p:attrName>ppt_h</p:attrName>
                                        </p:attrNameLst>
                                      </p:cBhvr>
                                      <p:tavLst>
                                        <p:tav tm="0">
                                          <p:val>
                                            <p:fltVal val="0"/>
                                          </p:val>
                                        </p:tav>
                                        <p:tav tm="100000">
                                          <p:val>
                                            <p:strVal val="#ppt_h"/>
                                          </p:val>
                                        </p:tav>
                                      </p:tavLst>
                                    </p:anim>
                                    <p:animEffect transition="in" filter="fade">
                                      <p:cBhvr>
                                        <p:cTn id="133" dur="500"/>
                                        <p:tgtEl>
                                          <p:spTgt spid="43"/>
                                        </p:tgtEl>
                                      </p:cBhvr>
                                    </p:animEffect>
                                    <p:anim calcmode="lin" valueType="num">
                                      <p:cBhvr>
                                        <p:cTn id="134" dur="500" fill="hold"/>
                                        <p:tgtEl>
                                          <p:spTgt spid="43"/>
                                        </p:tgtEl>
                                        <p:attrNameLst>
                                          <p:attrName>ppt_x</p:attrName>
                                        </p:attrNameLst>
                                      </p:cBhvr>
                                      <p:tavLst>
                                        <p:tav tm="0">
                                          <p:val>
                                            <p:fltVal val="0.5"/>
                                          </p:val>
                                        </p:tav>
                                        <p:tav tm="100000">
                                          <p:val>
                                            <p:strVal val="#ppt_x"/>
                                          </p:val>
                                        </p:tav>
                                      </p:tavLst>
                                    </p:anim>
                                    <p:anim calcmode="lin" valueType="num">
                                      <p:cBhvr>
                                        <p:cTn id="135" dur="500" fill="hold"/>
                                        <p:tgtEl>
                                          <p:spTgt spid="43"/>
                                        </p:tgtEl>
                                        <p:attrNameLst>
                                          <p:attrName>ppt_y</p:attrName>
                                        </p:attrNameLst>
                                      </p:cBhvr>
                                      <p:tavLst>
                                        <p:tav tm="0">
                                          <p:val>
                                            <p:fltVal val="0.5"/>
                                          </p:val>
                                        </p:tav>
                                        <p:tav tm="100000">
                                          <p:val>
                                            <p:strVal val="#ppt_y"/>
                                          </p:val>
                                        </p:tav>
                                      </p:tavLst>
                                    </p:anim>
                                  </p:childTnLst>
                                </p:cTn>
                              </p:par>
                            </p:childTnLst>
                          </p:cTn>
                        </p:par>
                        <p:par>
                          <p:cTn id="136" fill="hold">
                            <p:stCondLst>
                              <p:cond delay="7000"/>
                            </p:stCondLst>
                            <p:childTnLst>
                              <p:par>
                                <p:cTn id="137" presetID="53" presetClass="entr" presetSubtype="528" fill="hold" grpId="0" nodeType="afterEffect">
                                  <p:stCondLst>
                                    <p:cond delay="0"/>
                                  </p:stCondLst>
                                  <p:childTnLst>
                                    <p:set>
                                      <p:cBhvr>
                                        <p:cTn id="138" dur="1" fill="hold">
                                          <p:stCondLst>
                                            <p:cond delay="0"/>
                                          </p:stCondLst>
                                        </p:cTn>
                                        <p:tgtEl>
                                          <p:spTgt spid="46"/>
                                        </p:tgtEl>
                                        <p:attrNameLst>
                                          <p:attrName>style.visibility</p:attrName>
                                        </p:attrNameLst>
                                      </p:cBhvr>
                                      <p:to>
                                        <p:strVal val="visible"/>
                                      </p:to>
                                    </p:set>
                                    <p:anim calcmode="lin" valueType="num">
                                      <p:cBhvr>
                                        <p:cTn id="139" dur="500" fill="hold"/>
                                        <p:tgtEl>
                                          <p:spTgt spid="46"/>
                                        </p:tgtEl>
                                        <p:attrNameLst>
                                          <p:attrName>ppt_w</p:attrName>
                                        </p:attrNameLst>
                                      </p:cBhvr>
                                      <p:tavLst>
                                        <p:tav tm="0">
                                          <p:val>
                                            <p:fltVal val="0"/>
                                          </p:val>
                                        </p:tav>
                                        <p:tav tm="100000">
                                          <p:val>
                                            <p:strVal val="#ppt_w"/>
                                          </p:val>
                                        </p:tav>
                                      </p:tavLst>
                                    </p:anim>
                                    <p:anim calcmode="lin" valueType="num">
                                      <p:cBhvr>
                                        <p:cTn id="140" dur="500" fill="hold"/>
                                        <p:tgtEl>
                                          <p:spTgt spid="46"/>
                                        </p:tgtEl>
                                        <p:attrNameLst>
                                          <p:attrName>ppt_h</p:attrName>
                                        </p:attrNameLst>
                                      </p:cBhvr>
                                      <p:tavLst>
                                        <p:tav tm="0">
                                          <p:val>
                                            <p:fltVal val="0"/>
                                          </p:val>
                                        </p:tav>
                                        <p:tav tm="100000">
                                          <p:val>
                                            <p:strVal val="#ppt_h"/>
                                          </p:val>
                                        </p:tav>
                                      </p:tavLst>
                                    </p:anim>
                                    <p:animEffect transition="in" filter="fade">
                                      <p:cBhvr>
                                        <p:cTn id="141" dur="500"/>
                                        <p:tgtEl>
                                          <p:spTgt spid="46"/>
                                        </p:tgtEl>
                                      </p:cBhvr>
                                    </p:animEffect>
                                    <p:anim calcmode="lin" valueType="num">
                                      <p:cBhvr>
                                        <p:cTn id="142" dur="500" fill="hold"/>
                                        <p:tgtEl>
                                          <p:spTgt spid="46"/>
                                        </p:tgtEl>
                                        <p:attrNameLst>
                                          <p:attrName>ppt_x</p:attrName>
                                        </p:attrNameLst>
                                      </p:cBhvr>
                                      <p:tavLst>
                                        <p:tav tm="0">
                                          <p:val>
                                            <p:fltVal val="0.5"/>
                                          </p:val>
                                        </p:tav>
                                        <p:tav tm="100000">
                                          <p:val>
                                            <p:strVal val="#ppt_x"/>
                                          </p:val>
                                        </p:tav>
                                      </p:tavLst>
                                    </p:anim>
                                    <p:anim calcmode="lin" valueType="num">
                                      <p:cBhvr>
                                        <p:cTn id="143" dur="500" fill="hold"/>
                                        <p:tgtEl>
                                          <p:spTgt spid="46"/>
                                        </p:tgtEl>
                                        <p:attrNameLst>
                                          <p:attrName>ppt_y</p:attrName>
                                        </p:attrNameLst>
                                      </p:cBhvr>
                                      <p:tavLst>
                                        <p:tav tm="0">
                                          <p:val>
                                            <p:fltVal val="0.5"/>
                                          </p:val>
                                        </p:tav>
                                        <p:tav tm="100000">
                                          <p:val>
                                            <p:strVal val="#ppt_y"/>
                                          </p:val>
                                        </p:tav>
                                      </p:tavLst>
                                    </p:anim>
                                  </p:childTnLst>
                                </p:cTn>
                              </p:par>
                            </p:childTnLst>
                          </p:cTn>
                        </p:par>
                        <p:par>
                          <p:cTn id="144" fill="hold">
                            <p:stCondLst>
                              <p:cond delay="7500"/>
                            </p:stCondLst>
                            <p:childTnLst>
                              <p:par>
                                <p:cTn id="145" presetID="53" presetClass="entr" presetSubtype="528" fill="hold" grpId="0" nodeType="afterEffect">
                                  <p:stCondLst>
                                    <p:cond delay="0"/>
                                  </p:stCondLst>
                                  <p:childTnLst>
                                    <p:set>
                                      <p:cBhvr>
                                        <p:cTn id="146" dur="1" fill="hold">
                                          <p:stCondLst>
                                            <p:cond delay="0"/>
                                          </p:stCondLst>
                                        </p:cTn>
                                        <p:tgtEl>
                                          <p:spTgt spid="42"/>
                                        </p:tgtEl>
                                        <p:attrNameLst>
                                          <p:attrName>style.visibility</p:attrName>
                                        </p:attrNameLst>
                                      </p:cBhvr>
                                      <p:to>
                                        <p:strVal val="visible"/>
                                      </p:to>
                                    </p:set>
                                    <p:anim calcmode="lin" valueType="num">
                                      <p:cBhvr>
                                        <p:cTn id="147" dur="500" fill="hold"/>
                                        <p:tgtEl>
                                          <p:spTgt spid="42"/>
                                        </p:tgtEl>
                                        <p:attrNameLst>
                                          <p:attrName>ppt_w</p:attrName>
                                        </p:attrNameLst>
                                      </p:cBhvr>
                                      <p:tavLst>
                                        <p:tav tm="0">
                                          <p:val>
                                            <p:fltVal val="0"/>
                                          </p:val>
                                        </p:tav>
                                        <p:tav tm="100000">
                                          <p:val>
                                            <p:strVal val="#ppt_w"/>
                                          </p:val>
                                        </p:tav>
                                      </p:tavLst>
                                    </p:anim>
                                    <p:anim calcmode="lin" valueType="num">
                                      <p:cBhvr>
                                        <p:cTn id="148" dur="500" fill="hold"/>
                                        <p:tgtEl>
                                          <p:spTgt spid="42"/>
                                        </p:tgtEl>
                                        <p:attrNameLst>
                                          <p:attrName>ppt_h</p:attrName>
                                        </p:attrNameLst>
                                      </p:cBhvr>
                                      <p:tavLst>
                                        <p:tav tm="0">
                                          <p:val>
                                            <p:fltVal val="0"/>
                                          </p:val>
                                        </p:tav>
                                        <p:tav tm="100000">
                                          <p:val>
                                            <p:strVal val="#ppt_h"/>
                                          </p:val>
                                        </p:tav>
                                      </p:tavLst>
                                    </p:anim>
                                    <p:animEffect transition="in" filter="fade">
                                      <p:cBhvr>
                                        <p:cTn id="149" dur="500"/>
                                        <p:tgtEl>
                                          <p:spTgt spid="42"/>
                                        </p:tgtEl>
                                      </p:cBhvr>
                                    </p:animEffect>
                                    <p:anim calcmode="lin" valueType="num">
                                      <p:cBhvr>
                                        <p:cTn id="150" dur="500" fill="hold"/>
                                        <p:tgtEl>
                                          <p:spTgt spid="42"/>
                                        </p:tgtEl>
                                        <p:attrNameLst>
                                          <p:attrName>ppt_x</p:attrName>
                                        </p:attrNameLst>
                                      </p:cBhvr>
                                      <p:tavLst>
                                        <p:tav tm="0">
                                          <p:val>
                                            <p:fltVal val="0.5"/>
                                          </p:val>
                                        </p:tav>
                                        <p:tav tm="100000">
                                          <p:val>
                                            <p:strVal val="#ppt_x"/>
                                          </p:val>
                                        </p:tav>
                                      </p:tavLst>
                                    </p:anim>
                                    <p:anim calcmode="lin" valueType="num">
                                      <p:cBhvr>
                                        <p:cTn id="15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5" grpId="0" animBg="1"/>
      <p:bldP spid="38" grpId="0" animBg="1"/>
      <p:bldP spid="29" grpId="0" animBg="1"/>
      <p:bldP spid="31" grpId="0" animBg="1"/>
      <p:bldP spid="27" grpId="0" animBg="1"/>
      <p:bldP spid="39" grpId="0"/>
      <p:bldP spid="40" grpId="0"/>
      <p:bldP spid="41" grpId="0"/>
      <p:bldP spid="42" grpId="0"/>
      <p:bldP spid="43" grpId="0"/>
      <p:bldP spid="44" grpId="0"/>
      <p:bldP spid="45" grpId="0" animBg="1"/>
      <p:bldP spid="46" grpId="0" animBg="1"/>
      <p:bldP spid="47" grpId="0" animBg="1"/>
      <p:bldP spid="48" grpId="0" animBg="1"/>
      <p:bldP spid="49" grpId="0" animBg="1"/>
      <p:bldP spid="5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A388CCEE-9821-4B1D-B782-0F7D95661AC2}"/>
              </a:ext>
            </a:extLst>
          </p:cNvPr>
          <p:cNvSpPr/>
          <p:nvPr/>
        </p:nvSpPr>
        <p:spPr>
          <a:xfrm>
            <a:off x="10388174" y="2618637"/>
            <a:ext cx="1005840" cy="100584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E0EEB480-FE90-4A21-91B7-A056AB9FE757}"/>
              </a:ext>
            </a:extLst>
          </p:cNvPr>
          <p:cNvSpPr/>
          <p:nvPr/>
        </p:nvSpPr>
        <p:spPr>
          <a:xfrm>
            <a:off x="8107680" y="4028479"/>
            <a:ext cx="1005840" cy="100584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B8E62A36-256D-43BC-A45E-01B5BA94E315}"/>
              </a:ext>
            </a:extLst>
          </p:cNvPr>
          <p:cNvSpPr/>
          <p:nvPr/>
        </p:nvSpPr>
        <p:spPr>
          <a:xfrm>
            <a:off x="5821680" y="2618637"/>
            <a:ext cx="1005840" cy="100584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87303D1B-FECD-4F5A-B034-BC0B2FC0B6AB}"/>
              </a:ext>
            </a:extLst>
          </p:cNvPr>
          <p:cNvSpPr/>
          <p:nvPr/>
        </p:nvSpPr>
        <p:spPr>
          <a:xfrm>
            <a:off x="1261872" y="2624328"/>
            <a:ext cx="1005840" cy="100584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81E054C6-62E8-431C-8052-164E34DDA3E3}"/>
              </a:ext>
            </a:extLst>
          </p:cNvPr>
          <p:cNvSpPr/>
          <p:nvPr/>
        </p:nvSpPr>
        <p:spPr>
          <a:xfrm>
            <a:off x="3535680" y="4028479"/>
            <a:ext cx="1005840" cy="1005840"/>
          </a:xfrm>
          <a:prstGeom prst="ellipse">
            <a:avLst/>
          </a:prstGeom>
          <a:blipFill>
            <a:blip r:embed="rId7"/>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09BF271B-0352-4482-B029-0BA414109C3A}"/>
              </a:ext>
            </a:extLst>
          </p:cNvPr>
          <p:cNvSpPr/>
          <p:nvPr/>
        </p:nvSpPr>
        <p:spPr>
          <a:xfrm>
            <a:off x="609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a:extLst>
              <a:ext uri="{FF2B5EF4-FFF2-40B4-BE49-F238E27FC236}">
                <a16:creationId xmlns:a16="http://schemas.microsoft.com/office/drawing/2014/main" id="{91EEF4BF-C83D-4800-8681-7B5391D73349}"/>
              </a:ext>
            </a:extLst>
          </p:cNvPr>
          <p:cNvSpPr/>
          <p:nvPr/>
        </p:nvSpPr>
        <p:spPr>
          <a:xfrm>
            <a:off x="5181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Freeform: Shape 14">
            <a:extLst>
              <a:ext uri="{FF2B5EF4-FFF2-40B4-BE49-F238E27FC236}">
                <a16:creationId xmlns:a16="http://schemas.microsoft.com/office/drawing/2014/main" id="{BB9BBACD-0411-4E70-BF77-3D0F76079617}"/>
              </a:ext>
            </a:extLst>
          </p:cNvPr>
          <p:cNvSpPr/>
          <p:nvPr/>
        </p:nvSpPr>
        <p:spPr>
          <a:xfrm>
            <a:off x="2895600" y="3708439"/>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A67675E5-D240-4818-9135-67EDB5B5BF6B}"/>
              </a:ext>
            </a:extLst>
          </p:cNvPr>
          <p:cNvSpPr/>
          <p:nvPr/>
        </p:nvSpPr>
        <p:spPr>
          <a:xfrm>
            <a:off x="7467600" y="3711067"/>
            <a:ext cx="2286000" cy="1645921"/>
          </a:xfrm>
          <a:custGeom>
            <a:avLst/>
            <a:gdLst>
              <a:gd name="connsiteX0" fmla="*/ 1143000 w 2286000"/>
              <a:gd name="connsiteY0" fmla="*/ 274321 h 1645921"/>
              <a:gd name="connsiteX1" fmla="*/ 594360 w 2286000"/>
              <a:gd name="connsiteY1" fmla="*/ 822961 h 1645921"/>
              <a:gd name="connsiteX2" fmla="*/ 1143000 w 2286000"/>
              <a:gd name="connsiteY2" fmla="*/ 1371601 h 1645921"/>
              <a:gd name="connsiteX3" fmla="*/ 1691640 w 2286000"/>
              <a:gd name="connsiteY3" fmla="*/ 822961 h 1645921"/>
              <a:gd name="connsiteX4" fmla="*/ 1143000 w 2286000"/>
              <a:gd name="connsiteY4" fmla="*/ 274321 h 1645921"/>
              <a:gd name="connsiteX5" fmla="*/ 0 w 2286000"/>
              <a:gd name="connsiteY5" fmla="*/ 0 h 1645921"/>
              <a:gd name="connsiteX6" fmla="*/ 2171700 w 2286000"/>
              <a:gd name="connsiteY6" fmla="*/ 0 h 1645921"/>
              <a:gd name="connsiteX7" fmla="*/ 2286000 w 2286000"/>
              <a:gd name="connsiteY7" fmla="*/ 114300 h 1645921"/>
              <a:gd name="connsiteX8" fmla="*/ 2171700 w 2286000"/>
              <a:gd name="connsiteY8" fmla="*/ 228600 h 1645921"/>
              <a:gd name="connsiteX9" fmla="*/ 1709843 w 2286000"/>
              <a:gd name="connsiteY9" fmla="*/ 228600 h 1645921"/>
              <a:gd name="connsiteX10" fmla="*/ 1724921 w 2286000"/>
              <a:gd name="connsiteY10" fmla="*/ 241041 h 1645921"/>
              <a:gd name="connsiteX11" fmla="*/ 1965960 w 2286000"/>
              <a:gd name="connsiteY11" fmla="*/ 822961 h 1645921"/>
              <a:gd name="connsiteX12" fmla="*/ 1143000 w 2286000"/>
              <a:gd name="connsiteY12" fmla="*/ 1645921 h 1645921"/>
              <a:gd name="connsiteX13" fmla="*/ 320040 w 2286000"/>
              <a:gd name="connsiteY13" fmla="*/ 822961 h 1645921"/>
              <a:gd name="connsiteX14" fmla="*/ 561080 w 2286000"/>
              <a:gd name="connsiteY14" fmla="*/ 241041 h 1645921"/>
              <a:gd name="connsiteX15" fmla="*/ 576158 w 2286000"/>
              <a:gd name="connsiteY15" fmla="*/ 228600 h 1645921"/>
              <a:gd name="connsiteX16" fmla="*/ 0 w 2286000"/>
              <a:gd name="connsiteY16" fmla="*/ 228600 h 1645921"/>
              <a:gd name="connsiteX17" fmla="*/ 114300 w 2286000"/>
              <a:gd name="connsiteY17" fmla="*/ 114300 h 164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86000" h="1645921">
                <a:moveTo>
                  <a:pt x="1143000" y="274321"/>
                </a:moveTo>
                <a:cubicBezTo>
                  <a:pt x="839994" y="274321"/>
                  <a:pt x="594360" y="519955"/>
                  <a:pt x="594360" y="822961"/>
                </a:cubicBezTo>
                <a:cubicBezTo>
                  <a:pt x="594360" y="1125967"/>
                  <a:pt x="839994" y="1371601"/>
                  <a:pt x="1143000" y="1371601"/>
                </a:cubicBezTo>
                <a:cubicBezTo>
                  <a:pt x="1446006" y="1371601"/>
                  <a:pt x="1691640" y="1125967"/>
                  <a:pt x="1691640" y="822961"/>
                </a:cubicBezTo>
                <a:cubicBezTo>
                  <a:pt x="1691640" y="519955"/>
                  <a:pt x="1446006" y="274321"/>
                  <a:pt x="1143000" y="274321"/>
                </a:cubicBezTo>
                <a:close/>
                <a:moveTo>
                  <a:pt x="0" y="0"/>
                </a:moveTo>
                <a:lnTo>
                  <a:pt x="2171700" y="0"/>
                </a:lnTo>
                <a:lnTo>
                  <a:pt x="2286000" y="114300"/>
                </a:lnTo>
                <a:lnTo>
                  <a:pt x="2171700" y="228600"/>
                </a:lnTo>
                <a:lnTo>
                  <a:pt x="1709843" y="228600"/>
                </a:lnTo>
                <a:lnTo>
                  <a:pt x="1724921" y="241041"/>
                </a:lnTo>
                <a:cubicBezTo>
                  <a:pt x="1873847" y="389967"/>
                  <a:pt x="1965960" y="595707"/>
                  <a:pt x="1965960" y="822961"/>
                </a:cubicBezTo>
                <a:cubicBezTo>
                  <a:pt x="1965960" y="1277469"/>
                  <a:pt x="1597508" y="1645921"/>
                  <a:pt x="1143000" y="1645921"/>
                </a:cubicBezTo>
                <a:cubicBezTo>
                  <a:pt x="688492" y="1645921"/>
                  <a:pt x="320040" y="1277469"/>
                  <a:pt x="320040" y="822961"/>
                </a:cubicBezTo>
                <a:cubicBezTo>
                  <a:pt x="320040" y="595707"/>
                  <a:pt x="412153" y="389967"/>
                  <a:pt x="561080" y="241041"/>
                </a:cubicBezTo>
                <a:lnTo>
                  <a:pt x="576158" y="228600"/>
                </a:lnTo>
                <a:lnTo>
                  <a:pt x="0" y="228600"/>
                </a:lnTo>
                <a:lnTo>
                  <a:pt x="114300" y="114300"/>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TextBox 16">
            <a:extLst>
              <a:ext uri="{FF2B5EF4-FFF2-40B4-BE49-F238E27FC236}">
                <a16:creationId xmlns:a16="http://schemas.microsoft.com/office/drawing/2014/main" id="{2F1401C7-6B3C-47AD-86DF-4639FEE89752}"/>
              </a:ext>
            </a:extLst>
          </p:cNvPr>
          <p:cNvSpPr txBox="1"/>
          <p:nvPr/>
        </p:nvSpPr>
        <p:spPr>
          <a:xfrm>
            <a:off x="457200"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rgbClr val="FF2B2A"/>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18" name="Freeform: Shape 17">
            <a:extLst>
              <a:ext uri="{FF2B5EF4-FFF2-40B4-BE49-F238E27FC236}">
                <a16:creationId xmlns:a16="http://schemas.microsoft.com/office/drawing/2014/main" id="{44D31B0F-8E70-46F2-8C38-BA9C539990F4}"/>
              </a:ext>
            </a:extLst>
          </p:cNvPr>
          <p:cNvSpPr/>
          <p:nvPr/>
        </p:nvSpPr>
        <p:spPr>
          <a:xfrm>
            <a:off x="9753600" y="2291119"/>
            <a:ext cx="2286000" cy="1645920"/>
          </a:xfrm>
          <a:custGeom>
            <a:avLst/>
            <a:gdLst>
              <a:gd name="connsiteX0" fmla="*/ 1143000 w 2286000"/>
              <a:gd name="connsiteY0" fmla="*/ 274320 h 1645920"/>
              <a:gd name="connsiteX1" fmla="*/ 594360 w 2286000"/>
              <a:gd name="connsiteY1" fmla="*/ 822960 h 1645920"/>
              <a:gd name="connsiteX2" fmla="*/ 1143000 w 2286000"/>
              <a:gd name="connsiteY2" fmla="*/ 1371600 h 1645920"/>
              <a:gd name="connsiteX3" fmla="*/ 1691640 w 2286000"/>
              <a:gd name="connsiteY3" fmla="*/ 822960 h 1645920"/>
              <a:gd name="connsiteX4" fmla="*/ 1143000 w 2286000"/>
              <a:gd name="connsiteY4" fmla="*/ 274320 h 1645920"/>
              <a:gd name="connsiteX5" fmla="*/ 1143000 w 2286000"/>
              <a:gd name="connsiteY5" fmla="*/ 0 h 1645920"/>
              <a:gd name="connsiteX6" fmla="*/ 1965960 w 2286000"/>
              <a:gd name="connsiteY6" fmla="*/ 822960 h 1645920"/>
              <a:gd name="connsiteX7" fmla="*/ 1724921 w 2286000"/>
              <a:gd name="connsiteY7" fmla="*/ 1404880 h 1645920"/>
              <a:gd name="connsiteX8" fmla="*/ 1709844 w 2286000"/>
              <a:gd name="connsiteY8" fmla="*/ 1417320 h 1645920"/>
              <a:gd name="connsiteX9" fmla="*/ 2171700 w 2286000"/>
              <a:gd name="connsiteY9" fmla="*/ 1417320 h 1645920"/>
              <a:gd name="connsiteX10" fmla="*/ 2286000 w 2286000"/>
              <a:gd name="connsiteY10" fmla="*/ 1531620 h 1645920"/>
              <a:gd name="connsiteX11" fmla="*/ 2171700 w 2286000"/>
              <a:gd name="connsiteY11" fmla="*/ 1645920 h 1645920"/>
              <a:gd name="connsiteX12" fmla="*/ 1143000 w 2286000"/>
              <a:gd name="connsiteY12" fmla="*/ 1645920 h 1645920"/>
              <a:gd name="connsiteX13" fmla="*/ 0 w 2286000"/>
              <a:gd name="connsiteY13" fmla="*/ 1645920 h 1645920"/>
              <a:gd name="connsiteX14" fmla="*/ 114300 w 2286000"/>
              <a:gd name="connsiteY14" fmla="*/ 1531620 h 1645920"/>
              <a:gd name="connsiteX15" fmla="*/ 0 w 2286000"/>
              <a:gd name="connsiteY15" fmla="*/ 1417320 h 1645920"/>
              <a:gd name="connsiteX16" fmla="*/ 576157 w 2286000"/>
              <a:gd name="connsiteY16" fmla="*/ 1417320 h 1645920"/>
              <a:gd name="connsiteX17" fmla="*/ 561080 w 2286000"/>
              <a:gd name="connsiteY17" fmla="*/ 1404880 h 1645920"/>
              <a:gd name="connsiteX18" fmla="*/ 320040 w 2286000"/>
              <a:gd name="connsiteY18" fmla="*/ 822960 h 1645920"/>
              <a:gd name="connsiteX19" fmla="*/ 1143000 w 2286000"/>
              <a:gd name="connsiteY19"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86000" h="1645920">
                <a:moveTo>
                  <a:pt x="1143000" y="274320"/>
                </a:moveTo>
                <a:cubicBezTo>
                  <a:pt x="839994" y="274320"/>
                  <a:pt x="594360" y="519954"/>
                  <a:pt x="594360" y="822960"/>
                </a:cubicBezTo>
                <a:cubicBezTo>
                  <a:pt x="594360" y="1125966"/>
                  <a:pt x="839994" y="1371600"/>
                  <a:pt x="1143000" y="1371600"/>
                </a:cubicBezTo>
                <a:cubicBezTo>
                  <a:pt x="1446006" y="1371600"/>
                  <a:pt x="1691640" y="1125966"/>
                  <a:pt x="1691640" y="822960"/>
                </a:cubicBezTo>
                <a:cubicBezTo>
                  <a:pt x="1691640" y="519954"/>
                  <a:pt x="1446006" y="274320"/>
                  <a:pt x="1143000" y="274320"/>
                </a:cubicBezTo>
                <a:close/>
                <a:moveTo>
                  <a:pt x="1143000" y="0"/>
                </a:moveTo>
                <a:cubicBezTo>
                  <a:pt x="1597508" y="0"/>
                  <a:pt x="1965960" y="368452"/>
                  <a:pt x="1965960" y="822960"/>
                </a:cubicBezTo>
                <a:cubicBezTo>
                  <a:pt x="1965960" y="1050214"/>
                  <a:pt x="1873847" y="1255954"/>
                  <a:pt x="1724921" y="1404880"/>
                </a:cubicBezTo>
                <a:lnTo>
                  <a:pt x="1709844" y="1417320"/>
                </a:lnTo>
                <a:lnTo>
                  <a:pt x="2171700" y="1417320"/>
                </a:lnTo>
                <a:lnTo>
                  <a:pt x="2286000" y="1531620"/>
                </a:lnTo>
                <a:lnTo>
                  <a:pt x="2171700" y="1645920"/>
                </a:lnTo>
                <a:lnTo>
                  <a:pt x="1143000" y="1645920"/>
                </a:lnTo>
                <a:lnTo>
                  <a:pt x="0" y="1645920"/>
                </a:lnTo>
                <a:lnTo>
                  <a:pt x="114300" y="1531620"/>
                </a:lnTo>
                <a:lnTo>
                  <a:pt x="0" y="1417320"/>
                </a:lnTo>
                <a:lnTo>
                  <a:pt x="576157" y="1417320"/>
                </a:lnTo>
                <a:lnTo>
                  <a:pt x="561080" y="1404880"/>
                </a:lnTo>
                <a:cubicBezTo>
                  <a:pt x="412153" y="1255954"/>
                  <a:pt x="320040" y="1050214"/>
                  <a:pt x="320040" y="822960"/>
                </a:cubicBezTo>
                <a:cubicBezTo>
                  <a:pt x="320040" y="368452"/>
                  <a:pt x="688492" y="0"/>
                  <a:pt x="1143000" y="0"/>
                </a:cubicBez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a:extLst>
              <a:ext uri="{FF2B5EF4-FFF2-40B4-BE49-F238E27FC236}">
                <a16:creationId xmlns:a16="http://schemas.microsoft.com/office/drawing/2014/main" id="{B522C7FC-F23D-4CD3-A624-C2E698EDBACE}"/>
              </a:ext>
            </a:extLst>
          </p:cNvPr>
          <p:cNvSpPr txBox="1"/>
          <p:nvPr/>
        </p:nvSpPr>
        <p:spPr>
          <a:xfrm>
            <a:off x="2943398"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4B79B49-C866-4AF3-AC49-2D2D0084138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68FF9747-1C81-487A-8B38-47D6713F6E3B}"/>
              </a:ext>
            </a:extLst>
          </p:cNvPr>
          <p:cNvSpPr txBox="1"/>
          <p:nvPr/>
        </p:nvSpPr>
        <p:spPr>
          <a:xfrm>
            <a:off x="5147441" y="4130158"/>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D49F2BF5-8D14-459C-8A1F-EA64D81D818E}"/>
              </a:ext>
            </a:extLst>
          </p:cNvPr>
          <p:cNvSpPr txBox="1"/>
          <p:nvPr/>
        </p:nvSpPr>
        <p:spPr>
          <a:xfrm>
            <a:off x="7467600" y="142243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D7DCD69E-AA1D-4B88-9D6C-FB857EED62BE}"/>
              </a:ext>
            </a:extLst>
          </p:cNvPr>
          <p:cNvSpPr txBox="1"/>
          <p:nvPr/>
        </p:nvSpPr>
        <p:spPr>
          <a:xfrm>
            <a:off x="9753600" y="4129152"/>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 name="TextBox 3">
            <a:extLst>
              <a:ext uri="{FF2B5EF4-FFF2-40B4-BE49-F238E27FC236}">
                <a16:creationId xmlns:a16="http://schemas.microsoft.com/office/drawing/2014/main" id="{366277BC-B771-425B-B236-A53D5B4700BA}"/>
              </a:ext>
            </a:extLst>
          </p:cNvPr>
          <p:cNvSpPr txBox="1"/>
          <p:nvPr/>
        </p:nvSpPr>
        <p:spPr>
          <a:xfrm>
            <a:off x="1213694" y="3659834"/>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29" name="TextBox 28">
            <a:extLst>
              <a:ext uri="{FF2B5EF4-FFF2-40B4-BE49-F238E27FC236}">
                <a16:creationId xmlns:a16="http://schemas.microsoft.com/office/drawing/2014/main" id="{863F1DAF-FA18-4555-A1CA-326A597CCB27}"/>
              </a:ext>
            </a:extLst>
          </p:cNvPr>
          <p:cNvSpPr txBox="1"/>
          <p:nvPr/>
        </p:nvSpPr>
        <p:spPr>
          <a:xfrm>
            <a:off x="3499694" y="366786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0" name="TextBox 29">
            <a:extLst>
              <a:ext uri="{FF2B5EF4-FFF2-40B4-BE49-F238E27FC236}">
                <a16:creationId xmlns:a16="http://schemas.microsoft.com/office/drawing/2014/main" id="{F5F8CCD3-13DD-49F6-98A7-B60A6772942D}"/>
              </a:ext>
            </a:extLst>
          </p:cNvPr>
          <p:cNvSpPr txBox="1"/>
          <p:nvPr/>
        </p:nvSpPr>
        <p:spPr>
          <a:xfrm>
            <a:off x="5785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1" name="TextBox 30">
            <a:extLst>
              <a:ext uri="{FF2B5EF4-FFF2-40B4-BE49-F238E27FC236}">
                <a16:creationId xmlns:a16="http://schemas.microsoft.com/office/drawing/2014/main" id="{C756FA68-095C-4A64-8C48-FB61A057C4AE}"/>
              </a:ext>
            </a:extLst>
          </p:cNvPr>
          <p:cNvSpPr txBox="1"/>
          <p:nvPr/>
        </p:nvSpPr>
        <p:spPr>
          <a:xfrm>
            <a:off x="8071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
        <p:nvSpPr>
          <p:cNvPr id="32" name="TextBox 31">
            <a:extLst>
              <a:ext uri="{FF2B5EF4-FFF2-40B4-BE49-F238E27FC236}">
                <a16:creationId xmlns:a16="http://schemas.microsoft.com/office/drawing/2014/main" id="{C09DA1DB-09FA-4581-9E92-D586F1D3AA31}"/>
              </a:ext>
            </a:extLst>
          </p:cNvPr>
          <p:cNvSpPr txBox="1"/>
          <p:nvPr/>
        </p:nvSpPr>
        <p:spPr>
          <a:xfrm>
            <a:off x="10357694" y="3653526"/>
            <a:ext cx="1077812" cy="338554"/>
          </a:xfrm>
          <a:prstGeom prst="rect">
            <a:avLst/>
          </a:prstGeom>
          <a:noFill/>
        </p:spPr>
        <p:txBody>
          <a:bodyPr wrap="square" rtlCol="0">
            <a:spAutoFit/>
          </a:bodyPr>
          <a:lstStyle/>
          <a:p>
            <a:pPr algn="ctr"/>
            <a:r>
              <a:rPr lang="en-US" sz="1600" dirty="0">
                <a:solidFill>
                  <a:schemeClr val="bg1"/>
                </a:solidFill>
              </a:rPr>
              <a:t>$237.52</a:t>
            </a:r>
          </a:p>
        </p:txBody>
      </p:sp>
    </p:spTree>
    <p:extLst>
      <p:ext uri="{BB962C8B-B14F-4D97-AF65-F5344CB8AC3E}">
        <p14:creationId xmlns:p14="http://schemas.microsoft.com/office/powerpoint/2010/main" val="102334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5"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2000"/>
                                        <p:tgtEl>
                                          <p:spTgt spid="13"/>
                                        </p:tgtEl>
                                      </p:cBhvr>
                                    </p:animEffect>
                                    <p:anim calcmode="lin" valueType="num">
                                      <p:cBhvr>
                                        <p:cTn id="12" dur="2000" fill="hold"/>
                                        <p:tgtEl>
                                          <p:spTgt spid="13"/>
                                        </p:tgtEl>
                                        <p:attrNameLst>
                                          <p:attrName>ppt_w</p:attrName>
                                        </p:attrNameLst>
                                      </p:cBhvr>
                                      <p:tavLst>
                                        <p:tav tm="0" fmla="#ppt_w*sin(2.5*pi*$)">
                                          <p:val>
                                            <p:fltVal val="0"/>
                                          </p:val>
                                        </p:tav>
                                        <p:tav tm="100000">
                                          <p:val>
                                            <p:fltVal val="1"/>
                                          </p:val>
                                        </p:tav>
                                      </p:tavLst>
                                    </p:anim>
                                    <p:anim calcmode="lin" valueType="num">
                                      <p:cBhvr>
                                        <p:cTn id="13" dur="2000" fill="hold"/>
                                        <p:tgtEl>
                                          <p:spTgt spid="13"/>
                                        </p:tgtEl>
                                        <p:attrNameLst>
                                          <p:attrName>ppt_h</p:attrName>
                                        </p:attrNameLst>
                                      </p:cBhvr>
                                      <p:tavLst>
                                        <p:tav tm="0">
                                          <p:val>
                                            <p:strVal val="#ppt_h"/>
                                          </p:val>
                                        </p:tav>
                                        <p:tav tm="100000">
                                          <p:val>
                                            <p:strVal val="#ppt_h"/>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2000" fill="hold"/>
                                        <p:tgtEl>
                                          <p:spTgt spid="24"/>
                                        </p:tgtEl>
                                        <p:attrNameLst>
                                          <p:attrName>ppt_w</p:attrName>
                                        </p:attrNameLst>
                                      </p:cBhvr>
                                      <p:tavLst>
                                        <p:tav tm="0">
                                          <p:val>
                                            <p:fltVal val="0"/>
                                          </p:val>
                                        </p:tav>
                                        <p:tav tm="100000">
                                          <p:val>
                                            <p:strVal val="#ppt_w"/>
                                          </p:val>
                                        </p:tav>
                                      </p:tavLst>
                                    </p:anim>
                                    <p:anim calcmode="lin" valueType="num">
                                      <p:cBhvr>
                                        <p:cTn id="17" dur="2000" fill="hold"/>
                                        <p:tgtEl>
                                          <p:spTgt spid="24"/>
                                        </p:tgtEl>
                                        <p:attrNameLst>
                                          <p:attrName>ppt_h</p:attrName>
                                        </p:attrNameLst>
                                      </p:cBhvr>
                                      <p:tavLst>
                                        <p:tav tm="0">
                                          <p:val>
                                            <p:fltVal val="0"/>
                                          </p:val>
                                        </p:tav>
                                        <p:tav tm="100000">
                                          <p:val>
                                            <p:strVal val="#ppt_h"/>
                                          </p:val>
                                        </p:tav>
                                      </p:tavLst>
                                    </p:anim>
                                    <p:animEffect transition="in" filter="fade">
                                      <p:cBhvr>
                                        <p:cTn id="18" dur="2000"/>
                                        <p:tgtEl>
                                          <p:spTgt spid="24"/>
                                        </p:tgtEl>
                                      </p:cBhvr>
                                    </p:animEffect>
                                  </p:childTnLst>
                                </p:cTn>
                              </p:par>
                            </p:childTnLst>
                          </p:cTn>
                        </p:par>
                        <p:par>
                          <p:cTn id="19" fill="hold">
                            <p:stCondLst>
                              <p:cond delay="25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up)">
                                      <p:cBhvr>
                                        <p:cTn id="28" dur="1000"/>
                                        <p:tgtEl>
                                          <p:spTgt spid="17"/>
                                        </p:tgtEl>
                                      </p:cBhvr>
                                    </p:animEffect>
                                  </p:childTnLst>
                                </p:cTn>
                              </p:par>
                            </p:childTnLst>
                          </p:cTn>
                        </p:par>
                        <p:par>
                          <p:cTn id="29" fill="hold">
                            <p:stCondLst>
                              <p:cond delay="4000"/>
                            </p:stCondLst>
                            <p:childTnLst>
                              <p:par>
                                <p:cTn id="30" presetID="45"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2000"/>
                                        <p:tgtEl>
                                          <p:spTgt spid="15"/>
                                        </p:tgtEl>
                                      </p:cBhvr>
                                    </p:animEffect>
                                    <p:anim calcmode="lin" valueType="num">
                                      <p:cBhvr>
                                        <p:cTn id="33" dur="2000" fill="hold"/>
                                        <p:tgtEl>
                                          <p:spTgt spid="15"/>
                                        </p:tgtEl>
                                        <p:attrNameLst>
                                          <p:attrName>ppt_w</p:attrName>
                                        </p:attrNameLst>
                                      </p:cBhvr>
                                      <p:tavLst>
                                        <p:tav tm="0" fmla="#ppt_w*sin(2.5*pi*$)">
                                          <p:val>
                                            <p:fltVal val="0"/>
                                          </p:val>
                                        </p:tav>
                                        <p:tav tm="100000">
                                          <p:val>
                                            <p:fltVal val="1"/>
                                          </p:val>
                                        </p:tav>
                                      </p:tavLst>
                                    </p:anim>
                                    <p:anim calcmode="lin" valueType="num">
                                      <p:cBhvr>
                                        <p:cTn id="34" dur="2000" fill="hold"/>
                                        <p:tgtEl>
                                          <p:spTgt spid="15"/>
                                        </p:tgtEl>
                                        <p:attrNameLst>
                                          <p:attrName>ppt_h</p:attrName>
                                        </p:attrNameLst>
                                      </p:cBhvr>
                                      <p:tavLst>
                                        <p:tav tm="0">
                                          <p:val>
                                            <p:strVal val="#ppt_h"/>
                                          </p:val>
                                        </p:tav>
                                        <p:tav tm="100000">
                                          <p:val>
                                            <p:strVal val="#ppt_h"/>
                                          </p:val>
                                        </p:tav>
                                      </p:tavLst>
                                    </p:anim>
                                  </p:childTnLst>
                                </p:cTn>
                              </p:par>
                              <p:par>
                                <p:cTn id="35" presetID="53" presetClass="entr" presetSubtype="16"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2000" fill="hold"/>
                                        <p:tgtEl>
                                          <p:spTgt spid="25"/>
                                        </p:tgtEl>
                                        <p:attrNameLst>
                                          <p:attrName>ppt_w</p:attrName>
                                        </p:attrNameLst>
                                      </p:cBhvr>
                                      <p:tavLst>
                                        <p:tav tm="0">
                                          <p:val>
                                            <p:fltVal val="0"/>
                                          </p:val>
                                        </p:tav>
                                        <p:tav tm="100000">
                                          <p:val>
                                            <p:strVal val="#ppt_w"/>
                                          </p:val>
                                        </p:tav>
                                      </p:tavLst>
                                    </p:anim>
                                    <p:anim calcmode="lin" valueType="num">
                                      <p:cBhvr>
                                        <p:cTn id="38" dur="2000" fill="hold"/>
                                        <p:tgtEl>
                                          <p:spTgt spid="25"/>
                                        </p:tgtEl>
                                        <p:attrNameLst>
                                          <p:attrName>ppt_h</p:attrName>
                                        </p:attrNameLst>
                                      </p:cBhvr>
                                      <p:tavLst>
                                        <p:tav tm="0">
                                          <p:val>
                                            <p:fltVal val="0"/>
                                          </p:val>
                                        </p:tav>
                                        <p:tav tm="100000">
                                          <p:val>
                                            <p:strVal val="#ppt_h"/>
                                          </p:val>
                                        </p:tav>
                                      </p:tavLst>
                                    </p:anim>
                                    <p:animEffect transition="in" filter="fade">
                                      <p:cBhvr>
                                        <p:cTn id="39" dur="2000"/>
                                        <p:tgtEl>
                                          <p:spTgt spid="25"/>
                                        </p:tgtEl>
                                      </p:cBhvr>
                                    </p:animEffect>
                                  </p:childTnLst>
                                </p:cTn>
                              </p:par>
                            </p:childTnLst>
                          </p:cTn>
                        </p:par>
                        <p:par>
                          <p:cTn id="40" fill="hold">
                            <p:stCondLst>
                              <p:cond delay="6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6500"/>
                            </p:stCondLst>
                            <p:childTnLst>
                              <p:par>
                                <p:cTn id="47" presetID="22" presetClass="entr" presetSubtype="4"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Effect transition="in" filter="wipe(down)">
                                      <p:cBhvr>
                                        <p:cTn id="49" dur="1000"/>
                                        <p:tgtEl>
                                          <p:spTgt spid="19"/>
                                        </p:tgtEl>
                                      </p:cBhvr>
                                    </p:animEffect>
                                  </p:childTnLst>
                                </p:cTn>
                              </p:par>
                            </p:childTnLst>
                          </p:cTn>
                        </p:par>
                        <p:par>
                          <p:cTn id="50" fill="hold">
                            <p:stCondLst>
                              <p:cond delay="7500"/>
                            </p:stCondLst>
                            <p:childTnLst>
                              <p:par>
                                <p:cTn id="51" presetID="45" presetClass="entr" presetSubtype="0"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fade">
                                      <p:cBhvr>
                                        <p:cTn id="53" dur="2000"/>
                                        <p:tgtEl>
                                          <p:spTgt spid="14"/>
                                        </p:tgtEl>
                                      </p:cBhvr>
                                    </p:animEffect>
                                    <p:anim calcmode="lin" valueType="num">
                                      <p:cBhvr>
                                        <p:cTn id="54" dur="2000" fill="hold"/>
                                        <p:tgtEl>
                                          <p:spTgt spid="14"/>
                                        </p:tgtEl>
                                        <p:attrNameLst>
                                          <p:attrName>ppt_w</p:attrName>
                                        </p:attrNameLst>
                                      </p:cBhvr>
                                      <p:tavLst>
                                        <p:tav tm="0" fmla="#ppt_w*sin(2.5*pi*$)">
                                          <p:val>
                                            <p:fltVal val="0"/>
                                          </p:val>
                                        </p:tav>
                                        <p:tav tm="100000">
                                          <p:val>
                                            <p:fltVal val="1"/>
                                          </p:val>
                                        </p:tav>
                                      </p:tavLst>
                                    </p:anim>
                                    <p:anim calcmode="lin" valueType="num">
                                      <p:cBhvr>
                                        <p:cTn id="55" dur="2000" fill="hold"/>
                                        <p:tgtEl>
                                          <p:spTgt spid="14"/>
                                        </p:tgtEl>
                                        <p:attrNameLst>
                                          <p:attrName>ppt_h</p:attrName>
                                        </p:attrNameLst>
                                      </p:cBhvr>
                                      <p:tavLst>
                                        <p:tav tm="0">
                                          <p:val>
                                            <p:strVal val="#ppt_h"/>
                                          </p:val>
                                        </p:tav>
                                        <p:tav tm="100000">
                                          <p:val>
                                            <p:strVal val="#ppt_h"/>
                                          </p:val>
                                        </p:tav>
                                      </p:tavLst>
                                    </p:anim>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2000" fill="hold"/>
                                        <p:tgtEl>
                                          <p:spTgt spid="26"/>
                                        </p:tgtEl>
                                        <p:attrNameLst>
                                          <p:attrName>ppt_w</p:attrName>
                                        </p:attrNameLst>
                                      </p:cBhvr>
                                      <p:tavLst>
                                        <p:tav tm="0">
                                          <p:val>
                                            <p:fltVal val="0"/>
                                          </p:val>
                                        </p:tav>
                                        <p:tav tm="100000">
                                          <p:val>
                                            <p:strVal val="#ppt_w"/>
                                          </p:val>
                                        </p:tav>
                                      </p:tavLst>
                                    </p:anim>
                                    <p:anim calcmode="lin" valueType="num">
                                      <p:cBhvr>
                                        <p:cTn id="59" dur="2000" fill="hold"/>
                                        <p:tgtEl>
                                          <p:spTgt spid="26"/>
                                        </p:tgtEl>
                                        <p:attrNameLst>
                                          <p:attrName>ppt_h</p:attrName>
                                        </p:attrNameLst>
                                      </p:cBhvr>
                                      <p:tavLst>
                                        <p:tav tm="0">
                                          <p:val>
                                            <p:fltVal val="0"/>
                                          </p:val>
                                        </p:tav>
                                        <p:tav tm="100000">
                                          <p:val>
                                            <p:strVal val="#ppt_h"/>
                                          </p:val>
                                        </p:tav>
                                      </p:tavLst>
                                    </p:anim>
                                    <p:animEffect transition="in" filter="fade">
                                      <p:cBhvr>
                                        <p:cTn id="60" dur="2000"/>
                                        <p:tgtEl>
                                          <p:spTgt spid="26"/>
                                        </p:tgtEl>
                                      </p:cBhvr>
                                    </p:animEffect>
                                  </p:childTnLst>
                                </p:cTn>
                              </p:par>
                            </p:childTnLst>
                          </p:cTn>
                        </p:par>
                        <p:par>
                          <p:cTn id="61" fill="hold">
                            <p:stCondLst>
                              <p:cond delay="9500"/>
                            </p:stCondLst>
                            <p:childTnLst>
                              <p:par>
                                <p:cTn id="62" presetID="53" presetClass="entr" presetSubtype="16"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 calcmode="lin" valueType="num">
                                      <p:cBhvr>
                                        <p:cTn id="64" dur="500" fill="hold"/>
                                        <p:tgtEl>
                                          <p:spTgt spid="30"/>
                                        </p:tgtEl>
                                        <p:attrNameLst>
                                          <p:attrName>ppt_w</p:attrName>
                                        </p:attrNameLst>
                                      </p:cBhvr>
                                      <p:tavLst>
                                        <p:tav tm="0">
                                          <p:val>
                                            <p:fltVal val="0"/>
                                          </p:val>
                                        </p:tav>
                                        <p:tav tm="100000">
                                          <p:val>
                                            <p:strVal val="#ppt_w"/>
                                          </p:val>
                                        </p:tav>
                                      </p:tavLst>
                                    </p:anim>
                                    <p:anim calcmode="lin" valueType="num">
                                      <p:cBhvr>
                                        <p:cTn id="65" dur="500" fill="hold"/>
                                        <p:tgtEl>
                                          <p:spTgt spid="30"/>
                                        </p:tgtEl>
                                        <p:attrNameLst>
                                          <p:attrName>ppt_h</p:attrName>
                                        </p:attrNameLst>
                                      </p:cBhvr>
                                      <p:tavLst>
                                        <p:tav tm="0">
                                          <p:val>
                                            <p:fltVal val="0"/>
                                          </p:val>
                                        </p:tav>
                                        <p:tav tm="100000">
                                          <p:val>
                                            <p:strVal val="#ppt_h"/>
                                          </p:val>
                                        </p:tav>
                                      </p:tavLst>
                                    </p:anim>
                                    <p:animEffect transition="in" filter="fade">
                                      <p:cBhvr>
                                        <p:cTn id="66" dur="500"/>
                                        <p:tgtEl>
                                          <p:spTgt spid="30"/>
                                        </p:tgtEl>
                                      </p:cBhvr>
                                    </p:animEffect>
                                  </p:childTnLst>
                                </p:cTn>
                              </p:par>
                            </p:childTnLst>
                          </p:cTn>
                        </p:par>
                        <p:par>
                          <p:cTn id="67" fill="hold">
                            <p:stCondLst>
                              <p:cond delay="10000"/>
                            </p:stCondLst>
                            <p:childTnLst>
                              <p:par>
                                <p:cTn id="68" presetID="22" presetClass="entr" presetSubtype="1"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1000"/>
                                        <p:tgtEl>
                                          <p:spTgt spid="21"/>
                                        </p:tgtEl>
                                      </p:cBhvr>
                                    </p:animEffect>
                                  </p:childTnLst>
                                </p:cTn>
                              </p:par>
                            </p:childTnLst>
                          </p:cTn>
                        </p:par>
                        <p:par>
                          <p:cTn id="71" fill="hold">
                            <p:stCondLst>
                              <p:cond delay="11000"/>
                            </p:stCondLst>
                            <p:childTnLst>
                              <p:par>
                                <p:cTn id="72" presetID="45" presetClass="entr" presetSubtype="0" fill="hold" grpId="0" nodeType="afterEffect">
                                  <p:stCondLst>
                                    <p:cond delay="0"/>
                                  </p:stCondLst>
                                  <p:childTnLst>
                                    <p:set>
                                      <p:cBhvr>
                                        <p:cTn id="73" dur="1" fill="hold">
                                          <p:stCondLst>
                                            <p:cond delay="0"/>
                                          </p:stCondLst>
                                        </p:cTn>
                                        <p:tgtEl>
                                          <p:spTgt spid="16"/>
                                        </p:tgtEl>
                                        <p:attrNameLst>
                                          <p:attrName>style.visibility</p:attrName>
                                        </p:attrNameLst>
                                      </p:cBhvr>
                                      <p:to>
                                        <p:strVal val="visible"/>
                                      </p:to>
                                    </p:set>
                                    <p:animEffect transition="in" filter="fade">
                                      <p:cBhvr>
                                        <p:cTn id="74" dur="2000"/>
                                        <p:tgtEl>
                                          <p:spTgt spid="16"/>
                                        </p:tgtEl>
                                      </p:cBhvr>
                                    </p:animEffect>
                                    <p:anim calcmode="lin" valueType="num">
                                      <p:cBhvr>
                                        <p:cTn id="75" dur="2000" fill="hold"/>
                                        <p:tgtEl>
                                          <p:spTgt spid="16"/>
                                        </p:tgtEl>
                                        <p:attrNameLst>
                                          <p:attrName>ppt_w</p:attrName>
                                        </p:attrNameLst>
                                      </p:cBhvr>
                                      <p:tavLst>
                                        <p:tav tm="0" fmla="#ppt_w*sin(2.5*pi*$)">
                                          <p:val>
                                            <p:fltVal val="0"/>
                                          </p:val>
                                        </p:tav>
                                        <p:tav tm="100000">
                                          <p:val>
                                            <p:fltVal val="1"/>
                                          </p:val>
                                        </p:tav>
                                      </p:tavLst>
                                    </p:anim>
                                    <p:anim calcmode="lin" valueType="num">
                                      <p:cBhvr>
                                        <p:cTn id="76" dur="2000" fill="hold"/>
                                        <p:tgtEl>
                                          <p:spTgt spid="16"/>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2000" fill="hold"/>
                                        <p:tgtEl>
                                          <p:spTgt spid="27"/>
                                        </p:tgtEl>
                                        <p:attrNameLst>
                                          <p:attrName>ppt_w</p:attrName>
                                        </p:attrNameLst>
                                      </p:cBhvr>
                                      <p:tavLst>
                                        <p:tav tm="0">
                                          <p:val>
                                            <p:fltVal val="0"/>
                                          </p:val>
                                        </p:tav>
                                        <p:tav tm="100000">
                                          <p:val>
                                            <p:strVal val="#ppt_w"/>
                                          </p:val>
                                        </p:tav>
                                      </p:tavLst>
                                    </p:anim>
                                    <p:anim calcmode="lin" valueType="num">
                                      <p:cBhvr>
                                        <p:cTn id="80" dur="2000" fill="hold"/>
                                        <p:tgtEl>
                                          <p:spTgt spid="27"/>
                                        </p:tgtEl>
                                        <p:attrNameLst>
                                          <p:attrName>ppt_h</p:attrName>
                                        </p:attrNameLst>
                                      </p:cBhvr>
                                      <p:tavLst>
                                        <p:tav tm="0">
                                          <p:val>
                                            <p:fltVal val="0"/>
                                          </p:val>
                                        </p:tav>
                                        <p:tav tm="100000">
                                          <p:val>
                                            <p:strVal val="#ppt_h"/>
                                          </p:val>
                                        </p:tav>
                                      </p:tavLst>
                                    </p:anim>
                                    <p:animEffect transition="in" filter="fade">
                                      <p:cBhvr>
                                        <p:cTn id="81" dur="2000"/>
                                        <p:tgtEl>
                                          <p:spTgt spid="27"/>
                                        </p:tgtEl>
                                      </p:cBhvr>
                                    </p:animEffect>
                                  </p:childTnLst>
                                </p:cTn>
                              </p:par>
                            </p:childTnLst>
                          </p:cTn>
                        </p:par>
                        <p:par>
                          <p:cTn id="82" fill="hold">
                            <p:stCondLst>
                              <p:cond delay="13000"/>
                            </p:stCondLst>
                            <p:childTnLst>
                              <p:par>
                                <p:cTn id="83" presetID="53" presetClass="entr" presetSubtype="16"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 calcmode="lin" valueType="num">
                                      <p:cBhvr>
                                        <p:cTn id="85" dur="500" fill="hold"/>
                                        <p:tgtEl>
                                          <p:spTgt spid="31"/>
                                        </p:tgtEl>
                                        <p:attrNameLst>
                                          <p:attrName>ppt_w</p:attrName>
                                        </p:attrNameLst>
                                      </p:cBhvr>
                                      <p:tavLst>
                                        <p:tav tm="0">
                                          <p:val>
                                            <p:fltVal val="0"/>
                                          </p:val>
                                        </p:tav>
                                        <p:tav tm="100000">
                                          <p:val>
                                            <p:strVal val="#ppt_w"/>
                                          </p:val>
                                        </p:tav>
                                      </p:tavLst>
                                    </p:anim>
                                    <p:anim calcmode="lin" valueType="num">
                                      <p:cBhvr>
                                        <p:cTn id="86" dur="500" fill="hold"/>
                                        <p:tgtEl>
                                          <p:spTgt spid="31"/>
                                        </p:tgtEl>
                                        <p:attrNameLst>
                                          <p:attrName>ppt_h</p:attrName>
                                        </p:attrNameLst>
                                      </p:cBhvr>
                                      <p:tavLst>
                                        <p:tav tm="0">
                                          <p:val>
                                            <p:fltVal val="0"/>
                                          </p:val>
                                        </p:tav>
                                        <p:tav tm="100000">
                                          <p:val>
                                            <p:strVal val="#ppt_h"/>
                                          </p:val>
                                        </p:tav>
                                      </p:tavLst>
                                    </p:anim>
                                    <p:animEffect transition="in" filter="fade">
                                      <p:cBhvr>
                                        <p:cTn id="87" dur="500"/>
                                        <p:tgtEl>
                                          <p:spTgt spid="31"/>
                                        </p:tgtEl>
                                      </p:cBhvr>
                                    </p:animEffect>
                                  </p:childTnLst>
                                </p:cTn>
                              </p:par>
                            </p:childTnLst>
                          </p:cTn>
                        </p:par>
                        <p:par>
                          <p:cTn id="88" fill="hold">
                            <p:stCondLst>
                              <p:cond delay="13500"/>
                            </p:stCondLst>
                            <p:childTnLst>
                              <p:par>
                                <p:cTn id="89" presetID="22" presetClass="entr" presetSubtype="4" fill="hold" grpId="0" nodeType="afterEffect">
                                  <p:stCondLst>
                                    <p:cond delay="0"/>
                                  </p:stCondLst>
                                  <p:childTnLst>
                                    <p:set>
                                      <p:cBhvr>
                                        <p:cTn id="90" dur="1" fill="hold">
                                          <p:stCondLst>
                                            <p:cond delay="0"/>
                                          </p:stCondLst>
                                        </p:cTn>
                                        <p:tgtEl>
                                          <p:spTgt spid="22"/>
                                        </p:tgtEl>
                                        <p:attrNameLst>
                                          <p:attrName>style.visibility</p:attrName>
                                        </p:attrNameLst>
                                      </p:cBhvr>
                                      <p:to>
                                        <p:strVal val="visible"/>
                                      </p:to>
                                    </p:set>
                                    <p:animEffect transition="in" filter="wipe(down)">
                                      <p:cBhvr>
                                        <p:cTn id="91" dur="1000"/>
                                        <p:tgtEl>
                                          <p:spTgt spid="22"/>
                                        </p:tgtEl>
                                      </p:cBhvr>
                                    </p:animEffect>
                                  </p:childTnLst>
                                </p:cTn>
                              </p:par>
                            </p:childTnLst>
                          </p:cTn>
                        </p:par>
                        <p:par>
                          <p:cTn id="92" fill="hold">
                            <p:stCondLst>
                              <p:cond delay="14500"/>
                            </p:stCondLst>
                            <p:childTnLst>
                              <p:par>
                                <p:cTn id="93" presetID="45" presetClass="entr" presetSubtype="0" fill="hold" grpId="0" nodeType="afterEffect">
                                  <p:stCondLst>
                                    <p:cond delay="0"/>
                                  </p:stCondLst>
                                  <p:childTnLst>
                                    <p:set>
                                      <p:cBhvr>
                                        <p:cTn id="94" dur="1" fill="hold">
                                          <p:stCondLst>
                                            <p:cond delay="0"/>
                                          </p:stCondLst>
                                        </p:cTn>
                                        <p:tgtEl>
                                          <p:spTgt spid="18"/>
                                        </p:tgtEl>
                                        <p:attrNameLst>
                                          <p:attrName>style.visibility</p:attrName>
                                        </p:attrNameLst>
                                      </p:cBhvr>
                                      <p:to>
                                        <p:strVal val="visible"/>
                                      </p:to>
                                    </p:set>
                                    <p:animEffect transition="in" filter="fade">
                                      <p:cBhvr>
                                        <p:cTn id="95" dur="2000"/>
                                        <p:tgtEl>
                                          <p:spTgt spid="18"/>
                                        </p:tgtEl>
                                      </p:cBhvr>
                                    </p:animEffect>
                                    <p:anim calcmode="lin" valueType="num">
                                      <p:cBhvr>
                                        <p:cTn id="96" dur="2000" fill="hold"/>
                                        <p:tgtEl>
                                          <p:spTgt spid="18"/>
                                        </p:tgtEl>
                                        <p:attrNameLst>
                                          <p:attrName>ppt_w</p:attrName>
                                        </p:attrNameLst>
                                      </p:cBhvr>
                                      <p:tavLst>
                                        <p:tav tm="0" fmla="#ppt_w*sin(2.5*pi*$)">
                                          <p:val>
                                            <p:fltVal val="0"/>
                                          </p:val>
                                        </p:tav>
                                        <p:tav tm="100000">
                                          <p:val>
                                            <p:fltVal val="1"/>
                                          </p:val>
                                        </p:tav>
                                      </p:tavLst>
                                    </p:anim>
                                    <p:anim calcmode="lin" valueType="num">
                                      <p:cBhvr>
                                        <p:cTn id="97" dur="2000" fill="hold"/>
                                        <p:tgtEl>
                                          <p:spTgt spid="18"/>
                                        </p:tgtEl>
                                        <p:attrNameLst>
                                          <p:attrName>ppt_h</p:attrName>
                                        </p:attrNameLst>
                                      </p:cBhvr>
                                      <p:tavLst>
                                        <p:tav tm="0">
                                          <p:val>
                                            <p:strVal val="#ppt_h"/>
                                          </p:val>
                                        </p:tav>
                                        <p:tav tm="100000">
                                          <p:val>
                                            <p:strVal val="#ppt_h"/>
                                          </p:val>
                                        </p:tav>
                                      </p:tavLst>
                                    </p:anim>
                                  </p:childTnLst>
                                </p:cTn>
                              </p:par>
                              <p:par>
                                <p:cTn id="98" presetID="53" presetClass="entr" presetSubtype="16" fill="hold" grpId="0" nodeType="withEffect">
                                  <p:stCondLst>
                                    <p:cond delay="0"/>
                                  </p:stCondLst>
                                  <p:childTnLst>
                                    <p:set>
                                      <p:cBhvr>
                                        <p:cTn id="99" dur="1" fill="hold">
                                          <p:stCondLst>
                                            <p:cond delay="0"/>
                                          </p:stCondLst>
                                        </p:cTn>
                                        <p:tgtEl>
                                          <p:spTgt spid="28"/>
                                        </p:tgtEl>
                                        <p:attrNameLst>
                                          <p:attrName>style.visibility</p:attrName>
                                        </p:attrNameLst>
                                      </p:cBhvr>
                                      <p:to>
                                        <p:strVal val="visible"/>
                                      </p:to>
                                    </p:set>
                                    <p:anim calcmode="lin" valueType="num">
                                      <p:cBhvr>
                                        <p:cTn id="100" dur="2000" fill="hold"/>
                                        <p:tgtEl>
                                          <p:spTgt spid="28"/>
                                        </p:tgtEl>
                                        <p:attrNameLst>
                                          <p:attrName>ppt_w</p:attrName>
                                        </p:attrNameLst>
                                      </p:cBhvr>
                                      <p:tavLst>
                                        <p:tav tm="0">
                                          <p:val>
                                            <p:fltVal val="0"/>
                                          </p:val>
                                        </p:tav>
                                        <p:tav tm="100000">
                                          <p:val>
                                            <p:strVal val="#ppt_w"/>
                                          </p:val>
                                        </p:tav>
                                      </p:tavLst>
                                    </p:anim>
                                    <p:anim calcmode="lin" valueType="num">
                                      <p:cBhvr>
                                        <p:cTn id="101" dur="2000" fill="hold"/>
                                        <p:tgtEl>
                                          <p:spTgt spid="28"/>
                                        </p:tgtEl>
                                        <p:attrNameLst>
                                          <p:attrName>ppt_h</p:attrName>
                                        </p:attrNameLst>
                                      </p:cBhvr>
                                      <p:tavLst>
                                        <p:tav tm="0">
                                          <p:val>
                                            <p:fltVal val="0"/>
                                          </p:val>
                                        </p:tav>
                                        <p:tav tm="100000">
                                          <p:val>
                                            <p:strVal val="#ppt_h"/>
                                          </p:val>
                                        </p:tav>
                                      </p:tavLst>
                                    </p:anim>
                                    <p:animEffect transition="in" filter="fade">
                                      <p:cBhvr>
                                        <p:cTn id="102" dur="2000"/>
                                        <p:tgtEl>
                                          <p:spTgt spid="28"/>
                                        </p:tgtEl>
                                      </p:cBhvr>
                                    </p:animEffect>
                                  </p:childTnLst>
                                </p:cTn>
                              </p:par>
                            </p:childTnLst>
                          </p:cTn>
                        </p:par>
                        <p:par>
                          <p:cTn id="103" fill="hold">
                            <p:stCondLst>
                              <p:cond delay="16500"/>
                            </p:stCondLst>
                            <p:childTnLst>
                              <p:par>
                                <p:cTn id="104" presetID="53" presetClass="entr" presetSubtype="16" fill="hold" grpId="0" nodeType="afterEffect">
                                  <p:stCondLst>
                                    <p:cond delay="0"/>
                                  </p:stCondLst>
                                  <p:childTnLst>
                                    <p:set>
                                      <p:cBhvr>
                                        <p:cTn id="105" dur="1" fill="hold">
                                          <p:stCondLst>
                                            <p:cond delay="0"/>
                                          </p:stCondLst>
                                        </p:cTn>
                                        <p:tgtEl>
                                          <p:spTgt spid="32"/>
                                        </p:tgtEl>
                                        <p:attrNameLst>
                                          <p:attrName>style.visibility</p:attrName>
                                        </p:attrNameLst>
                                      </p:cBhvr>
                                      <p:to>
                                        <p:strVal val="visible"/>
                                      </p:to>
                                    </p:set>
                                    <p:anim calcmode="lin" valueType="num">
                                      <p:cBhvr>
                                        <p:cTn id="106" dur="500" fill="hold"/>
                                        <p:tgtEl>
                                          <p:spTgt spid="32"/>
                                        </p:tgtEl>
                                        <p:attrNameLst>
                                          <p:attrName>ppt_w</p:attrName>
                                        </p:attrNameLst>
                                      </p:cBhvr>
                                      <p:tavLst>
                                        <p:tav tm="0">
                                          <p:val>
                                            <p:fltVal val="0"/>
                                          </p:val>
                                        </p:tav>
                                        <p:tav tm="100000">
                                          <p:val>
                                            <p:strVal val="#ppt_w"/>
                                          </p:val>
                                        </p:tav>
                                      </p:tavLst>
                                    </p:anim>
                                    <p:anim calcmode="lin" valueType="num">
                                      <p:cBhvr>
                                        <p:cTn id="107" dur="500" fill="hold"/>
                                        <p:tgtEl>
                                          <p:spTgt spid="32"/>
                                        </p:tgtEl>
                                        <p:attrNameLst>
                                          <p:attrName>ppt_h</p:attrName>
                                        </p:attrNameLst>
                                      </p:cBhvr>
                                      <p:tavLst>
                                        <p:tav tm="0">
                                          <p:val>
                                            <p:fltVal val="0"/>
                                          </p:val>
                                        </p:tav>
                                        <p:tav tm="100000">
                                          <p:val>
                                            <p:strVal val="#ppt_h"/>
                                          </p:val>
                                        </p:tav>
                                      </p:tavLst>
                                    </p:anim>
                                    <p:animEffect transition="in" filter="fade">
                                      <p:cBhvr>
                                        <p:cTn id="108" dur="500"/>
                                        <p:tgtEl>
                                          <p:spTgt spid="32"/>
                                        </p:tgtEl>
                                      </p:cBhvr>
                                    </p:animEffect>
                                  </p:childTnLst>
                                </p:cTn>
                              </p:par>
                            </p:childTnLst>
                          </p:cTn>
                        </p:par>
                        <p:par>
                          <p:cTn id="109" fill="hold">
                            <p:stCondLst>
                              <p:cond delay="17000"/>
                            </p:stCondLst>
                            <p:childTnLst>
                              <p:par>
                                <p:cTn id="110" presetID="22" presetClass="entr" presetSubtype="1" fill="hold" grpId="0"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wipe(up)">
                                      <p:cBhvr>
                                        <p:cTn id="112"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7" grpId="0" animBg="1"/>
      <p:bldP spid="26" grpId="0" animBg="1"/>
      <p:bldP spid="24" grpId="0" animBg="1"/>
      <p:bldP spid="25" grpId="0" animBg="1"/>
      <p:bldP spid="13" grpId="0" animBg="1"/>
      <p:bldP spid="14" grpId="0" animBg="1"/>
      <p:bldP spid="15" grpId="0" animBg="1"/>
      <p:bldP spid="16" grpId="0" animBg="1"/>
      <p:bldP spid="17" grpId="0"/>
      <p:bldP spid="18" grpId="0" animBg="1"/>
      <p:bldP spid="19" grpId="0"/>
      <p:bldP spid="20" grpId="0"/>
      <p:bldP spid="21" grpId="0"/>
      <p:bldP spid="22" grpId="0"/>
      <p:bldP spid="23" grpId="0"/>
      <p:bldP spid="4" grpId="0"/>
      <p:bldP spid="29" grpId="0"/>
      <p:bldP spid="30" grpId="0"/>
      <p:bldP spid="31" grpId="0"/>
      <p:bldP spid="3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10"/>
          <p:cNvSpPr>
            <a:spLocks noChangeAspect="1"/>
          </p:cNvSpPr>
          <p:nvPr/>
        </p:nvSpPr>
        <p:spPr>
          <a:xfrm>
            <a:off x="1720961"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15"/>
          <p:cNvSpPr>
            <a:spLocks noChangeAspect="1"/>
          </p:cNvSpPr>
          <p:nvPr/>
        </p:nvSpPr>
        <p:spPr>
          <a:xfrm>
            <a:off x="6013524"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Freeform 18"/>
          <p:cNvSpPr>
            <a:spLocks noChangeAspect="1"/>
          </p:cNvSpPr>
          <p:nvPr/>
        </p:nvSpPr>
        <p:spPr>
          <a:xfrm>
            <a:off x="10311469" y="4234977"/>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a:spLocks noChangeAspect="1"/>
          </p:cNvSpPr>
          <p:nvPr/>
        </p:nvSpPr>
        <p:spPr>
          <a:xfrm rot="10800000">
            <a:off x="3781179" y="3281224"/>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25"/>
          <p:cNvSpPr>
            <a:spLocks noChangeAspect="1"/>
          </p:cNvSpPr>
          <p:nvPr/>
        </p:nvSpPr>
        <p:spPr>
          <a:xfrm rot="10800000">
            <a:off x="8073616" y="3274648"/>
            <a:ext cx="182880" cy="639390"/>
          </a:xfrm>
          <a:custGeom>
            <a:avLst/>
            <a:gdLst>
              <a:gd name="connsiteX0" fmla="*/ 45720 w 91440"/>
              <a:gd name="connsiteY0" fmla="*/ 228255 h 319695"/>
              <a:gd name="connsiteX1" fmla="*/ 91440 w 91440"/>
              <a:gd name="connsiteY1" fmla="*/ 273975 h 319695"/>
              <a:gd name="connsiteX2" fmla="*/ 45720 w 91440"/>
              <a:gd name="connsiteY2" fmla="*/ 319695 h 319695"/>
              <a:gd name="connsiteX3" fmla="*/ 0 w 91440"/>
              <a:gd name="connsiteY3" fmla="*/ 273975 h 319695"/>
              <a:gd name="connsiteX4" fmla="*/ 45720 w 91440"/>
              <a:gd name="connsiteY4" fmla="*/ 228255 h 319695"/>
              <a:gd name="connsiteX5" fmla="*/ 46619 w 91440"/>
              <a:gd name="connsiteY5" fmla="*/ 148600 h 319695"/>
              <a:gd name="connsiteX6" fmla="*/ 69479 w 91440"/>
              <a:gd name="connsiteY6" fmla="*/ 171460 h 319695"/>
              <a:gd name="connsiteX7" fmla="*/ 46619 w 91440"/>
              <a:gd name="connsiteY7" fmla="*/ 194320 h 319695"/>
              <a:gd name="connsiteX8" fmla="*/ 23759 w 91440"/>
              <a:gd name="connsiteY8" fmla="*/ 171460 h 319695"/>
              <a:gd name="connsiteX9" fmla="*/ 46619 w 91440"/>
              <a:gd name="connsiteY9" fmla="*/ 148600 h 319695"/>
              <a:gd name="connsiteX10" fmla="*/ 46619 w 91440"/>
              <a:gd name="connsiteY10" fmla="*/ 76632 h 319695"/>
              <a:gd name="connsiteX11" fmla="*/ 69479 w 91440"/>
              <a:gd name="connsiteY11" fmla="*/ 99492 h 319695"/>
              <a:gd name="connsiteX12" fmla="*/ 46619 w 91440"/>
              <a:gd name="connsiteY12" fmla="*/ 122352 h 319695"/>
              <a:gd name="connsiteX13" fmla="*/ 23759 w 91440"/>
              <a:gd name="connsiteY13" fmla="*/ 99492 h 319695"/>
              <a:gd name="connsiteX14" fmla="*/ 46619 w 91440"/>
              <a:gd name="connsiteY14" fmla="*/ 76632 h 319695"/>
              <a:gd name="connsiteX15" fmla="*/ 46619 w 91440"/>
              <a:gd name="connsiteY15" fmla="*/ 0 h 319695"/>
              <a:gd name="connsiteX16" fmla="*/ 69479 w 91440"/>
              <a:gd name="connsiteY16" fmla="*/ 22860 h 319695"/>
              <a:gd name="connsiteX17" fmla="*/ 46619 w 91440"/>
              <a:gd name="connsiteY17" fmla="*/ 45720 h 319695"/>
              <a:gd name="connsiteX18" fmla="*/ 23759 w 91440"/>
              <a:gd name="connsiteY18" fmla="*/ 22860 h 319695"/>
              <a:gd name="connsiteX19" fmla="*/ 46619 w 91440"/>
              <a:gd name="connsiteY19" fmla="*/ 0 h 319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 h="319695">
                <a:moveTo>
                  <a:pt x="45720" y="228255"/>
                </a:moveTo>
                <a:cubicBezTo>
                  <a:pt x="70970" y="228255"/>
                  <a:pt x="91440" y="248725"/>
                  <a:pt x="91440" y="273975"/>
                </a:cubicBezTo>
                <a:cubicBezTo>
                  <a:pt x="91440" y="299225"/>
                  <a:pt x="70970" y="319695"/>
                  <a:pt x="45720" y="319695"/>
                </a:cubicBezTo>
                <a:cubicBezTo>
                  <a:pt x="20470" y="319695"/>
                  <a:pt x="0" y="299225"/>
                  <a:pt x="0" y="273975"/>
                </a:cubicBezTo>
                <a:cubicBezTo>
                  <a:pt x="0" y="248725"/>
                  <a:pt x="20470" y="228255"/>
                  <a:pt x="45720" y="228255"/>
                </a:cubicBezTo>
                <a:close/>
                <a:moveTo>
                  <a:pt x="46619" y="148600"/>
                </a:moveTo>
                <a:cubicBezTo>
                  <a:pt x="59244" y="148600"/>
                  <a:pt x="69479" y="158835"/>
                  <a:pt x="69479" y="171460"/>
                </a:cubicBezTo>
                <a:cubicBezTo>
                  <a:pt x="69479" y="184085"/>
                  <a:pt x="59244" y="194320"/>
                  <a:pt x="46619" y="194320"/>
                </a:cubicBezTo>
                <a:cubicBezTo>
                  <a:pt x="33994" y="194320"/>
                  <a:pt x="23759" y="184085"/>
                  <a:pt x="23759" y="171460"/>
                </a:cubicBezTo>
                <a:cubicBezTo>
                  <a:pt x="23759" y="158835"/>
                  <a:pt x="33994" y="148600"/>
                  <a:pt x="46619" y="148600"/>
                </a:cubicBezTo>
                <a:close/>
                <a:moveTo>
                  <a:pt x="46619" y="76632"/>
                </a:moveTo>
                <a:cubicBezTo>
                  <a:pt x="59244" y="76632"/>
                  <a:pt x="69479" y="86867"/>
                  <a:pt x="69479" y="99492"/>
                </a:cubicBezTo>
                <a:cubicBezTo>
                  <a:pt x="69479" y="112117"/>
                  <a:pt x="59244" y="122352"/>
                  <a:pt x="46619" y="122352"/>
                </a:cubicBezTo>
                <a:cubicBezTo>
                  <a:pt x="33994" y="122352"/>
                  <a:pt x="23759" y="112117"/>
                  <a:pt x="23759" y="99492"/>
                </a:cubicBezTo>
                <a:cubicBezTo>
                  <a:pt x="23759" y="86867"/>
                  <a:pt x="33994" y="76632"/>
                  <a:pt x="46619" y="76632"/>
                </a:cubicBezTo>
                <a:close/>
                <a:moveTo>
                  <a:pt x="46619" y="0"/>
                </a:moveTo>
                <a:cubicBezTo>
                  <a:pt x="59244" y="0"/>
                  <a:pt x="69479" y="10235"/>
                  <a:pt x="69479" y="22860"/>
                </a:cubicBezTo>
                <a:cubicBezTo>
                  <a:pt x="69479" y="35485"/>
                  <a:pt x="59244" y="45720"/>
                  <a:pt x="46619" y="45720"/>
                </a:cubicBezTo>
                <a:cubicBezTo>
                  <a:pt x="33994" y="45720"/>
                  <a:pt x="23759" y="35485"/>
                  <a:pt x="23759" y="22860"/>
                </a:cubicBezTo>
                <a:cubicBezTo>
                  <a:pt x="23759" y="10235"/>
                  <a:pt x="33994" y="0"/>
                  <a:pt x="46619" y="0"/>
                </a:cubicBez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7" name="TextBox 26"/>
          <p:cNvSpPr txBox="1"/>
          <p:nvPr/>
        </p:nvSpPr>
        <p:spPr>
          <a:xfrm>
            <a:off x="57782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95171" y="2872023"/>
            <a:ext cx="2148396" cy="1203290"/>
            <a:chOff x="695171" y="2872023"/>
            <a:chExt cx="2148396" cy="1203290"/>
          </a:xfrm>
          <a:solidFill>
            <a:srgbClr val="FF2B2A"/>
          </a:solidFill>
          <a:effectLst>
            <a:outerShdw blurRad="50800" dist="38100" dir="16200000" rotWithShape="0">
              <a:prstClr val="black">
                <a:alpha val="40000"/>
              </a:prstClr>
            </a:outerShdw>
          </a:effectLst>
        </p:grpSpPr>
        <p:sp>
          <p:nvSpPr>
            <p:cNvPr id="2" name="Isosceles Triangle 1"/>
            <p:cNvSpPr/>
            <p:nvPr/>
          </p:nvSpPr>
          <p:spPr>
            <a:xfrm>
              <a:off x="695171"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p:cNvSpPr txBox="1"/>
            <p:nvPr/>
          </p:nvSpPr>
          <p:spPr>
            <a:xfrm>
              <a:off x="1355069" y="3452373"/>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7" name="Group 36"/>
          <p:cNvGrpSpPr/>
          <p:nvPr/>
        </p:nvGrpSpPr>
        <p:grpSpPr>
          <a:xfrm>
            <a:off x="2841453" y="4080278"/>
            <a:ext cx="2148396" cy="1203290"/>
            <a:chOff x="2841453" y="4080278"/>
            <a:chExt cx="2148396" cy="1203290"/>
          </a:xfrm>
          <a:solidFill>
            <a:srgbClr val="85C401"/>
          </a:solidFill>
          <a:effectLst>
            <a:outerShdw blurRad="50800" dist="38100" dir="5400000" algn="t" rotWithShape="0">
              <a:prstClr val="black">
                <a:alpha val="40000"/>
              </a:prstClr>
            </a:outerShdw>
          </a:effectLst>
        </p:grpSpPr>
        <p:sp>
          <p:nvSpPr>
            <p:cNvPr id="21" name="Isosceles Triangle 20"/>
            <p:cNvSpPr/>
            <p:nvPr/>
          </p:nvSpPr>
          <p:spPr>
            <a:xfrm rot="10800000">
              <a:off x="2841453" y="4080278"/>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3411163" y="4213100"/>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8" name="Group 37"/>
          <p:cNvGrpSpPr/>
          <p:nvPr/>
        </p:nvGrpSpPr>
        <p:grpSpPr>
          <a:xfrm>
            <a:off x="4987734" y="2872023"/>
            <a:ext cx="2148396" cy="1203290"/>
            <a:chOff x="4987734" y="2872023"/>
            <a:chExt cx="2148396" cy="1203290"/>
          </a:xfrm>
          <a:solidFill>
            <a:srgbClr val="3EB8CD"/>
          </a:solidFill>
          <a:effectLst>
            <a:outerShdw blurRad="50800" dist="38100" dir="16200000" rotWithShape="0">
              <a:prstClr val="black">
                <a:alpha val="40000"/>
              </a:prstClr>
            </a:outerShdw>
          </a:effectLst>
        </p:grpSpPr>
        <p:sp>
          <p:nvSpPr>
            <p:cNvPr id="15" name="Isosceles Triangle 14"/>
            <p:cNvSpPr/>
            <p:nvPr/>
          </p:nvSpPr>
          <p:spPr>
            <a:xfrm>
              <a:off x="4987734"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5647764" y="3452372"/>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40" name="Group 39"/>
          <p:cNvGrpSpPr/>
          <p:nvPr/>
        </p:nvGrpSpPr>
        <p:grpSpPr>
          <a:xfrm>
            <a:off x="9285679" y="2872023"/>
            <a:ext cx="2148396" cy="1203290"/>
            <a:chOff x="9285679" y="2872023"/>
            <a:chExt cx="2148396" cy="1203290"/>
          </a:xfrm>
          <a:solidFill>
            <a:srgbClr val="01AA8D"/>
          </a:solidFill>
          <a:effectLst>
            <a:outerShdw blurRad="50800" dist="38100" dir="16200000" rotWithShape="0">
              <a:prstClr val="black">
                <a:alpha val="40000"/>
              </a:prstClr>
            </a:outerShdw>
          </a:effectLst>
        </p:grpSpPr>
        <p:sp>
          <p:nvSpPr>
            <p:cNvPr id="18" name="Isosceles Triangle 17"/>
            <p:cNvSpPr/>
            <p:nvPr/>
          </p:nvSpPr>
          <p:spPr>
            <a:xfrm>
              <a:off x="9285679" y="2872023"/>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9945709" y="3452371"/>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grpSp>
        <p:nvGrpSpPr>
          <p:cNvPr id="39" name="Group 38"/>
          <p:cNvGrpSpPr/>
          <p:nvPr/>
        </p:nvGrpSpPr>
        <p:grpSpPr>
          <a:xfrm>
            <a:off x="7133890" y="4073702"/>
            <a:ext cx="2148396" cy="1203290"/>
            <a:chOff x="7133890" y="4073702"/>
            <a:chExt cx="2148396" cy="1203290"/>
          </a:xfrm>
          <a:solidFill>
            <a:srgbClr val="FFA803"/>
          </a:solidFill>
          <a:effectLst>
            <a:outerShdw blurRad="50800" dist="38100" dir="5400000" algn="t" rotWithShape="0">
              <a:prstClr val="black">
                <a:alpha val="40000"/>
              </a:prstClr>
            </a:outerShdw>
          </a:effectLst>
        </p:grpSpPr>
        <p:sp>
          <p:nvSpPr>
            <p:cNvPr id="25" name="Isosceles Triangle 24"/>
            <p:cNvSpPr/>
            <p:nvPr/>
          </p:nvSpPr>
          <p:spPr>
            <a:xfrm rot="10800000">
              <a:off x="7133890" y="4073702"/>
              <a:ext cx="2148396" cy="1203290"/>
            </a:xfrm>
            <a:prstGeom prst="triangle">
              <a:avLst>
                <a:gd name="adj" fmla="val 51327"/>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p:cNvSpPr txBox="1"/>
            <p:nvPr/>
          </p:nvSpPr>
          <p:spPr>
            <a:xfrm>
              <a:off x="7750888" y="4213099"/>
              <a:ext cx="914400" cy="461665"/>
            </a:xfrm>
            <a:prstGeom prst="rect">
              <a:avLst/>
            </a:prstGeom>
            <a:grpFill/>
          </p:spPr>
          <p:txBody>
            <a:bodyPr wrap="square" rtlCol="0">
              <a:spAutoFit/>
            </a:bodyPr>
            <a:lstStyle/>
            <a:p>
              <a:r>
                <a:rPr lang="en-US" sz="2400" b="1" dirty="0">
                  <a:solidFill>
                    <a:schemeClr val="bg1"/>
                  </a:solidFill>
                  <a:latin typeface="Lato" panose="020F0502020204030203"/>
                </a:rPr>
                <a:t>2010</a:t>
              </a:r>
            </a:p>
          </p:txBody>
        </p:sp>
      </p:grpSp>
      <p:sp>
        <p:nvSpPr>
          <p:cNvPr id="32" name="TextBox 31"/>
          <p:cNvSpPr txBox="1"/>
          <p:nvPr/>
        </p:nvSpPr>
        <p:spPr>
          <a:xfrm>
            <a:off x="4870267"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9168469" y="5044236"/>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632802"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925365" y="1903100"/>
            <a:ext cx="2468880" cy="1261884"/>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800" b="1" dirty="0">
              <a:solidFill>
                <a:schemeClr val="bg2">
                  <a:lumMod val="25000"/>
                </a:schemeClr>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584354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p:tgtEl>
                                          <p:spTgt spid="36"/>
                                        </p:tgtEl>
                                        <p:attrNameLst>
                                          <p:attrName>ppt_y</p:attrName>
                                        </p:attrNameLst>
                                      </p:cBhvr>
                                      <p:tavLst>
                                        <p:tav tm="0">
                                          <p:val>
                                            <p:strVal val="#ppt_y+#ppt_h*1.125000"/>
                                          </p:val>
                                        </p:tav>
                                        <p:tav tm="100000">
                                          <p:val>
                                            <p:strVal val="#ppt_y"/>
                                          </p:val>
                                        </p:tav>
                                      </p:tavLst>
                                    </p:anim>
                                    <p:animEffect transition="in" filter="wipe(up)">
                                      <p:cBhvr>
                                        <p:cTn id="12" dur="500"/>
                                        <p:tgtEl>
                                          <p:spTgt spid="36"/>
                                        </p:tgtEl>
                                      </p:cBhvr>
                                    </p:animEffect>
                                  </p:childTnLst>
                                </p:cTn>
                              </p:par>
                            </p:childTnLst>
                          </p:cTn>
                        </p:par>
                        <p:par>
                          <p:cTn id="13" fill="hold">
                            <p:stCondLst>
                              <p:cond delay="1000"/>
                            </p:stCondLst>
                            <p:childTnLst>
                              <p:par>
                                <p:cTn id="14" presetID="1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down)">
                                      <p:cBhvr>
                                        <p:cTn id="17" dur="500"/>
                                        <p:tgtEl>
                                          <p:spTgt spid="11"/>
                                        </p:tgtEl>
                                      </p:cBhvr>
                                    </p:animEffect>
                                  </p:childTnLst>
                                </p:cTn>
                              </p:par>
                            </p:childTnLst>
                          </p:cTn>
                        </p:par>
                        <p:par>
                          <p:cTn id="18" fill="hold">
                            <p:stCondLst>
                              <p:cond delay="1500"/>
                            </p:stCondLst>
                            <p:childTnLst>
                              <p:par>
                                <p:cTn id="19" presetID="47" presetClass="entr" presetSubtype="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1000"/>
                                        <p:tgtEl>
                                          <p:spTgt spid="27"/>
                                        </p:tgtEl>
                                      </p:cBhvr>
                                    </p:animEffect>
                                    <p:anim calcmode="lin" valueType="num">
                                      <p:cBhvr>
                                        <p:cTn id="22" dur="1000" fill="hold"/>
                                        <p:tgtEl>
                                          <p:spTgt spid="27"/>
                                        </p:tgtEl>
                                        <p:attrNameLst>
                                          <p:attrName>ppt_x</p:attrName>
                                        </p:attrNameLst>
                                      </p:cBhvr>
                                      <p:tavLst>
                                        <p:tav tm="0">
                                          <p:val>
                                            <p:strVal val="#ppt_x"/>
                                          </p:val>
                                        </p:tav>
                                        <p:tav tm="100000">
                                          <p:val>
                                            <p:strVal val="#ppt_x"/>
                                          </p:val>
                                        </p:tav>
                                      </p:tavLst>
                                    </p:anim>
                                    <p:anim calcmode="lin" valueType="num">
                                      <p:cBhvr>
                                        <p:cTn id="23" dur="1000" fill="hold"/>
                                        <p:tgtEl>
                                          <p:spTgt spid="2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2" presetClass="entr" presetSubtype="1" fill="hold" nodeType="afterEffect">
                                  <p:stCondLst>
                                    <p:cond delay="0"/>
                                  </p:stCondLst>
                                  <p:childTnLst>
                                    <p:set>
                                      <p:cBhvr>
                                        <p:cTn id="26" dur="1" fill="hold">
                                          <p:stCondLst>
                                            <p:cond delay="0"/>
                                          </p:stCondLst>
                                        </p:cTn>
                                        <p:tgtEl>
                                          <p:spTgt spid="37"/>
                                        </p:tgtEl>
                                        <p:attrNameLst>
                                          <p:attrName>style.visibility</p:attrName>
                                        </p:attrNameLst>
                                      </p:cBhvr>
                                      <p:to>
                                        <p:strVal val="visible"/>
                                      </p:to>
                                    </p:set>
                                    <p:anim calcmode="lin" valueType="num">
                                      <p:cBhvr additive="base">
                                        <p:cTn id="27" dur="500"/>
                                        <p:tgtEl>
                                          <p:spTgt spid="37"/>
                                        </p:tgtEl>
                                        <p:attrNameLst>
                                          <p:attrName>ppt_y</p:attrName>
                                        </p:attrNameLst>
                                      </p:cBhvr>
                                      <p:tavLst>
                                        <p:tav tm="0">
                                          <p:val>
                                            <p:strVal val="#ppt_y-#ppt_h*1.125000"/>
                                          </p:val>
                                        </p:tav>
                                        <p:tav tm="100000">
                                          <p:val>
                                            <p:strVal val="#ppt_y"/>
                                          </p:val>
                                        </p:tav>
                                      </p:tavLst>
                                    </p:anim>
                                    <p:animEffect transition="in" filter="wipe(down)">
                                      <p:cBhvr>
                                        <p:cTn id="28" dur="500"/>
                                        <p:tgtEl>
                                          <p:spTgt spid="37"/>
                                        </p:tgtEl>
                                      </p:cBhvr>
                                    </p:animEffect>
                                  </p:childTnLst>
                                </p:cTn>
                              </p:par>
                            </p:childTnLst>
                          </p:cTn>
                        </p:par>
                        <p:par>
                          <p:cTn id="29" fill="hold">
                            <p:stCondLst>
                              <p:cond delay="3000"/>
                            </p:stCondLst>
                            <p:childTnLst>
                              <p:par>
                                <p:cTn id="30" presetID="12" presetClass="entr" presetSubtype="4"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p:tgtEl>
                                          <p:spTgt spid="22"/>
                                        </p:tgtEl>
                                        <p:attrNameLst>
                                          <p:attrName>ppt_y</p:attrName>
                                        </p:attrNameLst>
                                      </p:cBhvr>
                                      <p:tavLst>
                                        <p:tav tm="0">
                                          <p:val>
                                            <p:strVal val="#ppt_y+#ppt_h*1.125000"/>
                                          </p:val>
                                        </p:tav>
                                        <p:tav tm="100000">
                                          <p:val>
                                            <p:strVal val="#ppt_y"/>
                                          </p:val>
                                        </p:tav>
                                      </p:tavLst>
                                    </p:anim>
                                    <p:animEffect transition="in" filter="wipe(up)">
                                      <p:cBhvr>
                                        <p:cTn id="33" dur="500"/>
                                        <p:tgtEl>
                                          <p:spTgt spid="22"/>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1000"/>
                                        <p:tgtEl>
                                          <p:spTgt spid="34"/>
                                        </p:tgtEl>
                                      </p:cBhvr>
                                    </p:animEffect>
                                    <p:anim calcmode="lin" valueType="num">
                                      <p:cBhvr>
                                        <p:cTn id="38" dur="1000" fill="hold"/>
                                        <p:tgtEl>
                                          <p:spTgt spid="34"/>
                                        </p:tgtEl>
                                        <p:attrNameLst>
                                          <p:attrName>ppt_x</p:attrName>
                                        </p:attrNameLst>
                                      </p:cBhvr>
                                      <p:tavLst>
                                        <p:tav tm="0">
                                          <p:val>
                                            <p:strVal val="#ppt_x"/>
                                          </p:val>
                                        </p:tav>
                                        <p:tav tm="100000">
                                          <p:val>
                                            <p:strVal val="#ppt_x"/>
                                          </p:val>
                                        </p:tav>
                                      </p:tavLst>
                                    </p:anim>
                                    <p:anim calcmode="lin" valueType="num">
                                      <p:cBhvr>
                                        <p:cTn id="39" dur="1000" fill="hold"/>
                                        <p:tgtEl>
                                          <p:spTgt spid="3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2" presetClass="entr" presetSubtype="4" fill="hold"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additive="base">
                                        <p:cTn id="43" dur="500"/>
                                        <p:tgtEl>
                                          <p:spTgt spid="38"/>
                                        </p:tgtEl>
                                        <p:attrNameLst>
                                          <p:attrName>ppt_y</p:attrName>
                                        </p:attrNameLst>
                                      </p:cBhvr>
                                      <p:tavLst>
                                        <p:tav tm="0">
                                          <p:val>
                                            <p:strVal val="#ppt_y+#ppt_h*1.125000"/>
                                          </p:val>
                                        </p:tav>
                                        <p:tav tm="100000">
                                          <p:val>
                                            <p:strVal val="#ppt_y"/>
                                          </p:val>
                                        </p:tav>
                                      </p:tavLst>
                                    </p:anim>
                                    <p:animEffect transition="in" filter="wipe(up)">
                                      <p:cBhvr>
                                        <p:cTn id="44" dur="500"/>
                                        <p:tgtEl>
                                          <p:spTgt spid="38"/>
                                        </p:tgtEl>
                                      </p:cBhvr>
                                    </p:animEffect>
                                  </p:childTnLst>
                                </p:cTn>
                              </p:par>
                            </p:childTnLst>
                          </p:cTn>
                        </p:par>
                        <p:par>
                          <p:cTn id="45" fill="hold">
                            <p:stCondLst>
                              <p:cond delay="5000"/>
                            </p:stCondLst>
                            <p:childTnLst>
                              <p:par>
                                <p:cTn id="46" presetID="12" presetClass="entr" presetSubtype="1"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additive="base">
                                        <p:cTn id="48" dur="500"/>
                                        <p:tgtEl>
                                          <p:spTgt spid="16"/>
                                        </p:tgtEl>
                                        <p:attrNameLst>
                                          <p:attrName>ppt_y</p:attrName>
                                        </p:attrNameLst>
                                      </p:cBhvr>
                                      <p:tavLst>
                                        <p:tav tm="0">
                                          <p:val>
                                            <p:strVal val="#ppt_y-#ppt_h*1.125000"/>
                                          </p:val>
                                        </p:tav>
                                        <p:tav tm="100000">
                                          <p:val>
                                            <p:strVal val="#ppt_y"/>
                                          </p:val>
                                        </p:tav>
                                      </p:tavLst>
                                    </p:anim>
                                    <p:animEffect transition="in" filter="wipe(down)">
                                      <p:cBhvr>
                                        <p:cTn id="49" dur="500"/>
                                        <p:tgtEl>
                                          <p:spTgt spid="16"/>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2" presetClass="entr" presetSubtype="4" fill="hold" nodeType="afterEffect">
                                  <p:stCondLst>
                                    <p:cond delay="0"/>
                                  </p:stCondLst>
                                  <p:childTnLst>
                                    <p:set>
                                      <p:cBhvr>
                                        <p:cTn id="58" dur="1" fill="hold">
                                          <p:stCondLst>
                                            <p:cond delay="0"/>
                                          </p:stCondLst>
                                        </p:cTn>
                                        <p:tgtEl>
                                          <p:spTgt spid="39"/>
                                        </p:tgtEl>
                                        <p:attrNameLst>
                                          <p:attrName>style.visibility</p:attrName>
                                        </p:attrNameLst>
                                      </p:cBhvr>
                                      <p:to>
                                        <p:strVal val="visible"/>
                                      </p:to>
                                    </p:set>
                                    <p:anim calcmode="lin" valueType="num">
                                      <p:cBhvr additive="base">
                                        <p:cTn id="59" dur="500"/>
                                        <p:tgtEl>
                                          <p:spTgt spid="39"/>
                                        </p:tgtEl>
                                        <p:attrNameLst>
                                          <p:attrName>ppt_y</p:attrName>
                                        </p:attrNameLst>
                                      </p:cBhvr>
                                      <p:tavLst>
                                        <p:tav tm="0">
                                          <p:val>
                                            <p:strVal val="#ppt_y+#ppt_h*1.125000"/>
                                          </p:val>
                                        </p:tav>
                                        <p:tav tm="100000">
                                          <p:val>
                                            <p:strVal val="#ppt_y"/>
                                          </p:val>
                                        </p:tav>
                                      </p:tavLst>
                                    </p:anim>
                                    <p:animEffect transition="in" filter="wipe(up)">
                                      <p:cBhvr>
                                        <p:cTn id="60" dur="500"/>
                                        <p:tgtEl>
                                          <p:spTgt spid="39"/>
                                        </p:tgtEl>
                                      </p:cBhvr>
                                    </p:animEffect>
                                  </p:childTnLst>
                                </p:cTn>
                              </p:par>
                            </p:childTnLst>
                          </p:cTn>
                        </p:par>
                        <p:par>
                          <p:cTn id="61" fill="hold">
                            <p:stCondLst>
                              <p:cond delay="7000"/>
                            </p:stCondLst>
                            <p:childTnLst>
                              <p:par>
                                <p:cTn id="62" presetID="12" presetClass="entr" presetSubtype="4"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 calcmode="lin" valueType="num">
                                      <p:cBhvr additive="base">
                                        <p:cTn id="64" dur="500"/>
                                        <p:tgtEl>
                                          <p:spTgt spid="26"/>
                                        </p:tgtEl>
                                        <p:attrNameLst>
                                          <p:attrName>ppt_y</p:attrName>
                                        </p:attrNameLst>
                                      </p:cBhvr>
                                      <p:tavLst>
                                        <p:tav tm="0">
                                          <p:val>
                                            <p:strVal val="#ppt_y+#ppt_h*1.125000"/>
                                          </p:val>
                                        </p:tav>
                                        <p:tav tm="100000">
                                          <p:val>
                                            <p:strVal val="#ppt_y"/>
                                          </p:val>
                                        </p:tav>
                                      </p:tavLst>
                                    </p:anim>
                                    <p:animEffect transition="in" filter="wipe(up)">
                                      <p:cBhvr>
                                        <p:cTn id="65" dur="500"/>
                                        <p:tgtEl>
                                          <p:spTgt spid="2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1000" fill="hold"/>
                                        <p:tgtEl>
                                          <p:spTgt spid="35"/>
                                        </p:tgtEl>
                                        <p:attrNameLst>
                                          <p:attrName>ppt_y</p:attrName>
                                        </p:attrNameLst>
                                      </p:cBhvr>
                                      <p:tavLst>
                                        <p:tav tm="0">
                                          <p:val>
                                            <p:strVal val="#ppt_y+.1"/>
                                          </p:val>
                                        </p:tav>
                                        <p:tav tm="100000">
                                          <p:val>
                                            <p:strVal val="#ppt_y"/>
                                          </p:val>
                                        </p:tav>
                                      </p:tavLst>
                                    </p:anim>
                                  </p:childTnLst>
                                </p:cTn>
                              </p:par>
                            </p:childTnLst>
                          </p:cTn>
                        </p:par>
                        <p:par>
                          <p:cTn id="72" fill="hold">
                            <p:stCondLst>
                              <p:cond delay="8500"/>
                            </p:stCondLst>
                            <p:childTnLst>
                              <p:par>
                                <p:cTn id="73" presetID="12" presetClass="entr" presetSubtype="4" fill="hold" nodeType="afterEffect">
                                  <p:stCondLst>
                                    <p:cond delay="0"/>
                                  </p:stCondLst>
                                  <p:childTnLst>
                                    <p:set>
                                      <p:cBhvr>
                                        <p:cTn id="74" dur="1" fill="hold">
                                          <p:stCondLst>
                                            <p:cond delay="0"/>
                                          </p:stCondLst>
                                        </p:cTn>
                                        <p:tgtEl>
                                          <p:spTgt spid="40"/>
                                        </p:tgtEl>
                                        <p:attrNameLst>
                                          <p:attrName>style.visibility</p:attrName>
                                        </p:attrNameLst>
                                      </p:cBhvr>
                                      <p:to>
                                        <p:strVal val="visible"/>
                                      </p:to>
                                    </p:set>
                                    <p:anim calcmode="lin" valueType="num">
                                      <p:cBhvr additive="base">
                                        <p:cTn id="75" dur="500"/>
                                        <p:tgtEl>
                                          <p:spTgt spid="40"/>
                                        </p:tgtEl>
                                        <p:attrNameLst>
                                          <p:attrName>ppt_y</p:attrName>
                                        </p:attrNameLst>
                                      </p:cBhvr>
                                      <p:tavLst>
                                        <p:tav tm="0">
                                          <p:val>
                                            <p:strVal val="#ppt_y+#ppt_h*1.125000"/>
                                          </p:val>
                                        </p:tav>
                                        <p:tav tm="100000">
                                          <p:val>
                                            <p:strVal val="#ppt_y"/>
                                          </p:val>
                                        </p:tav>
                                      </p:tavLst>
                                    </p:anim>
                                    <p:animEffect transition="in" filter="wipe(up)">
                                      <p:cBhvr>
                                        <p:cTn id="76" dur="500"/>
                                        <p:tgtEl>
                                          <p:spTgt spid="40"/>
                                        </p:tgtEl>
                                      </p:cBhvr>
                                    </p:animEffect>
                                  </p:childTnLst>
                                </p:cTn>
                              </p:par>
                            </p:childTnLst>
                          </p:cTn>
                        </p:par>
                        <p:par>
                          <p:cTn id="77" fill="hold">
                            <p:stCondLst>
                              <p:cond delay="9000"/>
                            </p:stCondLst>
                            <p:childTnLst>
                              <p:par>
                                <p:cTn id="78" presetID="12" presetClass="entr" presetSubtype="1" fill="hold" grpId="0" nodeType="afterEffect">
                                  <p:stCondLst>
                                    <p:cond delay="0"/>
                                  </p:stCondLst>
                                  <p:childTnLst>
                                    <p:set>
                                      <p:cBhvr>
                                        <p:cTn id="79" dur="1" fill="hold">
                                          <p:stCondLst>
                                            <p:cond delay="0"/>
                                          </p:stCondLst>
                                        </p:cTn>
                                        <p:tgtEl>
                                          <p:spTgt spid="19"/>
                                        </p:tgtEl>
                                        <p:attrNameLst>
                                          <p:attrName>style.visibility</p:attrName>
                                        </p:attrNameLst>
                                      </p:cBhvr>
                                      <p:to>
                                        <p:strVal val="visible"/>
                                      </p:to>
                                    </p:set>
                                    <p:anim calcmode="lin" valueType="num">
                                      <p:cBhvr additive="base">
                                        <p:cTn id="80" dur="500"/>
                                        <p:tgtEl>
                                          <p:spTgt spid="19"/>
                                        </p:tgtEl>
                                        <p:attrNameLst>
                                          <p:attrName>ppt_y</p:attrName>
                                        </p:attrNameLst>
                                      </p:cBhvr>
                                      <p:tavLst>
                                        <p:tav tm="0">
                                          <p:val>
                                            <p:strVal val="#ppt_y-#ppt_h*1.125000"/>
                                          </p:val>
                                        </p:tav>
                                        <p:tav tm="100000">
                                          <p:val>
                                            <p:strVal val="#ppt_y"/>
                                          </p:val>
                                        </p:tav>
                                      </p:tavLst>
                                    </p:anim>
                                    <p:animEffect transition="in" filter="wipe(down)">
                                      <p:cBhvr>
                                        <p:cTn id="81" dur="500"/>
                                        <p:tgtEl>
                                          <p:spTgt spid="19"/>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6" grpId="0" animBg="1"/>
      <p:bldP spid="19" grpId="0" animBg="1"/>
      <p:bldP spid="22" grpId="0" animBg="1"/>
      <p:bldP spid="26" grpId="0" animBg="1"/>
      <p:bldP spid="27"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Shape 2042"/>
          <p:cNvSpPr/>
          <p:nvPr/>
        </p:nvSpPr>
        <p:spPr>
          <a:xfrm>
            <a:off x="3169336"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8" name="Shape 2043"/>
          <p:cNvSpPr/>
          <p:nvPr/>
        </p:nvSpPr>
        <p:spPr>
          <a:xfrm>
            <a:off x="5553010" y="4102333"/>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9" name="Shape 2044"/>
          <p:cNvSpPr/>
          <p:nvPr/>
        </p:nvSpPr>
        <p:spPr>
          <a:xfrm>
            <a:off x="4361174" y="1785072"/>
            <a:ext cx="2235195" cy="2254739"/>
          </a:xfrm>
          <a:custGeom>
            <a:avLst/>
            <a:gdLst/>
            <a:ahLst/>
            <a:cxnLst>
              <a:cxn ang="0">
                <a:pos x="wd2" y="hd2"/>
              </a:cxn>
              <a:cxn ang="5400000">
                <a:pos x="wd2" y="hd2"/>
              </a:cxn>
              <a:cxn ang="10800000">
                <a:pos x="wd2" y="hd2"/>
              </a:cxn>
              <a:cxn ang="16200000">
                <a:pos x="wd2" y="hd2"/>
              </a:cxn>
            </a:cxnLst>
            <a:rect l="0" t="0" r="r" b="b"/>
            <a:pathLst>
              <a:path w="21600" h="21600" extrusionOk="0">
                <a:moveTo>
                  <a:pt x="0" y="21559"/>
                </a:moveTo>
                <a:lnTo>
                  <a:pt x="10807" y="0"/>
                </a:lnTo>
                <a:lnTo>
                  <a:pt x="21600" y="21600"/>
                </a:lnTo>
                <a:lnTo>
                  <a:pt x="0" y="21559"/>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a:extLst>
            <a:ext uri="{C572A759-6A51-4108-AA02-DFA0A04FC94B}">
              <ma14:wrappingTextBoxFlag xmlns="" xmlns:ma14="http://schemas.microsoft.com/office/mac/drawingml/2011/main" val="1"/>
            </a:ext>
          </a:extLst>
        </p:spPr>
        <p:txBody>
          <a:bodyPr lIns="67733" tIns="67733" rIns="67733" bIns="67733" anchor="ctr"/>
          <a:lstStyle>
            <a:lvl1pPr defTabSz="825500">
              <a:defRPr sz="3200">
                <a:solidFill>
                  <a:srgbClr val="000000"/>
                </a:solidFill>
                <a:latin typeface="+mn-lt"/>
                <a:ea typeface="+mn-ea"/>
                <a:cs typeface="+mn-cs"/>
                <a:sym typeface="Helvetica Light"/>
              </a:defRPr>
            </a:lvl1pPr>
          </a:lstStyle>
          <a:p>
            <a:pPr lvl="0">
              <a:defRPr sz="1800"/>
            </a:pPr>
            <a:r>
              <a:rPr sz="2400"/>
              <a:t>  </a:t>
            </a:r>
          </a:p>
        </p:txBody>
      </p:sp>
      <p:sp>
        <p:nvSpPr>
          <p:cNvPr id="30" name="Oval 29"/>
          <p:cNvSpPr>
            <a:spLocks noChangeAspect="1"/>
          </p:cNvSpPr>
          <p:nvPr/>
        </p:nvSpPr>
        <p:spPr>
          <a:xfrm>
            <a:off x="642021" y="1383175"/>
            <a:ext cx="2560320" cy="2560320"/>
          </a:xfrm>
          <a:prstGeom prst="ellipse">
            <a:avLst/>
          </a:prstGeom>
          <a:blipFill>
            <a:blip r:embed="rId3"/>
            <a:stretch>
              <a:fillRect l="-3000" t="-3000" r="-3000" b="-3000"/>
            </a:stretch>
          </a:blipFill>
          <a:ln w="76200">
            <a:solidFill>
              <a:srgbClr val="56595E"/>
            </a:solidFill>
          </a:ln>
          <a:effectLst>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7936684" y="1583053"/>
            <a:ext cx="125128" cy="822960"/>
          </a:xfrm>
          <a:prstGeom prst="roundRect">
            <a:avLst/>
          </a:prstGeom>
          <a:solidFill>
            <a:srgbClr val="FF2B2A"/>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32" name="Group 31"/>
          <p:cNvGrpSpPr/>
          <p:nvPr/>
        </p:nvGrpSpPr>
        <p:grpSpPr>
          <a:xfrm>
            <a:off x="8241033" y="1383175"/>
            <a:ext cx="3653032" cy="1037714"/>
            <a:chOff x="1295283" y="1086042"/>
            <a:chExt cx="1712184" cy="957574"/>
          </a:xfrm>
        </p:grpSpPr>
        <p:sp>
          <p:nvSpPr>
            <p:cNvPr id="33" name="TextBox 32"/>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2" name="Rectangle 51"/>
            <p:cNvSpPr/>
            <p:nvPr/>
          </p:nvSpPr>
          <p:spPr>
            <a:xfrm>
              <a:off x="1295285" y="1086042"/>
              <a:ext cx="857163" cy="340809"/>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3" name="Rounded Rectangle 52"/>
          <p:cNvSpPr/>
          <p:nvPr/>
        </p:nvSpPr>
        <p:spPr>
          <a:xfrm>
            <a:off x="7936684" y="3067524"/>
            <a:ext cx="125128" cy="822960"/>
          </a:xfrm>
          <a:prstGeom prst="roundRect">
            <a:avLst/>
          </a:prstGeom>
          <a:solidFill>
            <a:srgbClr val="85C401"/>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4" name="Group 53"/>
          <p:cNvGrpSpPr/>
          <p:nvPr/>
        </p:nvGrpSpPr>
        <p:grpSpPr>
          <a:xfrm>
            <a:off x="8241033" y="2867646"/>
            <a:ext cx="3653032" cy="1037714"/>
            <a:chOff x="1295283" y="1086042"/>
            <a:chExt cx="1712184" cy="957574"/>
          </a:xfrm>
        </p:grpSpPr>
        <p:sp>
          <p:nvSpPr>
            <p:cNvPr id="55" name="TextBox 54"/>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56" name="Rectangle 55"/>
            <p:cNvSpPr/>
            <p:nvPr/>
          </p:nvSpPr>
          <p:spPr>
            <a:xfrm>
              <a:off x="1295285" y="1086042"/>
              <a:ext cx="857163" cy="340809"/>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57" name="Rounded Rectangle 56"/>
          <p:cNvSpPr/>
          <p:nvPr/>
        </p:nvSpPr>
        <p:spPr>
          <a:xfrm>
            <a:off x="7936684" y="4627071"/>
            <a:ext cx="125128" cy="822960"/>
          </a:xfrm>
          <a:prstGeom prst="roundRect">
            <a:avLst/>
          </a:prstGeom>
          <a:solidFill>
            <a:srgbClr val="3EB8CD"/>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58" name="Group 57"/>
          <p:cNvGrpSpPr/>
          <p:nvPr/>
        </p:nvGrpSpPr>
        <p:grpSpPr>
          <a:xfrm>
            <a:off x="8241033" y="4427193"/>
            <a:ext cx="3653032" cy="1037714"/>
            <a:chOff x="1295283" y="1086042"/>
            <a:chExt cx="1712184" cy="957574"/>
          </a:xfrm>
        </p:grpSpPr>
        <p:sp>
          <p:nvSpPr>
            <p:cNvPr id="59" name="TextBox 58"/>
            <p:cNvSpPr txBox="1"/>
            <p:nvPr/>
          </p:nvSpPr>
          <p:spPr>
            <a:xfrm>
              <a:off x="1295283" y="1447200"/>
              <a:ext cx="1712184" cy="596416"/>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 ut labore et dolore exercitation</a:t>
              </a:r>
            </a:p>
          </p:txBody>
        </p:sp>
        <p:sp>
          <p:nvSpPr>
            <p:cNvPr id="60" name="Rectangle 59"/>
            <p:cNvSpPr/>
            <p:nvPr/>
          </p:nvSpPr>
          <p:spPr>
            <a:xfrm>
              <a:off x="1295285" y="1086042"/>
              <a:ext cx="857163" cy="340809"/>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spAutoFit/>
            </a:bodyPr>
            <a:lstStyle/>
            <a:p>
              <a:r>
                <a:rPr lang="en-US" b="1" dirty="0">
                  <a:solidFill>
                    <a:schemeClr val="bg1"/>
                  </a:solidFill>
                  <a:latin typeface="Candara" panose="020E0502030303020204" pitchFamily="34" charset="0"/>
                </a:rPr>
                <a:t>Title Goes Here</a:t>
              </a:r>
            </a:p>
          </p:txBody>
        </p:sp>
      </p:grpSp>
      <p:sp>
        <p:nvSpPr>
          <p:cNvPr id="64" name="Freeform 211"/>
          <p:cNvSpPr>
            <a:spLocks noChangeAspect="1" noEditPoints="1"/>
          </p:cNvSpPr>
          <p:nvPr/>
        </p:nvSpPr>
        <p:spPr bwMode="auto">
          <a:xfrm>
            <a:off x="5073651" y="3067524"/>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3"/>
          <p:cNvSpPr>
            <a:spLocks noChangeAspect="1" noEditPoints="1"/>
          </p:cNvSpPr>
          <p:nvPr/>
        </p:nvSpPr>
        <p:spPr bwMode="auto">
          <a:xfrm>
            <a:off x="6528485" y="5357186"/>
            <a:ext cx="342900" cy="54864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6" name="Freeform 25"/>
          <p:cNvSpPr>
            <a:spLocks noChangeAspect="1" noEditPoints="1"/>
          </p:cNvSpPr>
          <p:nvPr/>
        </p:nvSpPr>
        <p:spPr bwMode="auto">
          <a:xfrm>
            <a:off x="4058333" y="5357186"/>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Rectangle 66"/>
          <p:cNvSpPr/>
          <p:nvPr/>
        </p:nvSpPr>
        <p:spPr>
          <a:xfrm>
            <a:off x="870621" y="978883"/>
            <a:ext cx="2103120" cy="365760"/>
          </a:xfrm>
          <a:prstGeom prst="rect">
            <a:avLst/>
          </a:prstGeom>
          <a:noFill/>
          <a:ln w="6350">
            <a:noFill/>
          </a:ln>
          <a:effectLst/>
        </p:spPr>
        <p:txBody>
          <a:bodyPr wrap="square" anchor="ctr" anchorCtr="1">
            <a:spAutoFit/>
          </a:bodyPr>
          <a:lstStyle/>
          <a:p>
            <a:pPr algn="ctr" defTabSz="1450940"/>
            <a:r>
              <a:rPr lang="en-US" b="1" dirty="0">
                <a:solidFill>
                  <a:srgbClr val="56595E"/>
                </a:solidFill>
                <a:latin typeface="Candara" panose="020E0502030303020204" pitchFamily="34" charset="0"/>
                <a:ea typeface="Open Sans" pitchFamily="34" charset="0"/>
                <a:cs typeface="Open Sans" pitchFamily="34" charset="0"/>
              </a:rPr>
              <a:t>Lorem Ipsum Dolor</a:t>
            </a:r>
          </a:p>
        </p:txBody>
      </p:sp>
      <p:sp>
        <p:nvSpPr>
          <p:cNvPr id="22" name="TextBox 2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792299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childTnLst>
                                </p:cTn>
                              </p:par>
                            </p:childTnLst>
                          </p:cTn>
                        </p:par>
                        <p:par>
                          <p:cTn id="14" fill="hold">
                            <p:stCondLst>
                              <p:cond delay="1250"/>
                            </p:stCondLst>
                            <p:childTnLst>
                              <p:par>
                                <p:cTn id="15" presetID="16" presetClass="entr" presetSubtype="37" fill="hold" grpId="0" nodeType="after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barn(outVertical)">
                                      <p:cBhvr>
                                        <p:cTn id="17" dur="500"/>
                                        <p:tgtEl>
                                          <p:spTgt spid="67"/>
                                        </p:tgtEl>
                                      </p:cBhvr>
                                    </p:animEffect>
                                  </p:childTnLst>
                                </p:cTn>
                              </p:par>
                            </p:childTnLst>
                          </p:cTn>
                        </p:par>
                        <p:par>
                          <p:cTn id="18" fill="hold">
                            <p:stCondLst>
                              <p:cond delay="1750"/>
                            </p:stCondLst>
                            <p:childTnLst>
                              <p:par>
                                <p:cTn id="19" presetID="2" presetClass="entr" presetSubtype="1"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9"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0-#ppt_w/2"/>
                                          </p:val>
                                        </p:tav>
                                        <p:tav tm="100000">
                                          <p:val>
                                            <p:strVal val="#ppt_x"/>
                                          </p:val>
                                        </p:tav>
                                      </p:tavLst>
                                    </p:anim>
                                    <p:anim calcmode="lin" valueType="num">
                                      <p:cBhvr additive="base">
                                        <p:cTn id="26" dur="500" fill="hold"/>
                                        <p:tgtEl>
                                          <p:spTgt spid="7"/>
                                        </p:tgtEl>
                                        <p:attrNameLst>
                                          <p:attrName>ppt_y</p:attrName>
                                        </p:attrNameLst>
                                      </p:cBhvr>
                                      <p:tavLst>
                                        <p:tav tm="0">
                                          <p:val>
                                            <p:strVal val="0-#ppt_h/2"/>
                                          </p:val>
                                        </p:tav>
                                        <p:tav tm="100000">
                                          <p:val>
                                            <p:strVal val="#ppt_y"/>
                                          </p:val>
                                        </p:tav>
                                      </p:tavLst>
                                    </p:anim>
                                  </p:childTnLst>
                                </p:cTn>
                              </p:par>
                              <p:par>
                                <p:cTn id="27" presetID="2" presetClass="entr" presetSubtype="3"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1+#ppt_w/2"/>
                                          </p:val>
                                        </p:tav>
                                        <p:tav tm="100000">
                                          <p:val>
                                            <p:strVal val="#ppt_x"/>
                                          </p:val>
                                        </p:tav>
                                      </p:tavLst>
                                    </p:anim>
                                    <p:anim calcmode="lin" valueType="num">
                                      <p:cBhvr additive="base">
                                        <p:cTn id="30" dur="500" fill="hold"/>
                                        <p:tgtEl>
                                          <p:spTgt spid="8"/>
                                        </p:tgtEl>
                                        <p:attrNameLst>
                                          <p:attrName>ppt_y</p:attrName>
                                        </p:attrNameLst>
                                      </p:cBhvr>
                                      <p:tavLst>
                                        <p:tav tm="0">
                                          <p:val>
                                            <p:strVal val="0-#ppt_h/2"/>
                                          </p:val>
                                        </p:tav>
                                        <p:tav tm="100000">
                                          <p:val>
                                            <p:strVal val="#ppt_y"/>
                                          </p:val>
                                        </p:tav>
                                      </p:tavLst>
                                    </p:anim>
                                  </p:childTnLst>
                                </p:cTn>
                              </p:par>
                            </p:childTnLst>
                          </p:cTn>
                        </p:par>
                        <p:par>
                          <p:cTn id="31" fill="hold">
                            <p:stCondLst>
                              <p:cond delay="2250"/>
                            </p:stCondLst>
                            <p:childTnLst>
                              <p:par>
                                <p:cTn id="32" presetID="53" presetClass="entr" presetSubtype="16" fill="hold" grpId="0" nodeType="afterEffect">
                                  <p:stCondLst>
                                    <p:cond delay="0"/>
                                  </p:stCondLst>
                                  <p:childTnLst>
                                    <p:set>
                                      <p:cBhvr>
                                        <p:cTn id="33" dur="1" fill="hold">
                                          <p:stCondLst>
                                            <p:cond delay="0"/>
                                          </p:stCondLst>
                                        </p:cTn>
                                        <p:tgtEl>
                                          <p:spTgt spid="64"/>
                                        </p:tgtEl>
                                        <p:attrNameLst>
                                          <p:attrName>style.visibility</p:attrName>
                                        </p:attrNameLst>
                                      </p:cBhvr>
                                      <p:to>
                                        <p:strVal val="visible"/>
                                      </p:to>
                                    </p:set>
                                    <p:anim calcmode="lin" valueType="num">
                                      <p:cBhvr>
                                        <p:cTn id="34" dur="500" fill="hold"/>
                                        <p:tgtEl>
                                          <p:spTgt spid="64"/>
                                        </p:tgtEl>
                                        <p:attrNameLst>
                                          <p:attrName>ppt_w</p:attrName>
                                        </p:attrNameLst>
                                      </p:cBhvr>
                                      <p:tavLst>
                                        <p:tav tm="0">
                                          <p:val>
                                            <p:fltVal val="0"/>
                                          </p:val>
                                        </p:tav>
                                        <p:tav tm="100000">
                                          <p:val>
                                            <p:strVal val="#ppt_w"/>
                                          </p:val>
                                        </p:tav>
                                      </p:tavLst>
                                    </p:anim>
                                    <p:anim calcmode="lin" valueType="num">
                                      <p:cBhvr>
                                        <p:cTn id="35" dur="500" fill="hold"/>
                                        <p:tgtEl>
                                          <p:spTgt spid="64"/>
                                        </p:tgtEl>
                                        <p:attrNameLst>
                                          <p:attrName>ppt_h</p:attrName>
                                        </p:attrNameLst>
                                      </p:cBhvr>
                                      <p:tavLst>
                                        <p:tav tm="0">
                                          <p:val>
                                            <p:fltVal val="0"/>
                                          </p:val>
                                        </p:tav>
                                        <p:tav tm="100000">
                                          <p:val>
                                            <p:strVal val="#ppt_h"/>
                                          </p:val>
                                        </p:tav>
                                      </p:tavLst>
                                    </p:anim>
                                    <p:animEffect transition="in" filter="fade">
                                      <p:cBhvr>
                                        <p:cTn id="36" dur="500"/>
                                        <p:tgtEl>
                                          <p:spTgt spid="64"/>
                                        </p:tgtEl>
                                      </p:cBhvr>
                                    </p:animEffect>
                                  </p:childTnLst>
                                </p:cTn>
                              </p:par>
                            </p:childTnLst>
                          </p:cTn>
                        </p:par>
                        <p:par>
                          <p:cTn id="37" fill="hold">
                            <p:stCondLst>
                              <p:cond delay="2750"/>
                            </p:stCondLst>
                            <p:childTnLst>
                              <p:par>
                                <p:cTn id="38" presetID="2" presetClass="entr" presetSubtype="2" fill="hold" grpId="0" nodeType="afterEffect">
                                  <p:stCondLst>
                                    <p:cond delay="0"/>
                                  </p:stCondLst>
                                  <p:childTnLst>
                                    <p:set>
                                      <p:cBhvr>
                                        <p:cTn id="39" dur="1" fill="hold">
                                          <p:stCondLst>
                                            <p:cond delay="0"/>
                                          </p:stCondLst>
                                        </p:cTn>
                                        <p:tgtEl>
                                          <p:spTgt spid="31"/>
                                        </p:tgtEl>
                                        <p:attrNameLst>
                                          <p:attrName>style.visibility</p:attrName>
                                        </p:attrNameLst>
                                      </p:cBhvr>
                                      <p:to>
                                        <p:strVal val="visible"/>
                                      </p:to>
                                    </p:set>
                                    <p:anim calcmode="lin" valueType="num">
                                      <p:cBhvr additive="base">
                                        <p:cTn id="40" dur="500" fill="hold"/>
                                        <p:tgtEl>
                                          <p:spTgt spid="31"/>
                                        </p:tgtEl>
                                        <p:attrNameLst>
                                          <p:attrName>ppt_x</p:attrName>
                                        </p:attrNameLst>
                                      </p:cBhvr>
                                      <p:tavLst>
                                        <p:tav tm="0">
                                          <p:val>
                                            <p:strVal val="1+#ppt_w/2"/>
                                          </p:val>
                                        </p:tav>
                                        <p:tav tm="100000">
                                          <p:val>
                                            <p:strVal val="#ppt_x"/>
                                          </p:val>
                                        </p:tav>
                                      </p:tavLst>
                                    </p:anim>
                                    <p:anim calcmode="lin" valueType="num">
                                      <p:cBhvr additive="base">
                                        <p:cTn id="41" dur="500" fill="hold"/>
                                        <p:tgtEl>
                                          <p:spTgt spid="31"/>
                                        </p:tgtEl>
                                        <p:attrNameLst>
                                          <p:attrName>ppt_y</p:attrName>
                                        </p:attrNameLst>
                                      </p:cBhvr>
                                      <p:tavLst>
                                        <p:tav tm="0">
                                          <p:val>
                                            <p:strVal val="#ppt_y"/>
                                          </p:val>
                                        </p:tav>
                                        <p:tav tm="100000">
                                          <p:val>
                                            <p:strVal val="#ppt_y"/>
                                          </p:val>
                                        </p:tav>
                                      </p:tavLst>
                                    </p:anim>
                                  </p:childTnLst>
                                </p:cTn>
                              </p:par>
                            </p:childTnLst>
                          </p:cTn>
                        </p:par>
                        <p:par>
                          <p:cTn id="42" fill="hold">
                            <p:stCondLst>
                              <p:cond delay="3250"/>
                            </p:stCondLst>
                            <p:childTnLst>
                              <p:par>
                                <p:cTn id="43" presetID="22" presetClass="entr" presetSubtype="2" fill="hold"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right)">
                                      <p:cBhvr>
                                        <p:cTn id="45" dur="500"/>
                                        <p:tgtEl>
                                          <p:spTgt spid="32"/>
                                        </p:tgtEl>
                                      </p:cBhvr>
                                    </p:animEffect>
                                  </p:childTnLst>
                                </p:cTn>
                              </p:par>
                            </p:childTnLst>
                          </p:cTn>
                        </p:par>
                        <p:par>
                          <p:cTn id="46" fill="hold">
                            <p:stCondLst>
                              <p:cond delay="3750"/>
                            </p:stCondLst>
                            <p:childTnLst>
                              <p:par>
                                <p:cTn id="47" presetID="53" presetClass="entr" presetSubtype="16" fill="hold" grpId="0" nodeType="afterEffect">
                                  <p:stCondLst>
                                    <p:cond delay="0"/>
                                  </p:stCondLst>
                                  <p:childTnLst>
                                    <p:set>
                                      <p:cBhvr>
                                        <p:cTn id="48" dur="1" fill="hold">
                                          <p:stCondLst>
                                            <p:cond delay="0"/>
                                          </p:stCondLst>
                                        </p:cTn>
                                        <p:tgtEl>
                                          <p:spTgt spid="66"/>
                                        </p:tgtEl>
                                        <p:attrNameLst>
                                          <p:attrName>style.visibility</p:attrName>
                                        </p:attrNameLst>
                                      </p:cBhvr>
                                      <p:to>
                                        <p:strVal val="visible"/>
                                      </p:to>
                                    </p:set>
                                    <p:anim calcmode="lin" valueType="num">
                                      <p:cBhvr>
                                        <p:cTn id="49" dur="500" fill="hold"/>
                                        <p:tgtEl>
                                          <p:spTgt spid="66"/>
                                        </p:tgtEl>
                                        <p:attrNameLst>
                                          <p:attrName>ppt_w</p:attrName>
                                        </p:attrNameLst>
                                      </p:cBhvr>
                                      <p:tavLst>
                                        <p:tav tm="0">
                                          <p:val>
                                            <p:fltVal val="0"/>
                                          </p:val>
                                        </p:tav>
                                        <p:tav tm="100000">
                                          <p:val>
                                            <p:strVal val="#ppt_w"/>
                                          </p:val>
                                        </p:tav>
                                      </p:tavLst>
                                    </p:anim>
                                    <p:anim calcmode="lin" valueType="num">
                                      <p:cBhvr>
                                        <p:cTn id="50" dur="500" fill="hold"/>
                                        <p:tgtEl>
                                          <p:spTgt spid="66"/>
                                        </p:tgtEl>
                                        <p:attrNameLst>
                                          <p:attrName>ppt_h</p:attrName>
                                        </p:attrNameLst>
                                      </p:cBhvr>
                                      <p:tavLst>
                                        <p:tav tm="0">
                                          <p:val>
                                            <p:fltVal val="0"/>
                                          </p:val>
                                        </p:tav>
                                        <p:tav tm="100000">
                                          <p:val>
                                            <p:strVal val="#ppt_h"/>
                                          </p:val>
                                        </p:tav>
                                      </p:tavLst>
                                    </p:anim>
                                    <p:animEffect transition="in" filter="fade">
                                      <p:cBhvr>
                                        <p:cTn id="51" dur="500"/>
                                        <p:tgtEl>
                                          <p:spTgt spid="66"/>
                                        </p:tgtEl>
                                      </p:cBhvr>
                                    </p:animEffect>
                                  </p:childTnLst>
                                </p:cTn>
                              </p:par>
                            </p:childTnLst>
                          </p:cTn>
                        </p:par>
                        <p:par>
                          <p:cTn id="52" fill="hold">
                            <p:stCondLst>
                              <p:cond delay="4250"/>
                            </p:stCondLst>
                            <p:childTnLst>
                              <p:par>
                                <p:cTn id="53" presetID="2" presetClass="entr" presetSubtype="2" fill="hold" grpId="0" nodeType="afterEffect">
                                  <p:stCondLst>
                                    <p:cond delay="0"/>
                                  </p:stCondLst>
                                  <p:childTnLst>
                                    <p:set>
                                      <p:cBhvr>
                                        <p:cTn id="54" dur="1" fill="hold">
                                          <p:stCondLst>
                                            <p:cond delay="0"/>
                                          </p:stCondLst>
                                        </p:cTn>
                                        <p:tgtEl>
                                          <p:spTgt spid="53"/>
                                        </p:tgtEl>
                                        <p:attrNameLst>
                                          <p:attrName>style.visibility</p:attrName>
                                        </p:attrNameLst>
                                      </p:cBhvr>
                                      <p:to>
                                        <p:strVal val="visible"/>
                                      </p:to>
                                    </p:set>
                                    <p:anim calcmode="lin" valueType="num">
                                      <p:cBhvr additive="base">
                                        <p:cTn id="55" dur="500" fill="hold"/>
                                        <p:tgtEl>
                                          <p:spTgt spid="53"/>
                                        </p:tgtEl>
                                        <p:attrNameLst>
                                          <p:attrName>ppt_x</p:attrName>
                                        </p:attrNameLst>
                                      </p:cBhvr>
                                      <p:tavLst>
                                        <p:tav tm="0">
                                          <p:val>
                                            <p:strVal val="1+#ppt_w/2"/>
                                          </p:val>
                                        </p:tav>
                                        <p:tav tm="100000">
                                          <p:val>
                                            <p:strVal val="#ppt_x"/>
                                          </p:val>
                                        </p:tav>
                                      </p:tavLst>
                                    </p:anim>
                                    <p:anim calcmode="lin" valueType="num">
                                      <p:cBhvr additive="base">
                                        <p:cTn id="56" dur="500" fill="hold"/>
                                        <p:tgtEl>
                                          <p:spTgt spid="53"/>
                                        </p:tgtEl>
                                        <p:attrNameLst>
                                          <p:attrName>ppt_y</p:attrName>
                                        </p:attrNameLst>
                                      </p:cBhvr>
                                      <p:tavLst>
                                        <p:tav tm="0">
                                          <p:val>
                                            <p:strVal val="#ppt_y"/>
                                          </p:val>
                                        </p:tav>
                                        <p:tav tm="100000">
                                          <p:val>
                                            <p:strVal val="#ppt_y"/>
                                          </p:val>
                                        </p:tav>
                                      </p:tavLst>
                                    </p:anim>
                                  </p:childTnLst>
                                </p:cTn>
                              </p:par>
                            </p:childTnLst>
                          </p:cTn>
                        </p:par>
                        <p:par>
                          <p:cTn id="57" fill="hold">
                            <p:stCondLst>
                              <p:cond delay="4750"/>
                            </p:stCondLst>
                            <p:childTnLst>
                              <p:par>
                                <p:cTn id="58" presetID="22" presetClass="entr" presetSubtype="2" fill="hold" nodeType="afterEffect">
                                  <p:stCondLst>
                                    <p:cond delay="0"/>
                                  </p:stCondLst>
                                  <p:childTnLst>
                                    <p:set>
                                      <p:cBhvr>
                                        <p:cTn id="59" dur="1" fill="hold">
                                          <p:stCondLst>
                                            <p:cond delay="0"/>
                                          </p:stCondLst>
                                        </p:cTn>
                                        <p:tgtEl>
                                          <p:spTgt spid="54"/>
                                        </p:tgtEl>
                                        <p:attrNameLst>
                                          <p:attrName>style.visibility</p:attrName>
                                        </p:attrNameLst>
                                      </p:cBhvr>
                                      <p:to>
                                        <p:strVal val="visible"/>
                                      </p:to>
                                    </p:set>
                                    <p:animEffect transition="in" filter="wipe(right)">
                                      <p:cBhvr>
                                        <p:cTn id="60" dur="500"/>
                                        <p:tgtEl>
                                          <p:spTgt spid="54"/>
                                        </p:tgtEl>
                                      </p:cBhvr>
                                    </p:animEffect>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 calcmode="lin" valueType="num">
                                      <p:cBhvr>
                                        <p:cTn id="64" dur="170" fill="hold"/>
                                        <p:tgtEl>
                                          <p:spTgt spid="65"/>
                                        </p:tgtEl>
                                        <p:attrNameLst>
                                          <p:attrName>ppt_w</p:attrName>
                                        </p:attrNameLst>
                                      </p:cBhvr>
                                      <p:tavLst>
                                        <p:tav tm="0">
                                          <p:val>
                                            <p:fltVal val="0"/>
                                          </p:val>
                                        </p:tav>
                                        <p:tav tm="100000">
                                          <p:val>
                                            <p:strVal val="#ppt_w"/>
                                          </p:val>
                                        </p:tav>
                                      </p:tavLst>
                                    </p:anim>
                                    <p:anim calcmode="lin" valueType="num">
                                      <p:cBhvr>
                                        <p:cTn id="65" dur="170" fill="hold"/>
                                        <p:tgtEl>
                                          <p:spTgt spid="65"/>
                                        </p:tgtEl>
                                        <p:attrNameLst>
                                          <p:attrName>ppt_h</p:attrName>
                                        </p:attrNameLst>
                                      </p:cBhvr>
                                      <p:tavLst>
                                        <p:tav tm="0">
                                          <p:val>
                                            <p:fltVal val="0"/>
                                          </p:val>
                                        </p:tav>
                                        <p:tav tm="100000">
                                          <p:val>
                                            <p:strVal val="#ppt_h"/>
                                          </p:val>
                                        </p:tav>
                                      </p:tavLst>
                                    </p:anim>
                                    <p:animEffect transition="in" filter="fade">
                                      <p:cBhvr>
                                        <p:cTn id="66" dur="170"/>
                                        <p:tgtEl>
                                          <p:spTgt spid="65"/>
                                        </p:tgtEl>
                                      </p:cBhvr>
                                    </p:animEffect>
                                  </p:childTnLst>
                                </p:cTn>
                              </p:par>
                            </p:childTnLst>
                          </p:cTn>
                        </p:par>
                        <p:par>
                          <p:cTn id="67" fill="hold">
                            <p:stCondLst>
                              <p:cond delay="5420"/>
                            </p:stCondLst>
                            <p:childTnLst>
                              <p:par>
                                <p:cTn id="68" presetID="2" presetClass="entr" presetSubtype="2" fill="hold" grpId="0" nodeType="afterEffect">
                                  <p:stCondLst>
                                    <p:cond delay="0"/>
                                  </p:stCondLst>
                                  <p:childTnLst>
                                    <p:set>
                                      <p:cBhvr>
                                        <p:cTn id="69" dur="1" fill="hold">
                                          <p:stCondLst>
                                            <p:cond delay="0"/>
                                          </p:stCondLst>
                                        </p:cTn>
                                        <p:tgtEl>
                                          <p:spTgt spid="57"/>
                                        </p:tgtEl>
                                        <p:attrNameLst>
                                          <p:attrName>style.visibility</p:attrName>
                                        </p:attrNameLst>
                                      </p:cBhvr>
                                      <p:to>
                                        <p:strVal val="visible"/>
                                      </p:to>
                                    </p:set>
                                    <p:anim calcmode="lin" valueType="num">
                                      <p:cBhvr additive="base">
                                        <p:cTn id="70" dur="500" fill="hold"/>
                                        <p:tgtEl>
                                          <p:spTgt spid="57"/>
                                        </p:tgtEl>
                                        <p:attrNameLst>
                                          <p:attrName>ppt_x</p:attrName>
                                        </p:attrNameLst>
                                      </p:cBhvr>
                                      <p:tavLst>
                                        <p:tav tm="0">
                                          <p:val>
                                            <p:strVal val="1+#ppt_w/2"/>
                                          </p:val>
                                        </p:tav>
                                        <p:tav tm="100000">
                                          <p:val>
                                            <p:strVal val="#ppt_x"/>
                                          </p:val>
                                        </p:tav>
                                      </p:tavLst>
                                    </p:anim>
                                    <p:anim calcmode="lin" valueType="num">
                                      <p:cBhvr additive="base">
                                        <p:cTn id="71" dur="500" fill="hold"/>
                                        <p:tgtEl>
                                          <p:spTgt spid="57"/>
                                        </p:tgtEl>
                                        <p:attrNameLst>
                                          <p:attrName>ppt_y</p:attrName>
                                        </p:attrNameLst>
                                      </p:cBhvr>
                                      <p:tavLst>
                                        <p:tav tm="0">
                                          <p:val>
                                            <p:strVal val="#ppt_y"/>
                                          </p:val>
                                        </p:tav>
                                        <p:tav tm="100000">
                                          <p:val>
                                            <p:strVal val="#ppt_y"/>
                                          </p:val>
                                        </p:tav>
                                      </p:tavLst>
                                    </p:anim>
                                  </p:childTnLst>
                                </p:cTn>
                              </p:par>
                            </p:childTnLst>
                          </p:cTn>
                        </p:par>
                        <p:par>
                          <p:cTn id="72" fill="hold">
                            <p:stCondLst>
                              <p:cond delay="5920"/>
                            </p:stCondLst>
                            <p:childTnLst>
                              <p:par>
                                <p:cTn id="73" presetID="22" presetClass="entr" presetSubtype="2" fill="hold"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righ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30" grpId="0" animBg="1"/>
      <p:bldP spid="31" grpId="0" animBg="1"/>
      <p:bldP spid="53" grpId="0" animBg="1"/>
      <p:bldP spid="57" grpId="0" animBg="1"/>
      <p:bldP spid="64" grpId="0" animBg="1"/>
      <p:bldP spid="65" grpId="0" animBg="1"/>
      <p:bldP spid="66" grpId="0" animBg="1"/>
      <p:bldP spid="67" grpId="0"/>
      <p:bldP spid="2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31800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rgbClr val="56595E"/>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rgbClr val="56595E"/>
                  </a:solidFill>
                  <a:latin typeface="Candara" panose="020E0502030303020204" pitchFamily="34" charset="0"/>
                </a:rPr>
                <a:t>Lorem ipsum dolor sit amet, consectetur adipiscing elit, sed do eiusmod tempor incididunt ut labore et dolore.</a:t>
              </a:r>
              <a:endParaRPr lang="en-US" sz="1400" dirty="0">
                <a:solidFill>
                  <a:srgbClr val="56595E"/>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lumMod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07783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0148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0F40597-6AC0-49DE-8778-B6784E44A5B3}"/>
              </a:ext>
            </a:extLst>
          </p:cNvPr>
          <p:cNvGrpSpPr>
            <a:grpSpLocks noChangeAspect="1"/>
          </p:cNvGrpSpPr>
          <p:nvPr/>
        </p:nvGrpSpPr>
        <p:grpSpPr>
          <a:xfrm>
            <a:off x="0" y="3732118"/>
            <a:ext cx="7863840" cy="1035391"/>
            <a:chOff x="228600" y="3505198"/>
            <a:chExt cx="11748272" cy="1546842"/>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AC2ABAC8-DE70-4FA3-BBFB-3F76ED675371}"/>
                </a:ext>
              </a:extLst>
            </p:cNvPr>
            <p:cNvSpPr/>
            <p:nvPr/>
          </p:nvSpPr>
          <p:spPr>
            <a:xfrm>
              <a:off x="228600" y="3505198"/>
              <a:ext cx="11561378" cy="1295400"/>
            </a:xfrm>
            <a:custGeom>
              <a:avLst/>
              <a:gdLst>
                <a:gd name="connsiteX0" fmla="*/ 10494578 w 11561378"/>
                <a:gd name="connsiteY0" fmla="*/ 0 h 1295400"/>
                <a:gd name="connsiteX1" fmla="*/ 11561378 w 11561378"/>
                <a:gd name="connsiteY1" fmla="*/ 647701 h 1295400"/>
                <a:gd name="connsiteX2" fmla="*/ 10494578 w 11561378"/>
                <a:gd name="connsiteY2" fmla="*/ 1295400 h 1295400"/>
                <a:gd name="connsiteX3" fmla="*/ 10494578 w 11561378"/>
                <a:gd name="connsiteY3" fmla="*/ 1025154 h 1295400"/>
                <a:gd name="connsiteX4" fmla="*/ 0 w 11561378"/>
                <a:gd name="connsiteY4" fmla="*/ 1025154 h 1295400"/>
                <a:gd name="connsiteX5" fmla="*/ 0 w 11561378"/>
                <a:gd name="connsiteY5" fmla="*/ 270247 h 1295400"/>
                <a:gd name="connsiteX6" fmla="*/ 10494578 w 11561378"/>
                <a:gd name="connsiteY6" fmla="*/ 270247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61378" h="1295400">
                  <a:moveTo>
                    <a:pt x="10494578" y="0"/>
                  </a:moveTo>
                  <a:lnTo>
                    <a:pt x="11561378" y="647701"/>
                  </a:lnTo>
                  <a:lnTo>
                    <a:pt x="10494578" y="1295400"/>
                  </a:lnTo>
                  <a:lnTo>
                    <a:pt x="10494578" y="1025154"/>
                  </a:lnTo>
                  <a:lnTo>
                    <a:pt x="0" y="1025154"/>
                  </a:lnTo>
                  <a:lnTo>
                    <a:pt x="0" y="270247"/>
                  </a:lnTo>
                  <a:lnTo>
                    <a:pt x="10494578" y="270247"/>
                  </a:lnTo>
                  <a:close/>
                </a:path>
              </a:pathLst>
            </a:cu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F2E0AF59-1A89-4B87-B6CD-6EABC0D2E525}"/>
                </a:ext>
              </a:extLst>
            </p:cNvPr>
            <p:cNvSpPr/>
            <p:nvPr/>
          </p:nvSpPr>
          <p:spPr>
            <a:xfrm>
              <a:off x="228600" y="4511547"/>
              <a:ext cx="10515600" cy="540493"/>
            </a:xfrm>
            <a:custGeom>
              <a:avLst/>
              <a:gdLst>
                <a:gd name="connsiteX0" fmla="*/ 0 w 10515600"/>
                <a:gd name="connsiteY0" fmla="*/ 0 h 754907"/>
                <a:gd name="connsiteX1" fmla="*/ 10515600 w 10515600"/>
                <a:gd name="connsiteY1" fmla="*/ 0 h 754907"/>
                <a:gd name="connsiteX2" fmla="*/ 10515600 w 10515600"/>
                <a:gd name="connsiteY2" fmla="*/ 754907 h 754907"/>
                <a:gd name="connsiteX3" fmla="*/ 0 w 10515600"/>
                <a:gd name="connsiteY3" fmla="*/ 754907 h 754907"/>
              </a:gdLst>
              <a:ahLst/>
              <a:cxnLst>
                <a:cxn ang="0">
                  <a:pos x="connsiteX0" y="connsiteY0"/>
                </a:cxn>
                <a:cxn ang="0">
                  <a:pos x="connsiteX1" y="connsiteY1"/>
                </a:cxn>
                <a:cxn ang="0">
                  <a:pos x="connsiteX2" y="connsiteY2"/>
                </a:cxn>
                <a:cxn ang="0">
                  <a:pos x="connsiteX3" y="connsiteY3"/>
                </a:cxn>
              </a:cxnLst>
              <a:rect l="l" t="t" r="r" b="b"/>
              <a:pathLst>
                <a:path w="10515600" h="754907">
                  <a:moveTo>
                    <a:pt x="0" y="0"/>
                  </a:moveTo>
                  <a:lnTo>
                    <a:pt x="10515600" y="0"/>
                  </a:lnTo>
                  <a:lnTo>
                    <a:pt x="10515600" y="754907"/>
                  </a:lnTo>
                  <a:lnTo>
                    <a:pt x="0" y="754907"/>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C8455B4-42E2-485F-9DF4-959099F93806}"/>
                </a:ext>
              </a:extLst>
            </p:cNvPr>
            <p:cNvSpPr/>
            <p:nvPr/>
          </p:nvSpPr>
          <p:spPr>
            <a:xfrm rot="9286162">
              <a:off x="10537067" y="4429582"/>
              <a:ext cx="1439805" cy="605234"/>
            </a:xfrm>
            <a:custGeom>
              <a:avLst/>
              <a:gdLst>
                <a:gd name="connsiteX0" fmla="*/ 0 w 1439805"/>
                <a:gd name="connsiteY0" fmla="*/ 605234 h 605234"/>
                <a:gd name="connsiteX1" fmla="*/ 247556 w 1439805"/>
                <a:gd name="connsiteY1" fmla="*/ 79880 h 605234"/>
                <a:gd name="connsiteX2" fmla="*/ 1439805 w 1439805"/>
                <a:gd name="connsiteY2" fmla="*/ 0 h 605234"/>
                <a:gd name="connsiteX3" fmla="*/ 1212237 w 1439805"/>
                <a:gd name="connsiteY3" fmla="*/ 482936 h 605234"/>
                <a:gd name="connsiteX4" fmla="*/ 55074 w 1439805"/>
                <a:gd name="connsiteY4" fmla="*/ 605234 h 6052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39805" h="605234">
                  <a:moveTo>
                    <a:pt x="0" y="605234"/>
                  </a:moveTo>
                  <a:lnTo>
                    <a:pt x="247556" y="79880"/>
                  </a:lnTo>
                  <a:lnTo>
                    <a:pt x="1439805" y="0"/>
                  </a:lnTo>
                  <a:lnTo>
                    <a:pt x="1212237" y="482936"/>
                  </a:lnTo>
                  <a:lnTo>
                    <a:pt x="55074" y="605234"/>
                  </a:lnTo>
                  <a:close/>
                </a:path>
              </a:pathLst>
            </a:custGeom>
            <a:solidFill>
              <a:srgbClr val="918D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 6">
            <a:extLst>
              <a:ext uri="{FF2B5EF4-FFF2-40B4-BE49-F238E27FC236}">
                <a16:creationId xmlns:a16="http://schemas.microsoft.com/office/drawing/2014/main" id="{8AF75D4A-1BC2-450D-87DA-AAA566AE3C41}"/>
              </a:ext>
            </a:extLst>
          </p:cNvPr>
          <p:cNvGrpSpPr>
            <a:grpSpLocks noChangeAspect="1"/>
          </p:cNvGrpSpPr>
          <p:nvPr/>
        </p:nvGrpSpPr>
        <p:grpSpPr>
          <a:xfrm>
            <a:off x="533400" y="3824849"/>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6D151A2C-D9FD-4B09-8199-6A613C2315AF}"/>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CA0FF5E-9DC0-45C2-8283-71833351996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68E2F542-802D-4B62-9BED-318184A2D93E}"/>
              </a:ext>
            </a:extLst>
          </p:cNvPr>
          <p:cNvGrpSpPr>
            <a:grpSpLocks noChangeAspect="1"/>
          </p:cNvGrpSpPr>
          <p:nvPr/>
        </p:nvGrpSpPr>
        <p:grpSpPr>
          <a:xfrm>
            <a:off x="550762" y="3494504"/>
            <a:ext cx="914400" cy="501065"/>
            <a:chOff x="4724400" y="1551060"/>
            <a:chExt cx="3566160" cy="1954140"/>
          </a:xfrm>
          <a:solidFill>
            <a:srgbClr val="FF2B2A"/>
          </a:solidFill>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DCB53369-CB1D-410F-9813-B9A291AC5C3A}"/>
                </a:ext>
              </a:extLst>
            </p:cNvPr>
            <p:cNvSpPr/>
            <p:nvPr/>
          </p:nvSpPr>
          <p:spPr>
            <a:xfrm>
              <a:off x="4724400" y="1551060"/>
              <a:ext cx="3566160" cy="1097283"/>
            </a:xfrm>
            <a:prstGeom prst="ellipse">
              <a:avLst/>
            </a:prstGeom>
            <a:solidFill>
              <a:srgbClr val="FF67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5F7F976A-8FF6-4FE9-89C3-E6A00E8D9176}"/>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Freeform: Shape 17">
            <a:extLst>
              <a:ext uri="{FF2B5EF4-FFF2-40B4-BE49-F238E27FC236}">
                <a16:creationId xmlns:a16="http://schemas.microsoft.com/office/drawing/2014/main" id="{6A14B96D-DCAF-46A2-8E03-21FFDF29F7FF}"/>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0F667D0E-3462-48C7-86C7-7909D2E48273}"/>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20" name="TextBox 19">
            <a:extLst>
              <a:ext uri="{FF2B5EF4-FFF2-40B4-BE49-F238E27FC236}">
                <a16:creationId xmlns:a16="http://schemas.microsoft.com/office/drawing/2014/main" id="{24783366-461C-4B2D-A924-80B200A64DE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21" name="Group 20">
            <a:extLst>
              <a:ext uri="{FF2B5EF4-FFF2-40B4-BE49-F238E27FC236}">
                <a16:creationId xmlns:a16="http://schemas.microsoft.com/office/drawing/2014/main" id="{7B2CEFFE-82DF-4439-A3E1-9F1A0AFE50B8}"/>
              </a:ext>
            </a:extLst>
          </p:cNvPr>
          <p:cNvGrpSpPr>
            <a:grpSpLocks noChangeAspect="1"/>
          </p:cNvGrpSpPr>
          <p:nvPr/>
        </p:nvGrpSpPr>
        <p:grpSpPr>
          <a:xfrm>
            <a:off x="1781564" y="3824849"/>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16E1A3EE-213E-4D81-91AD-E4E62A14897B}"/>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69F7147-3246-48C6-A4D2-6F1FA91CF7C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4F60C2B5-F555-4A61-811C-2D58B34AD134}"/>
              </a:ext>
            </a:extLst>
          </p:cNvPr>
          <p:cNvGrpSpPr>
            <a:grpSpLocks noChangeAspect="1"/>
          </p:cNvGrpSpPr>
          <p:nvPr/>
        </p:nvGrpSpPr>
        <p:grpSpPr>
          <a:xfrm>
            <a:off x="1781564" y="349039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5" name="Oval 24">
              <a:extLst>
                <a:ext uri="{FF2B5EF4-FFF2-40B4-BE49-F238E27FC236}">
                  <a16:creationId xmlns:a16="http://schemas.microsoft.com/office/drawing/2014/main" id="{3AEF9670-667C-4658-ADBB-C71F558566D8}"/>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20E6F6D-7926-4035-A309-35502A6556ED}"/>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3EE041D9-C225-44EF-8FB7-40A7599B767A}"/>
              </a:ext>
            </a:extLst>
          </p:cNvPr>
          <p:cNvGrpSpPr>
            <a:grpSpLocks noChangeAspect="1"/>
          </p:cNvGrpSpPr>
          <p:nvPr/>
        </p:nvGrpSpPr>
        <p:grpSpPr>
          <a:xfrm>
            <a:off x="1781564" y="3174024"/>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28" name="Oval 27">
              <a:extLst>
                <a:ext uri="{FF2B5EF4-FFF2-40B4-BE49-F238E27FC236}">
                  <a16:creationId xmlns:a16="http://schemas.microsoft.com/office/drawing/2014/main" id="{BDB7B874-6394-4789-8BDC-F09E98E5E84A}"/>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EAAFC643-4BCA-4806-9A47-64CF5433D98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53EA72E2-77D7-4954-BA7F-EB3C21CF710E}"/>
              </a:ext>
            </a:extLst>
          </p:cNvPr>
          <p:cNvGrpSpPr>
            <a:grpSpLocks noChangeAspect="1"/>
          </p:cNvGrpSpPr>
          <p:nvPr/>
        </p:nvGrpSpPr>
        <p:grpSpPr>
          <a:xfrm>
            <a:off x="1781564" y="2855117"/>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1" name="Oval 30">
              <a:extLst>
                <a:ext uri="{FF2B5EF4-FFF2-40B4-BE49-F238E27FC236}">
                  <a16:creationId xmlns:a16="http://schemas.microsoft.com/office/drawing/2014/main" id="{AE5A7378-24B2-4BD5-8A96-B5DBCF8F246D}"/>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1CCDD38-98E6-4719-89D5-962AA600FFF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CB74D291-D693-443D-A764-BF08093A951A}"/>
              </a:ext>
            </a:extLst>
          </p:cNvPr>
          <p:cNvGrpSpPr>
            <a:grpSpLocks noChangeAspect="1"/>
          </p:cNvGrpSpPr>
          <p:nvPr/>
        </p:nvGrpSpPr>
        <p:grpSpPr>
          <a:xfrm>
            <a:off x="1781564" y="252066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4" name="Oval 33">
              <a:extLst>
                <a:ext uri="{FF2B5EF4-FFF2-40B4-BE49-F238E27FC236}">
                  <a16:creationId xmlns:a16="http://schemas.microsoft.com/office/drawing/2014/main" id="{48AB3E1E-7007-4A61-90E6-F4D5B03BA7F6}"/>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AFA0D2BA-31CE-45F3-8D48-37904C96234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C6BCA4AB-F95E-4230-9F67-1CF7CB054574}"/>
              </a:ext>
            </a:extLst>
          </p:cNvPr>
          <p:cNvGrpSpPr>
            <a:grpSpLocks noChangeAspect="1"/>
          </p:cNvGrpSpPr>
          <p:nvPr/>
        </p:nvGrpSpPr>
        <p:grpSpPr>
          <a:xfrm>
            <a:off x="1781564" y="2204292"/>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37" name="Oval 36">
              <a:extLst>
                <a:ext uri="{FF2B5EF4-FFF2-40B4-BE49-F238E27FC236}">
                  <a16:creationId xmlns:a16="http://schemas.microsoft.com/office/drawing/2014/main" id="{0CF30A2F-4A2C-4E03-B253-C270AED6F1B7}"/>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87B7B26-9CED-417C-ACED-26843E528290}"/>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8925EA6-8F06-4908-AE63-35EC2DA12AFC}"/>
              </a:ext>
            </a:extLst>
          </p:cNvPr>
          <p:cNvGrpSpPr>
            <a:grpSpLocks noChangeAspect="1"/>
          </p:cNvGrpSpPr>
          <p:nvPr/>
        </p:nvGrpSpPr>
        <p:grpSpPr>
          <a:xfrm>
            <a:off x="3012366" y="3824849"/>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0" name="Oval 39">
              <a:extLst>
                <a:ext uri="{FF2B5EF4-FFF2-40B4-BE49-F238E27FC236}">
                  <a16:creationId xmlns:a16="http://schemas.microsoft.com/office/drawing/2014/main" id="{5D6F9264-464C-42FE-AAF0-D1873415C41D}"/>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3FF4BB7-9B55-4E5D-BB1E-E48C9E2C80B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E3EB80B-A2EF-4AEA-B3FE-DF2CECF8DCD9}"/>
              </a:ext>
            </a:extLst>
          </p:cNvPr>
          <p:cNvGrpSpPr>
            <a:grpSpLocks noChangeAspect="1"/>
          </p:cNvGrpSpPr>
          <p:nvPr/>
        </p:nvGrpSpPr>
        <p:grpSpPr>
          <a:xfrm>
            <a:off x="3012366" y="349039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CD9B1BD7-15DA-454C-911A-CCB243B40A3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EB67AEF-96AF-482B-9197-B3451FABF1B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69F37A-6690-4CD4-AF64-C9E181A3CE6B}"/>
              </a:ext>
            </a:extLst>
          </p:cNvPr>
          <p:cNvGrpSpPr>
            <a:grpSpLocks noChangeAspect="1"/>
          </p:cNvGrpSpPr>
          <p:nvPr/>
        </p:nvGrpSpPr>
        <p:grpSpPr>
          <a:xfrm>
            <a:off x="3012366" y="3174024"/>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BA9BA4B9-C0D2-4FB6-BB20-25249A6C6622}"/>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6FC4356-01A0-40A1-9625-3F7BF4C0F1B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FF5DD872-E771-4A61-838A-FED79D3B597B}"/>
              </a:ext>
            </a:extLst>
          </p:cNvPr>
          <p:cNvGrpSpPr>
            <a:grpSpLocks noChangeAspect="1"/>
          </p:cNvGrpSpPr>
          <p:nvPr/>
        </p:nvGrpSpPr>
        <p:grpSpPr>
          <a:xfrm>
            <a:off x="3012366" y="2855117"/>
            <a:ext cx="914400" cy="501065"/>
            <a:chOff x="4724400" y="1551060"/>
            <a:chExt cx="3566160" cy="1954140"/>
          </a:xfrm>
          <a:solidFill>
            <a:srgbClr val="3EB8CD"/>
          </a:solidFill>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C8351251-638F-4A0B-AD69-311932FEEB95}"/>
                </a:ext>
              </a:extLst>
            </p:cNvPr>
            <p:cNvSpPr/>
            <p:nvPr/>
          </p:nvSpPr>
          <p:spPr>
            <a:xfrm>
              <a:off x="4724400" y="1551060"/>
              <a:ext cx="3566160" cy="1097283"/>
            </a:xfrm>
            <a:prstGeom prst="ellipse">
              <a:avLst/>
            </a:prstGeom>
            <a:solidFill>
              <a:srgbClr val="66E0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B554BBF3-0A18-418C-8E5E-23EFC1B528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FEE0B30D-2002-4EB6-90AC-E8BA2BE9D99E}"/>
              </a:ext>
            </a:extLst>
          </p:cNvPr>
          <p:cNvGrpSpPr>
            <a:grpSpLocks noChangeAspect="1"/>
          </p:cNvGrpSpPr>
          <p:nvPr/>
        </p:nvGrpSpPr>
        <p:grpSpPr>
          <a:xfrm>
            <a:off x="1781564" y="1879025"/>
            <a:ext cx="914400" cy="501065"/>
            <a:chOff x="4724400" y="1551060"/>
            <a:chExt cx="3566160" cy="1954140"/>
          </a:xfrm>
          <a:solidFill>
            <a:srgbClr val="85C401"/>
          </a:solidFill>
          <a:effectLst>
            <a:outerShdw blurRad="50800" dist="38100" dir="2700000" algn="tl" rotWithShape="0">
              <a:prstClr val="black">
                <a:alpha val="40000"/>
              </a:prstClr>
            </a:outerShdw>
          </a:effectLst>
        </p:grpSpPr>
        <p:sp>
          <p:nvSpPr>
            <p:cNvPr id="55" name="Oval 54">
              <a:extLst>
                <a:ext uri="{FF2B5EF4-FFF2-40B4-BE49-F238E27FC236}">
                  <a16:creationId xmlns:a16="http://schemas.microsoft.com/office/drawing/2014/main" id="{FFC97AEA-0B2A-4C73-90DB-F0B018905590}"/>
                </a:ext>
              </a:extLst>
            </p:cNvPr>
            <p:cNvSpPr/>
            <p:nvPr/>
          </p:nvSpPr>
          <p:spPr>
            <a:xfrm>
              <a:off x="4724400" y="1551060"/>
              <a:ext cx="3566160" cy="1097283"/>
            </a:xfrm>
            <a:prstGeom prst="ellipse">
              <a:avLst/>
            </a:prstGeom>
            <a:solidFill>
              <a:srgbClr val="ADEC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A7E688D2-03AC-4E8C-B5E6-64B84E665DAF}"/>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58C1FF92-41CD-401E-A57B-28CCE5C6E84E}"/>
              </a:ext>
            </a:extLst>
          </p:cNvPr>
          <p:cNvGrpSpPr>
            <a:grpSpLocks noChangeAspect="1"/>
          </p:cNvGrpSpPr>
          <p:nvPr/>
        </p:nvGrpSpPr>
        <p:grpSpPr>
          <a:xfrm>
            <a:off x="4239715" y="3824849"/>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A30508BC-2659-4F50-862E-A2C1D018F25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3D766B1D-95F9-44D2-8E91-5062A2147D2C}"/>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76F8C317-9C28-4E8A-96F5-71EE5D1B2598}"/>
              </a:ext>
            </a:extLst>
          </p:cNvPr>
          <p:cNvGrpSpPr>
            <a:grpSpLocks noChangeAspect="1"/>
          </p:cNvGrpSpPr>
          <p:nvPr/>
        </p:nvGrpSpPr>
        <p:grpSpPr>
          <a:xfrm>
            <a:off x="4239715" y="349039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FE28965B-C183-426A-9839-7321938AE8E9}"/>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A4F671F4-A191-4D87-ADBA-16B716CC623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a:extLst>
              <a:ext uri="{FF2B5EF4-FFF2-40B4-BE49-F238E27FC236}">
                <a16:creationId xmlns:a16="http://schemas.microsoft.com/office/drawing/2014/main" id="{58531AED-66A8-48FD-AF55-8F37F067FC69}"/>
              </a:ext>
            </a:extLst>
          </p:cNvPr>
          <p:cNvGrpSpPr>
            <a:grpSpLocks noChangeAspect="1"/>
          </p:cNvGrpSpPr>
          <p:nvPr/>
        </p:nvGrpSpPr>
        <p:grpSpPr>
          <a:xfrm>
            <a:off x="4239715" y="3174024"/>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4" name="Oval 63">
              <a:extLst>
                <a:ext uri="{FF2B5EF4-FFF2-40B4-BE49-F238E27FC236}">
                  <a16:creationId xmlns:a16="http://schemas.microsoft.com/office/drawing/2014/main" id="{C6B14B36-E33F-4102-AC0E-F8812CF42038}"/>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C41A63B-FE71-4884-BDE2-40F015D7F0C4}"/>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6" name="Group 65">
            <a:extLst>
              <a:ext uri="{FF2B5EF4-FFF2-40B4-BE49-F238E27FC236}">
                <a16:creationId xmlns:a16="http://schemas.microsoft.com/office/drawing/2014/main" id="{6509E858-71AB-4EEB-99F4-0D2249FB5064}"/>
              </a:ext>
            </a:extLst>
          </p:cNvPr>
          <p:cNvGrpSpPr>
            <a:grpSpLocks noChangeAspect="1"/>
          </p:cNvGrpSpPr>
          <p:nvPr/>
        </p:nvGrpSpPr>
        <p:grpSpPr>
          <a:xfrm>
            <a:off x="4239715" y="2855117"/>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67" name="Oval 66">
              <a:extLst>
                <a:ext uri="{FF2B5EF4-FFF2-40B4-BE49-F238E27FC236}">
                  <a16:creationId xmlns:a16="http://schemas.microsoft.com/office/drawing/2014/main" id="{A7DDF41E-C984-495A-BC87-115F189C041E}"/>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7673570-A372-4B71-A7E8-3319DD071D57}"/>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9" name="Group 68">
            <a:extLst>
              <a:ext uri="{FF2B5EF4-FFF2-40B4-BE49-F238E27FC236}">
                <a16:creationId xmlns:a16="http://schemas.microsoft.com/office/drawing/2014/main" id="{3F53287D-E341-4E81-B3A6-426D486AB566}"/>
              </a:ext>
            </a:extLst>
          </p:cNvPr>
          <p:cNvGrpSpPr>
            <a:grpSpLocks noChangeAspect="1"/>
          </p:cNvGrpSpPr>
          <p:nvPr/>
        </p:nvGrpSpPr>
        <p:grpSpPr>
          <a:xfrm>
            <a:off x="4239715" y="252066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0" name="Oval 69">
              <a:extLst>
                <a:ext uri="{FF2B5EF4-FFF2-40B4-BE49-F238E27FC236}">
                  <a16:creationId xmlns:a16="http://schemas.microsoft.com/office/drawing/2014/main" id="{3483865E-6196-4F1A-8270-1F892C92A2DB}"/>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51D8CAA-2887-475A-909F-23D4063A414E}"/>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a:extLst>
              <a:ext uri="{FF2B5EF4-FFF2-40B4-BE49-F238E27FC236}">
                <a16:creationId xmlns:a16="http://schemas.microsoft.com/office/drawing/2014/main" id="{04C7F608-9E08-45EE-A2CB-24F02A57FFCA}"/>
              </a:ext>
            </a:extLst>
          </p:cNvPr>
          <p:cNvGrpSpPr>
            <a:grpSpLocks noChangeAspect="1"/>
          </p:cNvGrpSpPr>
          <p:nvPr/>
        </p:nvGrpSpPr>
        <p:grpSpPr>
          <a:xfrm>
            <a:off x="4239715" y="2204292"/>
            <a:ext cx="914400" cy="501065"/>
            <a:chOff x="4724400" y="1551060"/>
            <a:chExt cx="3566160" cy="1954140"/>
          </a:xfrm>
          <a:solidFill>
            <a:srgbClr val="FFA803"/>
          </a:solidFill>
          <a:effectLst>
            <a:outerShdw blurRad="50800" dist="38100" dir="2700000" algn="tl" rotWithShape="0">
              <a:prstClr val="black">
                <a:alpha val="40000"/>
              </a:prstClr>
            </a:outerShdw>
          </a:effectLst>
        </p:grpSpPr>
        <p:sp>
          <p:nvSpPr>
            <p:cNvPr id="73" name="Oval 72">
              <a:extLst>
                <a:ext uri="{FF2B5EF4-FFF2-40B4-BE49-F238E27FC236}">
                  <a16:creationId xmlns:a16="http://schemas.microsoft.com/office/drawing/2014/main" id="{5765835F-D3CF-43FE-995B-661C760F8F04}"/>
                </a:ext>
              </a:extLst>
            </p:cNvPr>
            <p:cNvSpPr/>
            <p:nvPr/>
          </p:nvSpPr>
          <p:spPr>
            <a:xfrm>
              <a:off x="4724400" y="1551060"/>
              <a:ext cx="3566160" cy="1097283"/>
            </a:xfrm>
            <a:prstGeom prst="ellipse">
              <a:avLst/>
            </a:prstGeom>
            <a:solidFill>
              <a:srgbClr val="FFDA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D27B880E-0914-486D-85EE-679D2D4B401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A9967886-E1C7-417F-A758-39E23D519DD8}"/>
              </a:ext>
            </a:extLst>
          </p:cNvPr>
          <p:cNvGrpSpPr>
            <a:grpSpLocks noChangeAspect="1"/>
          </p:cNvGrpSpPr>
          <p:nvPr/>
        </p:nvGrpSpPr>
        <p:grpSpPr>
          <a:xfrm>
            <a:off x="5467064" y="3824849"/>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6" name="Oval 75">
              <a:extLst>
                <a:ext uri="{FF2B5EF4-FFF2-40B4-BE49-F238E27FC236}">
                  <a16:creationId xmlns:a16="http://schemas.microsoft.com/office/drawing/2014/main" id="{A724DD42-4C30-42D7-92AD-B83004B61A0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3393499E-2E00-4745-9DFC-1555B85B42C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8" name="Group 77">
            <a:extLst>
              <a:ext uri="{FF2B5EF4-FFF2-40B4-BE49-F238E27FC236}">
                <a16:creationId xmlns:a16="http://schemas.microsoft.com/office/drawing/2014/main" id="{5411037E-4278-4DD8-AC4E-C5429E71F431}"/>
              </a:ext>
            </a:extLst>
          </p:cNvPr>
          <p:cNvGrpSpPr>
            <a:grpSpLocks noChangeAspect="1"/>
          </p:cNvGrpSpPr>
          <p:nvPr/>
        </p:nvGrpSpPr>
        <p:grpSpPr>
          <a:xfrm>
            <a:off x="5467064" y="349039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79" name="Oval 78">
              <a:extLst>
                <a:ext uri="{FF2B5EF4-FFF2-40B4-BE49-F238E27FC236}">
                  <a16:creationId xmlns:a16="http://schemas.microsoft.com/office/drawing/2014/main" id="{39D83AE9-3A62-4EF9-B0CA-79664C70AD73}"/>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AEDB54E8-69BB-49A6-9BF3-A29846CDF30A}"/>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1" name="Group 80">
            <a:extLst>
              <a:ext uri="{FF2B5EF4-FFF2-40B4-BE49-F238E27FC236}">
                <a16:creationId xmlns:a16="http://schemas.microsoft.com/office/drawing/2014/main" id="{580C8570-FA5F-4E96-AE1C-9D2B2E6978E5}"/>
              </a:ext>
            </a:extLst>
          </p:cNvPr>
          <p:cNvGrpSpPr>
            <a:grpSpLocks noChangeAspect="1"/>
          </p:cNvGrpSpPr>
          <p:nvPr/>
        </p:nvGrpSpPr>
        <p:grpSpPr>
          <a:xfrm>
            <a:off x="5467064" y="317402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2" name="Oval 81">
              <a:extLst>
                <a:ext uri="{FF2B5EF4-FFF2-40B4-BE49-F238E27FC236}">
                  <a16:creationId xmlns:a16="http://schemas.microsoft.com/office/drawing/2014/main" id="{B01E4387-7F62-482F-9E11-F4FAD05E15FD}"/>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74A02E0-EDC4-4254-A9C2-1BDE1B224EC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BE6A1212-29ED-4B82-92A6-53D93BD2FC72}"/>
              </a:ext>
            </a:extLst>
          </p:cNvPr>
          <p:cNvGrpSpPr>
            <a:grpSpLocks noChangeAspect="1"/>
          </p:cNvGrpSpPr>
          <p:nvPr/>
        </p:nvGrpSpPr>
        <p:grpSpPr>
          <a:xfrm>
            <a:off x="5467064" y="2855117"/>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5" name="Oval 84">
              <a:extLst>
                <a:ext uri="{FF2B5EF4-FFF2-40B4-BE49-F238E27FC236}">
                  <a16:creationId xmlns:a16="http://schemas.microsoft.com/office/drawing/2014/main" id="{7D955328-B95D-4397-BD4D-0A0CC8B9A3EB}"/>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507C33F0-27E5-4A5E-A76A-523A512C5513}"/>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7" name="Group 86">
            <a:extLst>
              <a:ext uri="{FF2B5EF4-FFF2-40B4-BE49-F238E27FC236}">
                <a16:creationId xmlns:a16="http://schemas.microsoft.com/office/drawing/2014/main" id="{DB6807B8-6BDC-4801-9F75-8C8A6E964E3C}"/>
              </a:ext>
            </a:extLst>
          </p:cNvPr>
          <p:cNvGrpSpPr>
            <a:grpSpLocks noChangeAspect="1"/>
          </p:cNvGrpSpPr>
          <p:nvPr/>
        </p:nvGrpSpPr>
        <p:grpSpPr>
          <a:xfrm>
            <a:off x="5467064" y="252066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88" name="Oval 87">
              <a:extLst>
                <a:ext uri="{FF2B5EF4-FFF2-40B4-BE49-F238E27FC236}">
                  <a16:creationId xmlns:a16="http://schemas.microsoft.com/office/drawing/2014/main" id="{85DB5E2A-6166-4198-97A3-64CFA01F2D6C}"/>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01AB6C2E-31C6-4266-867F-B560417B4CE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a:extLst>
              <a:ext uri="{FF2B5EF4-FFF2-40B4-BE49-F238E27FC236}">
                <a16:creationId xmlns:a16="http://schemas.microsoft.com/office/drawing/2014/main" id="{D00046AE-04DF-4ED4-9725-79189D0578C9}"/>
              </a:ext>
            </a:extLst>
          </p:cNvPr>
          <p:cNvGrpSpPr>
            <a:grpSpLocks noChangeAspect="1"/>
          </p:cNvGrpSpPr>
          <p:nvPr/>
        </p:nvGrpSpPr>
        <p:grpSpPr>
          <a:xfrm>
            <a:off x="5467064" y="220429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1" name="Oval 90">
              <a:extLst>
                <a:ext uri="{FF2B5EF4-FFF2-40B4-BE49-F238E27FC236}">
                  <a16:creationId xmlns:a16="http://schemas.microsoft.com/office/drawing/2014/main" id="{3B61C940-2B23-4F5F-A797-9C31F6648965}"/>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F620AD19-28C3-4FA1-AA7F-F282113EC95B}"/>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7E3A0F5F-B1B0-42EF-8744-9F06010543A5}"/>
              </a:ext>
            </a:extLst>
          </p:cNvPr>
          <p:cNvGrpSpPr>
            <a:grpSpLocks noChangeAspect="1"/>
          </p:cNvGrpSpPr>
          <p:nvPr/>
        </p:nvGrpSpPr>
        <p:grpSpPr>
          <a:xfrm>
            <a:off x="5467064" y="1879472"/>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C37F8FA9-8310-47AB-BD4D-7C6AEBF2132F}"/>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5B275712-1E10-4BCF-83E1-B152003ACDB2}"/>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3" name="Group 92">
            <a:extLst>
              <a:ext uri="{FF2B5EF4-FFF2-40B4-BE49-F238E27FC236}">
                <a16:creationId xmlns:a16="http://schemas.microsoft.com/office/drawing/2014/main" id="{5183F931-A0F1-476E-B885-38589239F8F0}"/>
              </a:ext>
            </a:extLst>
          </p:cNvPr>
          <p:cNvGrpSpPr>
            <a:grpSpLocks noChangeAspect="1"/>
          </p:cNvGrpSpPr>
          <p:nvPr/>
        </p:nvGrpSpPr>
        <p:grpSpPr>
          <a:xfrm>
            <a:off x="5467064" y="1536614"/>
            <a:ext cx="914400" cy="501065"/>
            <a:chOff x="4724400" y="1551060"/>
            <a:chExt cx="3566160" cy="1954140"/>
          </a:xfrm>
          <a:solidFill>
            <a:srgbClr val="01AA8D"/>
          </a:solidFill>
          <a:effectLst>
            <a:outerShdw blurRad="50800" dist="38100" dir="2700000" algn="tl" rotWithShape="0">
              <a:prstClr val="black">
                <a:alpha val="40000"/>
              </a:prstClr>
            </a:outerShdw>
          </a:effectLst>
        </p:grpSpPr>
        <p:sp>
          <p:nvSpPr>
            <p:cNvPr id="94" name="Oval 93">
              <a:extLst>
                <a:ext uri="{FF2B5EF4-FFF2-40B4-BE49-F238E27FC236}">
                  <a16:creationId xmlns:a16="http://schemas.microsoft.com/office/drawing/2014/main" id="{4352796C-6C3B-4DB7-8097-2EDEBE9BA09A}"/>
                </a:ext>
              </a:extLst>
            </p:cNvPr>
            <p:cNvSpPr/>
            <p:nvPr/>
          </p:nvSpPr>
          <p:spPr>
            <a:xfrm>
              <a:off x="4724400" y="1551060"/>
              <a:ext cx="3566160" cy="1097283"/>
            </a:xfrm>
            <a:prstGeom prst="ellipse">
              <a:avLst/>
            </a:prstGeom>
            <a:solidFill>
              <a:srgbClr val="29D2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Freeform: Shape 94">
              <a:extLst>
                <a:ext uri="{FF2B5EF4-FFF2-40B4-BE49-F238E27FC236}">
                  <a16:creationId xmlns:a16="http://schemas.microsoft.com/office/drawing/2014/main" id="{62C7BA6F-7D12-470E-B5F5-B8BCF3CF3885}"/>
                </a:ext>
              </a:extLst>
            </p:cNvPr>
            <p:cNvSpPr/>
            <p:nvPr/>
          </p:nvSpPr>
          <p:spPr>
            <a:xfrm>
              <a:off x="4724400" y="2099702"/>
              <a:ext cx="3566160" cy="1405498"/>
            </a:xfrm>
            <a:custGeom>
              <a:avLst/>
              <a:gdLst>
                <a:gd name="connsiteX0" fmla="*/ 0 w 3566160"/>
                <a:gd name="connsiteY0" fmla="*/ 0 h 1405498"/>
                <a:gd name="connsiteX1" fmla="*/ 1783080 w 3566160"/>
                <a:gd name="connsiteY1" fmla="*/ 548641 h 1405498"/>
                <a:gd name="connsiteX2" fmla="*/ 3566160 w 3566160"/>
                <a:gd name="connsiteY2" fmla="*/ 0 h 1405498"/>
                <a:gd name="connsiteX3" fmla="*/ 3566160 w 3566160"/>
                <a:gd name="connsiteY3" fmla="*/ 338698 h 1405498"/>
                <a:gd name="connsiteX4" fmla="*/ 3566160 w 3566160"/>
                <a:gd name="connsiteY4" fmla="*/ 856857 h 1405498"/>
                <a:gd name="connsiteX5" fmla="*/ 1783080 w 3566160"/>
                <a:gd name="connsiteY5" fmla="*/ 1405498 h 1405498"/>
                <a:gd name="connsiteX6" fmla="*/ 0 w 3566160"/>
                <a:gd name="connsiteY6" fmla="*/ 856857 h 1405498"/>
                <a:gd name="connsiteX7" fmla="*/ 0 w 3566160"/>
                <a:gd name="connsiteY7" fmla="*/ 338698 h 1405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66160" h="1405498">
                  <a:moveTo>
                    <a:pt x="0" y="0"/>
                  </a:moveTo>
                  <a:cubicBezTo>
                    <a:pt x="0" y="303006"/>
                    <a:pt x="798313" y="548641"/>
                    <a:pt x="1783080" y="548641"/>
                  </a:cubicBezTo>
                  <a:cubicBezTo>
                    <a:pt x="2767848" y="548641"/>
                    <a:pt x="3566160" y="303006"/>
                    <a:pt x="3566160" y="0"/>
                  </a:cubicBezTo>
                  <a:lnTo>
                    <a:pt x="3566160" y="338698"/>
                  </a:lnTo>
                  <a:lnTo>
                    <a:pt x="3566160" y="856857"/>
                  </a:lnTo>
                  <a:cubicBezTo>
                    <a:pt x="3566160" y="1159863"/>
                    <a:pt x="2767848" y="1405498"/>
                    <a:pt x="1783080" y="1405498"/>
                  </a:cubicBezTo>
                  <a:cubicBezTo>
                    <a:pt x="798313" y="1405498"/>
                    <a:pt x="0" y="1159863"/>
                    <a:pt x="0" y="856857"/>
                  </a:cubicBezTo>
                  <a:lnTo>
                    <a:pt x="0" y="33869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6" name="TextBox 95">
            <a:extLst>
              <a:ext uri="{FF2B5EF4-FFF2-40B4-BE49-F238E27FC236}">
                <a16:creationId xmlns:a16="http://schemas.microsoft.com/office/drawing/2014/main" id="{70EDC482-C3DF-4CD2-A342-030E2357E96F}"/>
              </a:ext>
            </a:extLst>
          </p:cNvPr>
          <p:cNvSpPr txBox="1"/>
          <p:nvPr/>
        </p:nvSpPr>
        <p:spPr>
          <a:xfrm>
            <a:off x="468571" y="2603181"/>
            <a:ext cx="1082236" cy="815608"/>
          </a:xfrm>
          <a:prstGeom prst="rect">
            <a:avLst/>
          </a:prstGeom>
          <a:noFill/>
        </p:spPr>
        <p:txBody>
          <a:bodyPr wrap="square" rtlCol="0">
            <a:spAutoFit/>
          </a:bodyPr>
          <a:lstStyle/>
          <a:p>
            <a:pPr algn="ctr"/>
            <a:r>
              <a:rPr lang="en-US" sz="3600" dirty="0">
                <a:solidFill>
                  <a:srgbClr val="56595E"/>
                </a:solidFill>
              </a:rPr>
              <a:t>A</a:t>
            </a:r>
          </a:p>
          <a:p>
            <a:pPr algn="ctr"/>
            <a:r>
              <a:rPr lang="en-US" sz="1100" dirty="0">
                <a:solidFill>
                  <a:srgbClr val="56595E"/>
                </a:solidFill>
              </a:rPr>
              <a:t>LOREM IPSUM</a:t>
            </a:r>
          </a:p>
        </p:txBody>
      </p:sp>
      <p:sp>
        <p:nvSpPr>
          <p:cNvPr id="97" name="TextBox 96">
            <a:extLst>
              <a:ext uri="{FF2B5EF4-FFF2-40B4-BE49-F238E27FC236}">
                <a16:creationId xmlns:a16="http://schemas.microsoft.com/office/drawing/2014/main" id="{F1B81988-09A4-40A2-A163-389162B58991}"/>
              </a:ext>
            </a:extLst>
          </p:cNvPr>
          <p:cNvSpPr txBox="1"/>
          <p:nvPr/>
        </p:nvSpPr>
        <p:spPr>
          <a:xfrm>
            <a:off x="1697646" y="1033489"/>
            <a:ext cx="1082236" cy="815608"/>
          </a:xfrm>
          <a:prstGeom prst="rect">
            <a:avLst/>
          </a:prstGeom>
          <a:noFill/>
        </p:spPr>
        <p:txBody>
          <a:bodyPr wrap="square" rtlCol="0">
            <a:spAutoFit/>
          </a:bodyPr>
          <a:lstStyle/>
          <a:p>
            <a:pPr algn="ctr"/>
            <a:r>
              <a:rPr lang="en-US" sz="3600" dirty="0">
                <a:solidFill>
                  <a:srgbClr val="56595E"/>
                </a:solidFill>
              </a:rPr>
              <a:t>B</a:t>
            </a:r>
          </a:p>
          <a:p>
            <a:pPr algn="ctr"/>
            <a:r>
              <a:rPr lang="en-US" sz="1100" dirty="0">
                <a:solidFill>
                  <a:srgbClr val="56595E"/>
                </a:solidFill>
              </a:rPr>
              <a:t>LOREM IPSUM</a:t>
            </a:r>
          </a:p>
        </p:txBody>
      </p:sp>
      <p:sp>
        <p:nvSpPr>
          <p:cNvPr id="98" name="TextBox 97">
            <a:extLst>
              <a:ext uri="{FF2B5EF4-FFF2-40B4-BE49-F238E27FC236}">
                <a16:creationId xmlns:a16="http://schemas.microsoft.com/office/drawing/2014/main" id="{2FD7D6B3-DF68-4EE3-A7E2-364DDA86075E}"/>
              </a:ext>
            </a:extLst>
          </p:cNvPr>
          <p:cNvSpPr txBox="1"/>
          <p:nvPr/>
        </p:nvSpPr>
        <p:spPr>
          <a:xfrm>
            <a:off x="2972797" y="2010995"/>
            <a:ext cx="1082236" cy="815608"/>
          </a:xfrm>
          <a:prstGeom prst="rect">
            <a:avLst/>
          </a:prstGeom>
          <a:noFill/>
        </p:spPr>
        <p:txBody>
          <a:bodyPr wrap="square" rtlCol="0">
            <a:spAutoFit/>
          </a:bodyPr>
          <a:lstStyle/>
          <a:p>
            <a:pPr algn="ctr"/>
            <a:r>
              <a:rPr lang="en-US" sz="3600" dirty="0">
                <a:solidFill>
                  <a:srgbClr val="56595E"/>
                </a:solidFill>
              </a:rPr>
              <a:t>C</a:t>
            </a:r>
          </a:p>
          <a:p>
            <a:pPr algn="ctr"/>
            <a:r>
              <a:rPr lang="en-US" sz="1100" dirty="0">
                <a:solidFill>
                  <a:srgbClr val="56595E"/>
                </a:solidFill>
              </a:rPr>
              <a:t>LOREM IPSUM</a:t>
            </a:r>
          </a:p>
        </p:txBody>
      </p:sp>
      <p:sp>
        <p:nvSpPr>
          <p:cNvPr id="99" name="TextBox 98">
            <a:extLst>
              <a:ext uri="{FF2B5EF4-FFF2-40B4-BE49-F238E27FC236}">
                <a16:creationId xmlns:a16="http://schemas.microsoft.com/office/drawing/2014/main" id="{FE72822D-15AA-41B3-9EF5-B1D5C9346A92}"/>
              </a:ext>
            </a:extLst>
          </p:cNvPr>
          <p:cNvSpPr txBox="1"/>
          <p:nvPr/>
        </p:nvSpPr>
        <p:spPr>
          <a:xfrm>
            <a:off x="4155797" y="1325472"/>
            <a:ext cx="1082236" cy="815608"/>
          </a:xfrm>
          <a:prstGeom prst="rect">
            <a:avLst/>
          </a:prstGeom>
          <a:noFill/>
        </p:spPr>
        <p:txBody>
          <a:bodyPr wrap="square" rtlCol="0">
            <a:spAutoFit/>
          </a:bodyPr>
          <a:lstStyle/>
          <a:p>
            <a:pPr algn="ctr"/>
            <a:r>
              <a:rPr lang="en-US" sz="3600" dirty="0">
                <a:solidFill>
                  <a:srgbClr val="56595E"/>
                </a:solidFill>
              </a:rPr>
              <a:t>D</a:t>
            </a:r>
          </a:p>
          <a:p>
            <a:pPr algn="ctr"/>
            <a:r>
              <a:rPr lang="en-US" sz="1100" dirty="0">
                <a:solidFill>
                  <a:srgbClr val="56595E"/>
                </a:solidFill>
              </a:rPr>
              <a:t>LOREM IPSUM</a:t>
            </a:r>
          </a:p>
        </p:txBody>
      </p:sp>
      <p:sp>
        <p:nvSpPr>
          <p:cNvPr id="100" name="TextBox 99">
            <a:extLst>
              <a:ext uri="{FF2B5EF4-FFF2-40B4-BE49-F238E27FC236}">
                <a16:creationId xmlns:a16="http://schemas.microsoft.com/office/drawing/2014/main" id="{B0F91688-48B5-49D0-9123-6422D53A78EC}"/>
              </a:ext>
            </a:extLst>
          </p:cNvPr>
          <p:cNvSpPr txBox="1"/>
          <p:nvPr/>
        </p:nvSpPr>
        <p:spPr>
          <a:xfrm>
            <a:off x="5382963" y="685800"/>
            <a:ext cx="1082236" cy="815608"/>
          </a:xfrm>
          <a:prstGeom prst="rect">
            <a:avLst/>
          </a:prstGeom>
          <a:noFill/>
        </p:spPr>
        <p:txBody>
          <a:bodyPr wrap="square" rtlCol="0">
            <a:spAutoFit/>
          </a:bodyPr>
          <a:lstStyle/>
          <a:p>
            <a:pPr algn="ctr"/>
            <a:r>
              <a:rPr lang="en-US" sz="3600" dirty="0">
                <a:solidFill>
                  <a:srgbClr val="56595E"/>
                </a:solidFill>
              </a:rPr>
              <a:t>E</a:t>
            </a:r>
          </a:p>
          <a:p>
            <a:pPr algn="ctr"/>
            <a:r>
              <a:rPr lang="en-US" sz="1100" dirty="0">
                <a:solidFill>
                  <a:srgbClr val="56595E"/>
                </a:solidFill>
              </a:rPr>
              <a:t>LOREM IPSUM</a:t>
            </a:r>
          </a:p>
        </p:txBody>
      </p:sp>
      <p:sp>
        <p:nvSpPr>
          <p:cNvPr id="101" name="TextBox 100">
            <a:extLst>
              <a:ext uri="{FF2B5EF4-FFF2-40B4-BE49-F238E27FC236}">
                <a16:creationId xmlns:a16="http://schemas.microsoft.com/office/drawing/2014/main" id="{9B5D37F4-C243-4BDB-9122-447D6592BD1B}"/>
              </a:ext>
            </a:extLst>
          </p:cNvPr>
          <p:cNvSpPr txBox="1"/>
          <p:nvPr/>
        </p:nvSpPr>
        <p:spPr>
          <a:xfrm>
            <a:off x="431182" y="5114694"/>
            <a:ext cx="6876375" cy="116955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30663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Effect transition="in" filter="fade">
                                      <p:cBhvr>
                                        <p:cTn id="14" dur="750"/>
                                        <p:tgtEl>
                                          <p:spTgt spid="19">
                                            <p:txEl>
                                              <p:pRg st="0" end="0"/>
                                            </p:txEl>
                                          </p:spTgt>
                                        </p:tgtEl>
                                      </p:cBhvr>
                                    </p:animEffect>
                                    <p:anim calcmode="lin" valueType="num">
                                      <p:cBhvr>
                                        <p:cTn id="15" dur="75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19">
                                            <p:txEl>
                                              <p:pRg st="2" end="2"/>
                                            </p:txEl>
                                          </p:spTgt>
                                        </p:tgtEl>
                                        <p:attrNameLst>
                                          <p:attrName>style.visibility</p:attrName>
                                        </p:attrNameLst>
                                      </p:cBhvr>
                                      <p:to>
                                        <p:strVal val="visible"/>
                                      </p:to>
                                    </p:set>
                                    <p:animEffect transition="in" filter="fade">
                                      <p:cBhvr>
                                        <p:cTn id="20" dur="750"/>
                                        <p:tgtEl>
                                          <p:spTgt spid="19">
                                            <p:txEl>
                                              <p:pRg st="2" end="2"/>
                                            </p:txEl>
                                          </p:spTgt>
                                        </p:tgtEl>
                                      </p:cBhvr>
                                    </p:animEffect>
                                    <p:anim calcmode="lin" valueType="num">
                                      <p:cBhvr>
                                        <p:cTn id="21" dur="75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9">
                                            <p:txEl>
                                              <p:pRg st="5" end="5"/>
                                            </p:txEl>
                                          </p:spTgt>
                                        </p:tgtEl>
                                        <p:attrNameLst>
                                          <p:attrName>style.visibility</p:attrName>
                                        </p:attrNameLst>
                                      </p:cBhvr>
                                      <p:to>
                                        <p:strVal val="visible"/>
                                      </p:to>
                                    </p:set>
                                    <p:animEffect transition="in" filter="fade">
                                      <p:cBhvr>
                                        <p:cTn id="26" dur="500"/>
                                        <p:tgtEl>
                                          <p:spTgt spid="19">
                                            <p:txEl>
                                              <p:pRg st="5" end="5"/>
                                            </p:txEl>
                                          </p:spTgt>
                                        </p:tgtEl>
                                      </p:cBhvr>
                                    </p:animEffect>
                                    <p:anim calcmode="lin" valueType="num">
                                      <p:cBhvr>
                                        <p:cTn id="27" dur="500" fill="hold"/>
                                        <p:tgtEl>
                                          <p:spTgt spid="1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1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9">
                                            <p:txEl>
                                              <p:pRg st="7" end="7"/>
                                            </p:txEl>
                                          </p:spTgt>
                                        </p:tgtEl>
                                        <p:attrNameLst>
                                          <p:attrName>style.visibility</p:attrName>
                                        </p:attrNameLst>
                                      </p:cBhvr>
                                      <p:to>
                                        <p:strVal val="visible"/>
                                      </p:to>
                                    </p:set>
                                    <p:animEffect transition="in" filter="fade">
                                      <p:cBhvr>
                                        <p:cTn id="32" dur="500"/>
                                        <p:tgtEl>
                                          <p:spTgt spid="19">
                                            <p:txEl>
                                              <p:pRg st="7" end="7"/>
                                            </p:txEl>
                                          </p:spTgt>
                                        </p:tgtEl>
                                      </p:cBhvr>
                                    </p:animEffect>
                                    <p:anim calcmode="lin" valueType="num">
                                      <p:cBhvr>
                                        <p:cTn id="33" dur="500" fill="hold"/>
                                        <p:tgtEl>
                                          <p:spTgt spid="1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1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9">
                                            <p:txEl>
                                              <p:pRg st="9" end="9"/>
                                            </p:txEl>
                                          </p:spTgt>
                                        </p:tgtEl>
                                        <p:attrNameLst>
                                          <p:attrName>style.visibility</p:attrName>
                                        </p:attrNameLst>
                                      </p:cBhvr>
                                      <p:to>
                                        <p:strVal val="visible"/>
                                      </p:to>
                                    </p:set>
                                    <p:animEffect transition="in" filter="fade">
                                      <p:cBhvr>
                                        <p:cTn id="38" dur="500"/>
                                        <p:tgtEl>
                                          <p:spTgt spid="19">
                                            <p:txEl>
                                              <p:pRg st="9" end="9"/>
                                            </p:txEl>
                                          </p:spTgt>
                                        </p:tgtEl>
                                      </p:cBhvr>
                                    </p:animEffect>
                                    <p:anim calcmode="lin" valueType="num">
                                      <p:cBhvr>
                                        <p:cTn id="39" dur="500" fill="hold"/>
                                        <p:tgtEl>
                                          <p:spTgt spid="1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1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19">
                                            <p:txEl>
                                              <p:pRg st="11" end="11"/>
                                            </p:txEl>
                                          </p:spTgt>
                                        </p:tgtEl>
                                        <p:attrNameLst>
                                          <p:attrName>style.visibility</p:attrName>
                                        </p:attrNameLst>
                                      </p:cBhvr>
                                      <p:to>
                                        <p:strVal val="visible"/>
                                      </p:to>
                                    </p:set>
                                    <p:animEffect transition="in" filter="fade">
                                      <p:cBhvr>
                                        <p:cTn id="44" dur="500"/>
                                        <p:tgtEl>
                                          <p:spTgt spid="19">
                                            <p:txEl>
                                              <p:pRg st="11" end="11"/>
                                            </p:txEl>
                                          </p:spTgt>
                                        </p:tgtEl>
                                      </p:cBhvr>
                                    </p:animEffect>
                                    <p:anim calcmode="lin" valueType="num">
                                      <p:cBhvr>
                                        <p:cTn id="45" dur="500" fill="hold"/>
                                        <p:tgtEl>
                                          <p:spTgt spid="1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1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19">
                                            <p:txEl>
                                              <p:pRg st="13" end="13"/>
                                            </p:txEl>
                                          </p:spTgt>
                                        </p:tgtEl>
                                        <p:attrNameLst>
                                          <p:attrName>style.visibility</p:attrName>
                                        </p:attrNameLst>
                                      </p:cBhvr>
                                      <p:to>
                                        <p:strVal val="visible"/>
                                      </p:to>
                                    </p:set>
                                    <p:animEffect transition="in" filter="fade">
                                      <p:cBhvr>
                                        <p:cTn id="50" dur="500"/>
                                        <p:tgtEl>
                                          <p:spTgt spid="19">
                                            <p:txEl>
                                              <p:pRg st="13" end="13"/>
                                            </p:txEl>
                                          </p:spTgt>
                                        </p:tgtEl>
                                      </p:cBhvr>
                                    </p:animEffect>
                                    <p:anim calcmode="lin" valueType="num">
                                      <p:cBhvr>
                                        <p:cTn id="51" dur="500" fill="hold"/>
                                        <p:tgtEl>
                                          <p:spTgt spid="1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1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wipe(left)">
                                      <p:cBhvr>
                                        <p:cTn id="56" dur="500"/>
                                        <p:tgtEl>
                                          <p:spTgt spid="11"/>
                                        </p:tgtEl>
                                      </p:cBhvr>
                                    </p:animEffect>
                                  </p:childTnLst>
                                </p:cTn>
                              </p:par>
                            </p:childTnLst>
                          </p:cTn>
                        </p:par>
                        <p:par>
                          <p:cTn id="57" fill="hold">
                            <p:stCondLst>
                              <p:cond delay="5000"/>
                            </p:stCondLst>
                            <p:childTnLst>
                              <p:par>
                                <p:cTn id="58" presetID="2" presetClass="entr" presetSubtype="1"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additive="base">
                                        <p:cTn id="60" dur="250" fill="hold"/>
                                        <p:tgtEl>
                                          <p:spTgt spid="7"/>
                                        </p:tgtEl>
                                        <p:attrNameLst>
                                          <p:attrName>ppt_x</p:attrName>
                                        </p:attrNameLst>
                                      </p:cBhvr>
                                      <p:tavLst>
                                        <p:tav tm="0">
                                          <p:val>
                                            <p:strVal val="#ppt_x"/>
                                          </p:val>
                                        </p:tav>
                                        <p:tav tm="100000">
                                          <p:val>
                                            <p:strVal val="#ppt_x"/>
                                          </p:val>
                                        </p:tav>
                                      </p:tavLst>
                                    </p:anim>
                                    <p:anim calcmode="lin" valueType="num">
                                      <p:cBhvr additive="base">
                                        <p:cTn id="61" dur="250" fill="hold"/>
                                        <p:tgtEl>
                                          <p:spTgt spid="7"/>
                                        </p:tgtEl>
                                        <p:attrNameLst>
                                          <p:attrName>ppt_y</p:attrName>
                                        </p:attrNameLst>
                                      </p:cBhvr>
                                      <p:tavLst>
                                        <p:tav tm="0">
                                          <p:val>
                                            <p:strVal val="0-#ppt_h/2"/>
                                          </p:val>
                                        </p:tav>
                                        <p:tav tm="100000">
                                          <p:val>
                                            <p:strVal val="#ppt_y"/>
                                          </p:val>
                                        </p:tav>
                                      </p:tavLst>
                                    </p:anim>
                                  </p:childTnLst>
                                </p:cTn>
                              </p:par>
                            </p:childTnLst>
                          </p:cTn>
                        </p:par>
                        <p:par>
                          <p:cTn id="62" fill="hold">
                            <p:stCondLst>
                              <p:cond delay="5250"/>
                            </p:stCondLst>
                            <p:childTnLst>
                              <p:par>
                                <p:cTn id="63" presetID="2" presetClass="entr" presetSubtype="1" fill="hold" nodeType="after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250" fill="hold"/>
                                        <p:tgtEl>
                                          <p:spTgt spid="15"/>
                                        </p:tgtEl>
                                        <p:attrNameLst>
                                          <p:attrName>ppt_x</p:attrName>
                                        </p:attrNameLst>
                                      </p:cBhvr>
                                      <p:tavLst>
                                        <p:tav tm="0">
                                          <p:val>
                                            <p:strVal val="#ppt_x"/>
                                          </p:val>
                                        </p:tav>
                                        <p:tav tm="100000">
                                          <p:val>
                                            <p:strVal val="#ppt_x"/>
                                          </p:val>
                                        </p:tav>
                                      </p:tavLst>
                                    </p:anim>
                                    <p:anim calcmode="lin" valueType="num">
                                      <p:cBhvr additive="base">
                                        <p:cTn id="66" dur="250" fill="hold"/>
                                        <p:tgtEl>
                                          <p:spTgt spid="15"/>
                                        </p:tgtEl>
                                        <p:attrNameLst>
                                          <p:attrName>ppt_y</p:attrName>
                                        </p:attrNameLst>
                                      </p:cBhvr>
                                      <p:tavLst>
                                        <p:tav tm="0">
                                          <p:val>
                                            <p:strVal val="0-#ppt_h/2"/>
                                          </p:val>
                                        </p:tav>
                                        <p:tav tm="100000">
                                          <p:val>
                                            <p:strVal val="#ppt_y"/>
                                          </p:val>
                                        </p:tav>
                                      </p:tavLst>
                                    </p:anim>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96"/>
                                        </p:tgtEl>
                                        <p:attrNameLst>
                                          <p:attrName>style.visibility</p:attrName>
                                        </p:attrNameLst>
                                      </p:cBhvr>
                                      <p:to>
                                        <p:strVal val="visible"/>
                                      </p:to>
                                    </p:set>
                                    <p:animEffect transition="in" filter="fade">
                                      <p:cBhvr>
                                        <p:cTn id="70" dur="1000"/>
                                        <p:tgtEl>
                                          <p:spTgt spid="96"/>
                                        </p:tgtEl>
                                      </p:cBhvr>
                                    </p:animEffect>
                                    <p:anim calcmode="lin" valueType="num">
                                      <p:cBhvr>
                                        <p:cTn id="71" dur="1000" fill="hold"/>
                                        <p:tgtEl>
                                          <p:spTgt spid="96"/>
                                        </p:tgtEl>
                                        <p:attrNameLst>
                                          <p:attrName>ppt_x</p:attrName>
                                        </p:attrNameLst>
                                      </p:cBhvr>
                                      <p:tavLst>
                                        <p:tav tm="0">
                                          <p:val>
                                            <p:strVal val="#ppt_x"/>
                                          </p:val>
                                        </p:tav>
                                        <p:tav tm="100000">
                                          <p:val>
                                            <p:strVal val="#ppt_x"/>
                                          </p:val>
                                        </p:tav>
                                      </p:tavLst>
                                    </p:anim>
                                    <p:anim calcmode="lin" valueType="num">
                                      <p:cBhvr>
                                        <p:cTn id="72" dur="1000" fill="hold"/>
                                        <p:tgtEl>
                                          <p:spTgt spid="96"/>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2" presetClass="entr" presetSubtype="1" fill="hold" nodeType="afterEffect">
                                  <p:stCondLst>
                                    <p:cond delay="0"/>
                                  </p:stCondLst>
                                  <p:childTnLst>
                                    <p:set>
                                      <p:cBhvr>
                                        <p:cTn id="75" dur="1" fill="hold">
                                          <p:stCondLst>
                                            <p:cond delay="0"/>
                                          </p:stCondLst>
                                        </p:cTn>
                                        <p:tgtEl>
                                          <p:spTgt spid="21"/>
                                        </p:tgtEl>
                                        <p:attrNameLst>
                                          <p:attrName>style.visibility</p:attrName>
                                        </p:attrNameLst>
                                      </p:cBhvr>
                                      <p:to>
                                        <p:strVal val="visible"/>
                                      </p:to>
                                    </p:set>
                                    <p:anim calcmode="lin" valueType="num">
                                      <p:cBhvr additive="base">
                                        <p:cTn id="76" dur="250" fill="hold"/>
                                        <p:tgtEl>
                                          <p:spTgt spid="21"/>
                                        </p:tgtEl>
                                        <p:attrNameLst>
                                          <p:attrName>ppt_x</p:attrName>
                                        </p:attrNameLst>
                                      </p:cBhvr>
                                      <p:tavLst>
                                        <p:tav tm="0">
                                          <p:val>
                                            <p:strVal val="#ppt_x"/>
                                          </p:val>
                                        </p:tav>
                                        <p:tav tm="100000">
                                          <p:val>
                                            <p:strVal val="#ppt_x"/>
                                          </p:val>
                                        </p:tav>
                                      </p:tavLst>
                                    </p:anim>
                                    <p:anim calcmode="lin" valueType="num">
                                      <p:cBhvr additive="base">
                                        <p:cTn id="77" dur="250" fill="hold"/>
                                        <p:tgtEl>
                                          <p:spTgt spid="21"/>
                                        </p:tgtEl>
                                        <p:attrNameLst>
                                          <p:attrName>ppt_y</p:attrName>
                                        </p:attrNameLst>
                                      </p:cBhvr>
                                      <p:tavLst>
                                        <p:tav tm="0">
                                          <p:val>
                                            <p:strVal val="0-#ppt_h/2"/>
                                          </p:val>
                                        </p:tav>
                                        <p:tav tm="100000">
                                          <p:val>
                                            <p:strVal val="#ppt_y"/>
                                          </p:val>
                                        </p:tav>
                                      </p:tavLst>
                                    </p:anim>
                                  </p:childTnLst>
                                </p:cTn>
                              </p:par>
                            </p:childTnLst>
                          </p:cTn>
                        </p:par>
                        <p:par>
                          <p:cTn id="78" fill="hold">
                            <p:stCondLst>
                              <p:cond delay="6750"/>
                            </p:stCondLst>
                            <p:childTnLst>
                              <p:par>
                                <p:cTn id="79" presetID="2" presetClass="entr" presetSubtype="1" fill="hold" nodeType="afterEffect">
                                  <p:stCondLst>
                                    <p:cond delay="0"/>
                                  </p:stCondLst>
                                  <p:childTnLst>
                                    <p:set>
                                      <p:cBhvr>
                                        <p:cTn id="80" dur="1" fill="hold">
                                          <p:stCondLst>
                                            <p:cond delay="0"/>
                                          </p:stCondLst>
                                        </p:cTn>
                                        <p:tgtEl>
                                          <p:spTgt spid="24"/>
                                        </p:tgtEl>
                                        <p:attrNameLst>
                                          <p:attrName>style.visibility</p:attrName>
                                        </p:attrNameLst>
                                      </p:cBhvr>
                                      <p:to>
                                        <p:strVal val="visible"/>
                                      </p:to>
                                    </p:set>
                                    <p:anim calcmode="lin" valueType="num">
                                      <p:cBhvr additive="base">
                                        <p:cTn id="81" dur="250" fill="hold"/>
                                        <p:tgtEl>
                                          <p:spTgt spid="24"/>
                                        </p:tgtEl>
                                        <p:attrNameLst>
                                          <p:attrName>ppt_x</p:attrName>
                                        </p:attrNameLst>
                                      </p:cBhvr>
                                      <p:tavLst>
                                        <p:tav tm="0">
                                          <p:val>
                                            <p:strVal val="#ppt_x"/>
                                          </p:val>
                                        </p:tav>
                                        <p:tav tm="100000">
                                          <p:val>
                                            <p:strVal val="#ppt_x"/>
                                          </p:val>
                                        </p:tav>
                                      </p:tavLst>
                                    </p:anim>
                                    <p:anim calcmode="lin" valueType="num">
                                      <p:cBhvr additive="base">
                                        <p:cTn id="82" dur="250" fill="hold"/>
                                        <p:tgtEl>
                                          <p:spTgt spid="24"/>
                                        </p:tgtEl>
                                        <p:attrNameLst>
                                          <p:attrName>ppt_y</p:attrName>
                                        </p:attrNameLst>
                                      </p:cBhvr>
                                      <p:tavLst>
                                        <p:tav tm="0">
                                          <p:val>
                                            <p:strVal val="0-#ppt_h/2"/>
                                          </p:val>
                                        </p:tav>
                                        <p:tav tm="100000">
                                          <p:val>
                                            <p:strVal val="#ppt_y"/>
                                          </p:val>
                                        </p:tav>
                                      </p:tavLst>
                                    </p:anim>
                                  </p:childTnLst>
                                </p:cTn>
                              </p:par>
                            </p:childTnLst>
                          </p:cTn>
                        </p:par>
                        <p:par>
                          <p:cTn id="83" fill="hold">
                            <p:stCondLst>
                              <p:cond delay="7000"/>
                            </p:stCondLst>
                            <p:childTnLst>
                              <p:par>
                                <p:cTn id="84" presetID="2" presetClass="entr" presetSubtype="1" fill="hold"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additive="base">
                                        <p:cTn id="86" dur="250" fill="hold"/>
                                        <p:tgtEl>
                                          <p:spTgt spid="27"/>
                                        </p:tgtEl>
                                        <p:attrNameLst>
                                          <p:attrName>ppt_x</p:attrName>
                                        </p:attrNameLst>
                                      </p:cBhvr>
                                      <p:tavLst>
                                        <p:tav tm="0">
                                          <p:val>
                                            <p:strVal val="#ppt_x"/>
                                          </p:val>
                                        </p:tav>
                                        <p:tav tm="100000">
                                          <p:val>
                                            <p:strVal val="#ppt_x"/>
                                          </p:val>
                                        </p:tav>
                                      </p:tavLst>
                                    </p:anim>
                                    <p:anim calcmode="lin" valueType="num">
                                      <p:cBhvr additive="base">
                                        <p:cTn id="87" dur="250" fill="hold"/>
                                        <p:tgtEl>
                                          <p:spTgt spid="27"/>
                                        </p:tgtEl>
                                        <p:attrNameLst>
                                          <p:attrName>ppt_y</p:attrName>
                                        </p:attrNameLst>
                                      </p:cBhvr>
                                      <p:tavLst>
                                        <p:tav tm="0">
                                          <p:val>
                                            <p:strVal val="0-#ppt_h/2"/>
                                          </p:val>
                                        </p:tav>
                                        <p:tav tm="100000">
                                          <p:val>
                                            <p:strVal val="#ppt_y"/>
                                          </p:val>
                                        </p:tav>
                                      </p:tavLst>
                                    </p:anim>
                                  </p:childTnLst>
                                </p:cTn>
                              </p:par>
                            </p:childTnLst>
                          </p:cTn>
                        </p:par>
                        <p:par>
                          <p:cTn id="88" fill="hold">
                            <p:stCondLst>
                              <p:cond delay="7250"/>
                            </p:stCondLst>
                            <p:childTnLst>
                              <p:par>
                                <p:cTn id="89" presetID="2" presetClass="entr" presetSubtype="1"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additive="base">
                                        <p:cTn id="91" dur="250" fill="hold"/>
                                        <p:tgtEl>
                                          <p:spTgt spid="30"/>
                                        </p:tgtEl>
                                        <p:attrNameLst>
                                          <p:attrName>ppt_x</p:attrName>
                                        </p:attrNameLst>
                                      </p:cBhvr>
                                      <p:tavLst>
                                        <p:tav tm="0">
                                          <p:val>
                                            <p:strVal val="#ppt_x"/>
                                          </p:val>
                                        </p:tav>
                                        <p:tav tm="100000">
                                          <p:val>
                                            <p:strVal val="#ppt_x"/>
                                          </p:val>
                                        </p:tav>
                                      </p:tavLst>
                                    </p:anim>
                                    <p:anim calcmode="lin" valueType="num">
                                      <p:cBhvr additive="base">
                                        <p:cTn id="92" dur="250" fill="hold"/>
                                        <p:tgtEl>
                                          <p:spTgt spid="30"/>
                                        </p:tgtEl>
                                        <p:attrNameLst>
                                          <p:attrName>ppt_y</p:attrName>
                                        </p:attrNameLst>
                                      </p:cBhvr>
                                      <p:tavLst>
                                        <p:tav tm="0">
                                          <p:val>
                                            <p:strVal val="0-#ppt_h/2"/>
                                          </p:val>
                                        </p:tav>
                                        <p:tav tm="100000">
                                          <p:val>
                                            <p:strVal val="#ppt_y"/>
                                          </p:val>
                                        </p:tav>
                                      </p:tavLst>
                                    </p:anim>
                                  </p:childTnLst>
                                </p:cTn>
                              </p:par>
                            </p:childTnLst>
                          </p:cTn>
                        </p:par>
                        <p:par>
                          <p:cTn id="93" fill="hold">
                            <p:stCondLst>
                              <p:cond delay="7500"/>
                            </p:stCondLst>
                            <p:childTnLst>
                              <p:par>
                                <p:cTn id="94" presetID="2" presetClass="entr" presetSubtype="1" fill="hold" nodeType="afterEffect">
                                  <p:stCondLst>
                                    <p:cond delay="0"/>
                                  </p:stCondLst>
                                  <p:childTnLst>
                                    <p:set>
                                      <p:cBhvr>
                                        <p:cTn id="95" dur="1" fill="hold">
                                          <p:stCondLst>
                                            <p:cond delay="0"/>
                                          </p:stCondLst>
                                        </p:cTn>
                                        <p:tgtEl>
                                          <p:spTgt spid="33"/>
                                        </p:tgtEl>
                                        <p:attrNameLst>
                                          <p:attrName>style.visibility</p:attrName>
                                        </p:attrNameLst>
                                      </p:cBhvr>
                                      <p:to>
                                        <p:strVal val="visible"/>
                                      </p:to>
                                    </p:set>
                                    <p:anim calcmode="lin" valueType="num">
                                      <p:cBhvr additive="base">
                                        <p:cTn id="96" dur="250" fill="hold"/>
                                        <p:tgtEl>
                                          <p:spTgt spid="33"/>
                                        </p:tgtEl>
                                        <p:attrNameLst>
                                          <p:attrName>ppt_x</p:attrName>
                                        </p:attrNameLst>
                                      </p:cBhvr>
                                      <p:tavLst>
                                        <p:tav tm="0">
                                          <p:val>
                                            <p:strVal val="#ppt_x"/>
                                          </p:val>
                                        </p:tav>
                                        <p:tav tm="100000">
                                          <p:val>
                                            <p:strVal val="#ppt_x"/>
                                          </p:val>
                                        </p:tav>
                                      </p:tavLst>
                                    </p:anim>
                                    <p:anim calcmode="lin" valueType="num">
                                      <p:cBhvr additive="base">
                                        <p:cTn id="97" dur="250" fill="hold"/>
                                        <p:tgtEl>
                                          <p:spTgt spid="33"/>
                                        </p:tgtEl>
                                        <p:attrNameLst>
                                          <p:attrName>ppt_y</p:attrName>
                                        </p:attrNameLst>
                                      </p:cBhvr>
                                      <p:tavLst>
                                        <p:tav tm="0">
                                          <p:val>
                                            <p:strVal val="0-#ppt_h/2"/>
                                          </p:val>
                                        </p:tav>
                                        <p:tav tm="100000">
                                          <p:val>
                                            <p:strVal val="#ppt_y"/>
                                          </p:val>
                                        </p:tav>
                                      </p:tavLst>
                                    </p:anim>
                                  </p:childTnLst>
                                </p:cTn>
                              </p:par>
                            </p:childTnLst>
                          </p:cTn>
                        </p:par>
                        <p:par>
                          <p:cTn id="98" fill="hold">
                            <p:stCondLst>
                              <p:cond delay="7750"/>
                            </p:stCondLst>
                            <p:childTnLst>
                              <p:par>
                                <p:cTn id="99" presetID="2" presetClass="entr" presetSubtype="1" fill="hold"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0-#ppt_h/2"/>
                                          </p:val>
                                        </p:tav>
                                        <p:tav tm="100000">
                                          <p:val>
                                            <p:strVal val="#ppt_y"/>
                                          </p:val>
                                        </p:tav>
                                      </p:tavLst>
                                    </p:anim>
                                  </p:childTnLst>
                                </p:cTn>
                              </p:par>
                            </p:childTnLst>
                          </p:cTn>
                        </p:par>
                        <p:par>
                          <p:cTn id="103" fill="hold">
                            <p:stCondLst>
                              <p:cond delay="8000"/>
                            </p:stCondLst>
                            <p:childTnLst>
                              <p:par>
                                <p:cTn id="104" presetID="2" presetClass="entr" presetSubtype="1" fill="hold"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additive="base">
                                        <p:cTn id="106" dur="250" fill="hold"/>
                                        <p:tgtEl>
                                          <p:spTgt spid="54"/>
                                        </p:tgtEl>
                                        <p:attrNameLst>
                                          <p:attrName>ppt_x</p:attrName>
                                        </p:attrNameLst>
                                      </p:cBhvr>
                                      <p:tavLst>
                                        <p:tav tm="0">
                                          <p:val>
                                            <p:strVal val="#ppt_x"/>
                                          </p:val>
                                        </p:tav>
                                        <p:tav tm="100000">
                                          <p:val>
                                            <p:strVal val="#ppt_x"/>
                                          </p:val>
                                        </p:tav>
                                      </p:tavLst>
                                    </p:anim>
                                    <p:anim calcmode="lin" valueType="num">
                                      <p:cBhvr additive="base">
                                        <p:cTn id="107" dur="250" fill="hold"/>
                                        <p:tgtEl>
                                          <p:spTgt spid="54"/>
                                        </p:tgtEl>
                                        <p:attrNameLst>
                                          <p:attrName>ppt_y</p:attrName>
                                        </p:attrNameLst>
                                      </p:cBhvr>
                                      <p:tavLst>
                                        <p:tav tm="0">
                                          <p:val>
                                            <p:strVal val="0-#ppt_h/2"/>
                                          </p:val>
                                        </p:tav>
                                        <p:tav tm="100000">
                                          <p:val>
                                            <p:strVal val="#ppt_y"/>
                                          </p:val>
                                        </p:tav>
                                      </p:tavLst>
                                    </p:anim>
                                  </p:childTnLst>
                                </p:cTn>
                              </p:par>
                            </p:childTnLst>
                          </p:cTn>
                        </p:par>
                        <p:par>
                          <p:cTn id="108" fill="hold">
                            <p:stCondLst>
                              <p:cond delay="8250"/>
                            </p:stCondLst>
                            <p:childTnLst>
                              <p:par>
                                <p:cTn id="109" presetID="42" presetClass="entr" presetSubtype="0" fill="hold" grpId="0" nodeType="after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fade">
                                      <p:cBhvr>
                                        <p:cTn id="111" dur="1000"/>
                                        <p:tgtEl>
                                          <p:spTgt spid="97"/>
                                        </p:tgtEl>
                                      </p:cBhvr>
                                    </p:animEffect>
                                    <p:anim calcmode="lin" valueType="num">
                                      <p:cBhvr>
                                        <p:cTn id="112" dur="1000" fill="hold"/>
                                        <p:tgtEl>
                                          <p:spTgt spid="97"/>
                                        </p:tgtEl>
                                        <p:attrNameLst>
                                          <p:attrName>ppt_x</p:attrName>
                                        </p:attrNameLst>
                                      </p:cBhvr>
                                      <p:tavLst>
                                        <p:tav tm="0">
                                          <p:val>
                                            <p:strVal val="#ppt_x"/>
                                          </p:val>
                                        </p:tav>
                                        <p:tav tm="100000">
                                          <p:val>
                                            <p:strVal val="#ppt_x"/>
                                          </p:val>
                                        </p:tav>
                                      </p:tavLst>
                                    </p:anim>
                                    <p:anim calcmode="lin" valueType="num">
                                      <p:cBhvr>
                                        <p:cTn id="113" dur="1000" fill="hold"/>
                                        <p:tgtEl>
                                          <p:spTgt spid="97"/>
                                        </p:tgtEl>
                                        <p:attrNameLst>
                                          <p:attrName>ppt_y</p:attrName>
                                        </p:attrNameLst>
                                      </p:cBhvr>
                                      <p:tavLst>
                                        <p:tav tm="0">
                                          <p:val>
                                            <p:strVal val="#ppt_y+.1"/>
                                          </p:val>
                                        </p:tav>
                                        <p:tav tm="100000">
                                          <p:val>
                                            <p:strVal val="#ppt_y"/>
                                          </p:val>
                                        </p:tav>
                                      </p:tavLst>
                                    </p:anim>
                                  </p:childTnLst>
                                </p:cTn>
                              </p:par>
                            </p:childTnLst>
                          </p:cTn>
                        </p:par>
                        <p:par>
                          <p:cTn id="114" fill="hold">
                            <p:stCondLst>
                              <p:cond delay="9250"/>
                            </p:stCondLst>
                            <p:childTnLst>
                              <p:par>
                                <p:cTn id="115" presetID="2" presetClass="entr" presetSubtype="1" fill="hold" nodeType="afterEffect">
                                  <p:stCondLst>
                                    <p:cond delay="0"/>
                                  </p:stCondLst>
                                  <p:childTnLst>
                                    <p:set>
                                      <p:cBhvr>
                                        <p:cTn id="116" dur="1" fill="hold">
                                          <p:stCondLst>
                                            <p:cond delay="0"/>
                                          </p:stCondLst>
                                        </p:cTn>
                                        <p:tgtEl>
                                          <p:spTgt spid="39"/>
                                        </p:tgtEl>
                                        <p:attrNameLst>
                                          <p:attrName>style.visibility</p:attrName>
                                        </p:attrNameLst>
                                      </p:cBhvr>
                                      <p:to>
                                        <p:strVal val="visible"/>
                                      </p:to>
                                    </p:set>
                                    <p:anim calcmode="lin" valueType="num">
                                      <p:cBhvr additive="base">
                                        <p:cTn id="117" dur="250" fill="hold"/>
                                        <p:tgtEl>
                                          <p:spTgt spid="39"/>
                                        </p:tgtEl>
                                        <p:attrNameLst>
                                          <p:attrName>ppt_x</p:attrName>
                                        </p:attrNameLst>
                                      </p:cBhvr>
                                      <p:tavLst>
                                        <p:tav tm="0">
                                          <p:val>
                                            <p:strVal val="#ppt_x"/>
                                          </p:val>
                                        </p:tav>
                                        <p:tav tm="100000">
                                          <p:val>
                                            <p:strVal val="#ppt_x"/>
                                          </p:val>
                                        </p:tav>
                                      </p:tavLst>
                                    </p:anim>
                                    <p:anim calcmode="lin" valueType="num">
                                      <p:cBhvr additive="base">
                                        <p:cTn id="118" dur="250" fill="hold"/>
                                        <p:tgtEl>
                                          <p:spTgt spid="39"/>
                                        </p:tgtEl>
                                        <p:attrNameLst>
                                          <p:attrName>ppt_y</p:attrName>
                                        </p:attrNameLst>
                                      </p:cBhvr>
                                      <p:tavLst>
                                        <p:tav tm="0">
                                          <p:val>
                                            <p:strVal val="0-#ppt_h/2"/>
                                          </p:val>
                                        </p:tav>
                                        <p:tav tm="100000">
                                          <p:val>
                                            <p:strVal val="#ppt_y"/>
                                          </p:val>
                                        </p:tav>
                                      </p:tavLst>
                                    </p:anim>
                                  </p:childTnLst>
                                </p:cTn>
                              </p:par>
                            </p:childTnLst>
                          </p:cTn>
                        </p:par>
                        <p:par>
                          <p:cTn id="119" fill="hold">
                            <p:stCondLst>
                              <p:cond delay="9500"/>
                            </p:stCondLst>
                            <p:childTnLst>
                              <p:par>
                                <p:cTn id="120" presetID="2" presetClass="entr" presetSubtype="1" fill="hold" nodeType="afterEffect">
                                  <p:stCondLst>
                                    <p:cond delay="0"/>
                                  </p:stCondLst>
                                  <p:childTnLst>
                                    <p:set>
                                      <p:cBhvr>
                                        <p:cTn id="121" dur="1" fill="hold">
                                          <p:stCondLst>
                                            <p:cond delay="0"/>
                                          </p:stCondLst>
                                        </p:cTn>
                                        <p:tgtEl>
                                          <p:spTgt spid="42"/>
                                        </p:tgtEl>
                                        <p:attrNameLst>
                                          <p:attrName>style.visibility</p:attrName>
                                        </p:attrNameLst>
                                      </p:cBhvr>
                                      <p:to>
                                        <p:strVal val="visible"/>
                                      </p:to>
                                    </p:set>
                                    <p:anim calcmode="lin" valueType="num">
                                      <p:cBhvr additive="base">
                                        <p:cTn id="122" dur="250" fill="hold"/>
                                        <p:tgtEl>
                                          <p:spTgt spid="42"/>
                                        </p:tgtEl>
                                        <p:attrNameLst>
                                          <p:attrName>ppt_x</p:attrName>
                                        </p:attrNameLst>
                                      </p:cBhvr>
                                      <p:tavLst>
                                        <p:tav tm="0">
                                          <p:val>
                                            <p:strVal val="#ppt_x"/>
                                          </p:val>
                                        </p:tav>
                                        <p:tav tm="100000">
                                          <p:val>
                                            <p:strVal val="#ppt_x"/>
                                          </p:val>
                                        </p:tav>
                                      </p:tavLst>
                                    </p:anim>
                                    <p:anim calcmode="lin" valueType="num">
                                      <p:cBhvr additive="base">
                                        <p:cTn id="123" dur="250" fill="hold"/>
                                        <p:tgtEl>
                                          <p:spTgt spid="42"/>
                                        </p:tgtEl>
                                        <p:attrNameLst>
                                          <p:attrName>ppt_y</p:attrName>
                                        </p:attrNameLst>
                                      </p:cBhvr>
                                      <p:tavLst>
                                        <p:tav tm="0">
                                          <p:val>
                                            <p:strVal val="0-#ppt_h/2"/>
                                          </p:val>
                                        </p:tav>
                                        <p:tav tm="100000">
                                          <p:val>
                                            <p:strVal val="#ppt_y"/>
                                          </p:val>
                                        </p:tav>
                                      </p:tavLst>
                                    </p:anim>
                                  </p:childTnLst>
                                </p:cTn>
                              </p:par>
                            </p:childTnLst>
                          </p:cTn>
                        </p:par>
                        <p:par>
                          <p:cTn id="124" fill="hold">
                            <p:stCondLst>
                              <p:cond delay="9750"/>
                            </p:stCondLst>
                            <p:childTnLst>
                              <p:par>
                                <p:cTn id="125" presetID="2" presetClass="entr" presetSubtype="1" fill="hold" nodeType="afterEffect">
                                  <p:stCondLst>
                                    <p:cond delay="0"/>
                                  </p:stCondLst>
                                  <p:childTnLst>
                                    <p:set>
                                      <p:cBhvr>
                                        <p:cTn id="126" dur="1" fill="hold">
                                          <p:stCondLst>
                                            <p:cond delay="0"/>
                                          </p:stCondLst>
                                        </p:cTn>
                                        <p:tgtEl>
                                          <p:spTgt spid="45"/>
                                        </p:tgtEl>
                                        <p:attrNameLst>
                                          <p:attrName>style.visibility</p:attrName>
                                        </p:attrNameLst>
                                      </p:cBhvr>
                                      <p:to>
                                        <p:strVal val="visible"/>
                                      </p:to>
                                    </p:set>
                                    <p:anim calcmode="lin" valueType="num">
                                      <p:cBhvr additive="base">
                                        <p:cTn id="127" dur="250" fill="hold"/>
                                        <p:tgtEl>
                                          <p:spTgt spid="45"/>
                                        </p:tgtEl>
                                        <p:attrNameLst>
                                          <p:attrName>ppt_x</p:attrName>
                                        </p:attrNameLst>
                                      </p:cBhvr>
                                      <p:tavLst>
                                        <p:tav tm="0">
                                          <p:val>
                                            <p:strVal val="#ppt_x"/>
                                          </p:val>
                                        </p:tav>
                                        <p:tav tm="100000">
                                          <p:val>
                                            <p:strVal val="#ppt_x"/>
                                          </p:val>
                                        </p:tav>
                                      </p:tavLst>
                                    </p:anim>
                                    <p:anim calcmode="lin" valueType="num">
                                      <p:cBhvr additive="base">
                                        <p:cTn id="128" dur="250" fill="hold"/>
                                        <p:tgtEl>
                                          <p:spTgt spid="45"/>
                                        </p:tgtEl>
                                        <p:attrNameLst>
                                          <p:attrName>ppt_y</p:attrName>
                                        </p:attrNameLst>
                                      </p:cBhvr>
                                      <p:tavLst>
                                        <p:tav tm="0">
                                          <p:val>
                                            <p:strVal val="0-#ppt_h/2"/>
                                          </p:val>
                                        </p:tav>
                                        <p:tav tm="100000">
                                          <p:val>
                                            <p:strVal val="#ppt_y"/>
                                          </p:val>
                                        </p:tav>
                                      </p:tavLst>
                                    </p:anim>
                                  </p:childTnLst>
                                </p:cTn>
                              </p:par>
                            </p:childTnLst>
                          </p:cTn>
                        </p:par>
                        <p:par>
                          <p:cTn id="129" fill="hold">
                            <p:stCondLst>
                              <p:cond delay="10000"/>
                            </p:stCondLst>
                            <p:childTnLst>
                              <p:par>
                                <p:cTn id="130" presetID="2" presetClass="entr" presetSubtype="1" fill="hold"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additive="base">
                                        <p:cTn id="132" dur="250" fill="hold"/>
                                        <p:tgtEl>
                                          <p:spTgt spid="48"/>
                                        </p:tgtEl>
                                        <p:attrNameLst>
                                          <p:attrName>ppt_x</p:attrName>
                                        </p:attrNameLst>
                                      </p:cBhvr>
                                      <p:tavLst>
                                        <p:tav tm="0">
                                          <p:val>
                                            <p:strVal val="#ppt_x"/>
                                          </p:val>
                                        </p:tav>
                                        <p:tav tm="100000">
                                          <p:val>
                                            <p:strVal val="#ppt_x"/>
                                          </p:val>
                                        </p:tav>
                                      </p:tavLst>
                                    </p:anim>
                                    <p:anim calcmode="lin" valueType="num">
                                      <p:cBhvr additive="base">
                                        <p:cTn id="133" dur="250" fill="hold"/>
                                        <p:tgtEl>
                                          <p:spTgt spid="48"/>
                                        </p:tgtEl>
                                        <p:attrNameLst>
                                          <p:attrName>ppt_y</p:attrName>
                                        </p:attrNameLst>
                                      </p:cBhvr>
                                      <p:tavLst>
                                        <p:tav tm="0">
                                          <p:val>
                                            <p:strVal val="0-#ppt_h/2"/>
                                          </p:val>
                                        </p:tav>
                                        <p:tav tm="100000">
                                          <p:val>
                                            <p:strVal val="#ppt_y"/>
                                          </p:val>
                                        </p:tav>
                                      </p:tavLst>
                                    </p:anim>
                                  </p:childTnLst>
                                </p:cTn>
                              </p:par>
                            </p:childTnLst>
                          </p:cTn>
                        </p:par>
                        <p:par>
                          <p:cTn id="134" fill="hold">
                            <p:stCondLst>
                              <p:cond delay="10250"/>
                            </p:stCondLst>
                            <p:childTnLst>
                              <p:par>
                                <p:cTn id="135" presetID="42" presetClass="entr" presetSubtype="0" fill="hold" grpId="0" nodeType="afterEffect">
                                  <p:stCondLst>
                                    <p:cond delay="0"/>
                                  </p:stCondLst>
                                  <p:childTnLst>
                                    <p:set>
                                      <p:cBhvr>
                                        <p:cTn id="136" dur="1" fill="hold">
                                          <p:stCondLst>
                                            <p:cond delay="0"/>
                                          </p:stCondLst>
                                        </p:cTn>
                                        <p:tgtEl>
                                          <p:spTgt spid="98"/>
                                        </p:tgtEl>
                                        <p:attrNameLst>
                                          <p:attrName>style.visibility</p:attrName>
                                        </p:attrNameLst>
                                      </p:cBhvr>
                                      <p:to>
                                        <p:strVal val="visible"/>
                                      </p:to>
                                    </p:set>
                                    <p:animEffect transition="in" filter="fade">
                                      <p:cBhvr>
                                        <p:cTn id="137" dur="1000"/>
                                        <p:tgtEl>
                                          <p:spTgt spid="98"/>
                                        </p:tgtEl>
                                      </p:cBhvr>
                                    </p:animEffect>
                                    <p:anim calcmode="lin" valueType="num">
                                      <p:cBhvr>
                                        <p:cTn id="138" dur="1000" fill="hold"/>
                                        <p:tgtEl>
                                          <p:spTgt spid="98"/>
                                        </p:tgtEl>
                                        <p:attrNameLst>
                                          <p:attrName>ppt_x</p:attrName>
                                        </p:attrNameLst>
                                      </p:cBhvr>
                                      <p:tavLst>
                                        <p:tav tm="0">
                                          <p:val>
                                            <p:strVal val="#ppt_x"/>
                                          </p:val>
                                        </p:tav>
                                        <p:tav tm="100000">
                                          <p:val>
                                            <p:strVal val="#ppt_x"/>
                                          </p:val>
                                        </p:tav>
                                      </p:tavLst>
                                    </p:anim>
                                    <p:anim calcmode="lin" valueType="num">
                                      <p:cBhvr>
                                        <p:cTn id="139" dur="1000" fill="hold"/>
                                        <p:tgtEl>
                                          <p:spTgt spid="98"/>
                                        </p:tgtEl>
                                        <p:attrNameLst>
                                          <p:attrName>ppt_y</p:attrName>
                                        </p:attrNameLst>
                                      </p:cBhvr>
                                      <p:tavLst>
                                        <p:tav tm="0">
                                          <p:val>
                                            <p:strVal val="#ppt_y+.1"/>
                                          </p:val>
                                        </p:tav>
                                        <p:tav tm="100000">
                                          <p:val>
                                            <p:strVal val="#ppt_y"/>
                                          </p:val>
                                        </p:tav>
                                      </p:tavLst>
                                    </p:anim>
                                  </p:childTnLst>
                                </p:cTn>
                              </p:par>
                            </p:childTnLst>
                          </p:cTn>
                        </p:par>
                        <p:par>
                          <p:cTn id="140" fill="hold">
                            <p:stCondLst>
                              <p:cond delay="11250"/>
                            </p:stCondLst>
                            <p:childTnLst>
                              <p:par>
                                <p:cTn id="141" presetID="2" presetClass="entr" presetSubtype="1" fill="hold" nodeType="afterEffect">
                                  <p:stCondLst>
                                    <p:cond delay="0"/>
                                  </p:stCondLst>
                                  <p:childTnLst>
                                    <p:set>
                                      <p:cBhvr>
                                        <p:cTn id="142" dur="1" fill="hold">
                                          <p:stCondLst>
                                            <p:cond delay="0"/>
                                          </p:stCondLst>
                                        </p:cTn>
                                        <p:tgtEl>
                                          <p:spTgt spid="57"/>
                                        </p:tgtEl>
                                        <p:attrNameLst>
                                          <p:attrName>style.visibility</p:attrName>
                                        </p:attrNameLst>
                                      </p:cBhvr>
                                      <p:to>
                                        <p:strVal val="visible"/>
                                      </p:to>
                                    </p:set>
                                    <p:anim calcmode="lin" valueType="num">
                                      <p:cBhvr additive="base">
                                        <p:cTn id="143" dur="250" fill="hold"/>
                                        <p:tgtEl>
                                          <p:spTgt spid="57"/>
                                        </p:tgtEl>
                                        <p:attrNameLst>
                                          <p:attrName>ppt_x</p:attrName>
                                        </p:attrNameLst>
                                      </p:cBhvr>
                                      <p:tavLst>
                                        <p:tav tm="0">
                                          <p:val>
                                            <p:strVal val="#ppt_x"/>
                                          </p:val>
                                        </p:tav>
                                        <p:tav tm="100000">
                                          <p:val>
                                            <p:strVal val="#ppt_x"/>
                                          </p:val>
                                        </p:tav>
                                      </p:tavLst>
                                    </p:anim>
                                    <p:anim calcmode="lin" valueType="num">
                                      <p:cBhvr additive="base">
                                        <p:cTn id="144" dur="250" fill="hold"/>
                                        <p:tgtEl>
                                          <p:spTgt spid="57"/>
                                        </p:tgtEl>
                                        <p:attrNameLst>
                                          <p:attrName>ppt_y</p:attrName>
                                        </p:attrNameLst>
                                      </p:cBhvr>
                                      <p:tavLst>
                                        <p:tav tm="0">
                                          <p:val>
                                            <p:strVal val="0-#ppt_h/2"/>
                                          </p:val>
                                        </p:tav>
                                        <p:tav tm="100000">
                                          <p:val>
                                            <p:strVal val="#ppt_y"/>
                                          </p:val>
                                        </p:tav>
                                      </p:tavLst>
                                    </p:anim>
                                  </p:childTnLst>
                                </p:cTn>
                              </p:par>
                            </p:childTnLst>
                          </p:cTn>
                        </p:par>
                        <p:par>
                          <p:cTn id="145" fill="hold">
                            <p:stCondLst>
                              <p:cond delay="11500"/>
                            </p:stCondLst>
                            <p:childTnLst>
                              <p:par>
                                <p:cTn id="146" presetID="2" presetClass="entr" presetSubtype="1" fill="hold" nodeType="afterEffect">
                                  <p:stCondLst>
                                    <p:cond delay="0"/>
                                  </p:stCondLst>
                                  <p:childTnLst>
                                    <p:set>
                                      <p:cBhvr>
                                        <p:cTn id="147" dur="1" fill="hold">
                                          <p:stCondLst>
                                            <p:cond delay="0"/>
                                          </p:stCondLst>
                                        </p:cTn>
                                        <p:tgtEl>
                                          <p:spTgt spid="60"/>
                                        </p:tgtEl>
                                        <p:attrNameLst>
                                          <p:attrName>style.visibility</p:attrName>
                                        </p:attrNameLst>
                                      </p:cBhvr>
                                      <p:to>
                                        <p:strVal val="visible"/>
                                      </p:to>
                                    </p:set>
                                    <p:anim calcmode="lin" valueType="num">
                                      <p:cBhvr additive="base">
                                        <p:cTn id="148" dur="250" fill="hold"/>
                                        <p:tgtEl>
                                          <p:spTgt spid="60"/>
                                        </p:tgtEl>
                                        <p:attrNameLst>
                                          <p:attrName>ppt_x</p:attrName>
                                        </p:attrNameLst>
                                      </p:cBhvr>
                                      <p:tavLst>
                                        <p:tav tm="0">
                                          <p:val>
                                            <p:strVal val="#ppt_x"/>
                                          </p:val>
                                        </p:tav>
                                        <p:tav tm="100000">
                                          <p:val>
                                            <p:strVal val="#ppt_x"/>
                                          </p:val>
                                        </p:tav>
                                      </p:tavLst>
                                    </p:anim>
                                    <p:anim calcmode="lin" valueType="num">
                                      <p:cBhvr additive="base">
                                        <p:cTn id="149" dur="250" fill="hold"/>
                                        <p:tgtEl>
                                          <p:spTgt spid="60"/>
                                        </p:tgtEl>
                                        <p:attrNameLst>
                                          <p:attrName>ppt_y</p:attrName>
                                        </p:attrNameLst>
                                      </p:cBhvr>
                                      <p:tavLst>
                                        <p:tav tm="0">
                                          <p:val>
                                            <p:strVal val="0-#ppt_h/2"/>
                                          </p:val>
                                        </p:tav>
                                        <p:tav tm="100000">
                                          <p:val>
                                            <p:strVal val="#ppt_y"/>
                                          </p:val>
                                        </p:tav>
                                      </p:tavLst>
                                    </p:anim>
                                  </p:childTnLst>
                                </p:cTn>
                              </p:par>
                            </p:childTnLst>
                          </p:cTn>
                        </p:par>
                        <p:par>
                          <p:cTn id="150" fill="hold">
                            <p:stCondLst>
                              <p:cond delay="11750"/>
                            </p:stCondLst>
                            <p:childTnLst>
                              <p:par>
                                <p:cTn id="151" presetID="2" presetClass="entr" presetSubtype="1" fill="hold" nodeType="afterEffect">
                                  <p:stCondLst>
                                    <p:cond delay="0"/>
                                  </p:stCondLst>
                                  <p:childTnLst>
                                    <p:set>
                                      <p:cBhvr>
                                        <p:cTn id="152" dur="1" fill="hold">
                                          <p:stCondLst>
                                            <p:cond delay="0"/>
                                          </p:stCondLst>
                                        </p:cTn>
                                        <p:tgtEl>
                                          <p:spTgt spid="63"/>
                                        </p:tgtEl>
                                        <p:attrNameLst>
                                          <p:attrName>style.visibility</p:attrName>
                                        </p:attrNameLst>
                                      </p:cBhvr>
                                      <p:to>
                                        <p:strVal val="visible"/>
                                      </p:to>
                                    </p:set>
                                    <p:anim calcmode="lin" valueType="num">
                                      <p:cBhvr additive="base">
                                        <p:cTn id="153" dur="250" fill="hold"/>
                                        <p:tgtEl>
                                          <p:spTgt spid="63"/>
                                        </p:tgtEl>
                                        <p:attrNameLst>
                                          <p:attrName>ppt_x</p:attrName>
                                        </p:attrNameLst>
                                      </p:cBhvr>
                                      <p:tavLst>
                                        <p:tav tm="0">
                                          <p:val>
                                            <p:strVal val="#ppt_x"/>
                                          </p:val>
                                        </p:tav>
                                        <p:tav tm="100000">
                                          <p:val>
                                            <p:strVal val="#ppt_x"/>
                                          </p:val>
                                        </p:tav>
                                      </p:tavLst>
                                    </p:anim>
                                    <p:anim calcmode="lin" valueType="num">
                                      <p:cBhvr additive="base">
                                        <p:cTn id="154" dur="250" fill="hold"/>
                                        <p:tgtEl>
                                          <p:spTgt spid="63"/>
                                        </p:tgtEl>
                                        <p:attrNameLst>
                                          <p:attrName>ppt_y</p:attrName>
                                        </p:attrNameLst>
                                      </p:cBhvr>
                                      <p:tavLst>
                                        <p:tav tm="0">
                                          <p:val>
                                            <p:strVal val="0-#ppt_h/2"/>
                                          </p:val>
                                        </p:tav>
                                        <p:tav tm="100000">
                                          <p:val>
                                            <p:strVal val="#ppt_y"/>
                                          </p:val>
                                        </p:tav>
                                      </p:tavLst>
                                    </p:anim>
                                  </p:childTnLst>
                                </p:cTn>
                              </p:par>
                            </p:childTnLst>
                          </p:cTn>
                        </p:par>
                        <p:par>
                          <p:cTn id="155" fill="hold">
                            <p:stCondLst>
                              <p:cond delay="12000"/>
                            </p:stCondLst>
                            <p:childTnLst>
                              <p:par>
                                <p:cTn id="156" presetID="2" presetClass="entr" presetSubtype="1" fill="hold" nodeType="afterEffect">
                                  <p:stCondLst>
                                    <p:cond delay="0"/>
                                  </p:stCondLst>
                                  <p:childTnLst>
                                    <p:set>
                                      <p:cBhvr>
                                        <p:cTn id="157" dur="1" fill="hold">
                                          <p:stCondLst>
                                            <p:cond delay="0"/>
                                          </p:stCondLst>
                                        </p:cTn>
                                        <p:tgtEl>
                                          <p:spTgt spid="66"/>
                                        </p:tgtEl>
                                        <p:attrNameLst>
                                          <p:attrName>style.visibility</p:attrName>
                                        </p:attrNameLst>
                                      </p:cBhvr>
                                      <p:to>
                                        <p:strVal val="visible"/>
                                      </p:to>
                                    </p:set>
                                    <p:anim calcmode="lin" valueType="num">
                                      <p:cBhvr additive="base">
                                        <p:cTn id="158" dur="250" fill="hold"/>
                                        <p:tgtEl>
                                          <p:spTgt spid="66"/>
                                        </p:tgtEl>
                                        <p:attrNameLst>
                                          <p:attrName>ppt_x</p:attrName>
                                        </p:attrNameLst>
                                      </p:cBhvr>
                                      <p:tavLst>
                                        <p:tav tm="0">
                                          <p:val>
                                            <p:strVal val="#ppt_x"/>
                                          </p:val>
                                        </p:tav>
                                        <p:tav tm="100000">
                                          <p:val>
                                            <p:strVal val="#ppt_x"/>
                                          </p:val>
                                        </p:tav>
                                      </p:tavLst>
                                    </p:anim>
                                    <p:anim calcmode="lin" valueType="num">
                                      <p:cBhvr additive="base">
                                        <p:cTn id="159" dur="250" fill="hold"/>
                                        <p:tgtEl>
                                          <p:spTgt spid="66"/>
                                        </p:tgtEl>
                                        <p:attrNameLst>
                                          <p:attrName>ppt_y</p:attrName>
                                        </p:attrNameLst>
                                      </p:cBhvr>
                                      <p:tavLst>
                                        <p:tav tm="0">
                                          <p:val>
                                            <p:strVal val="0-#ppt_h/2"/>
                                          </p:val>
                                        </p:tav>
                                        <p:tav tm="100000">
                                          <p:val>
                                            <p:strVal val="#ppt_y"/>
                                          </p:val>
                                        </p:tav>
                                      </p:tavLst>
                                    </p:anim>
                                  </p:childTnLst>
                                </p:cTn>
                              </p:par>
                            </p:childTnLst>
                          </p:cTn>
                        </p:par>
                        <p:par>
                          <p:cTn id="160" fill="hold">
                            <p:stCondLst>
                              <p:cond delay="12250"/>
                            </p:stCondLst>
                            <p:childTnLst>
                              <p:par>
                                <p:cTn id="161" presetID="2" presetClass="entr" presetSubtype="1" fill="hold" nodeType="afterEffect">
                                  <p:stCondLst>
                                    <p:cond delay="0"/>
                                  </p:stCondLst>
                                  <p:childTnLst>
                                    <p:set>
                                      <p:cBhvr>
                                        <p:cTn id="162" dur="1" fill="hold">
                                          <p:stCondLst>
                                            <p:cond delay="0"/>
                                          </p:stCondLst>
                                        </p:cTn>
                                        <p:tgtEl>
                                          <p:spTgt spid="69"/>
                                        </p:tgtEl>
                                        <p:attrNameLst>
                                          <p:attrName>style.visibility</p:attrName>
                                        </p:attrNameLst>
                                      </p:cBhvr>
                                      <p:to>
                                        <p:strVal val="visible"/>
                                      </p:to>
                                    </p:set>
                                    <p:anim calcmode="lin" valueType="num">
                                      <p:cBhvr additive="base">
                                        <p:cTn id="163" dur="250" fill="hold"/>
                                        <p:tgtEl>
                                          <p:spTgt spid="69"/>
                                        </p:tgtEl>
                                        <p:attrNameLst>
                                          <p:attrName>ppt_x</p:attrName>
                                        </p:attrNameLst>
                                      </p:cBhvr>
                                      <p:tavLst>
                                        <p:tav tm="0">
                                          <p:val>
                                            <p:strVal val="#ppt_x"/>
                                          </p:val>
                                        </p:tav>
                                        <p:tav tm="100000">
                                          <p:val>
                                            <p:strVal val="#ppt_x"/>
                                          </p:val>
                                        </p:tav>
                                      </p:tavLst>
                                    </p:anim>
                                    <p:anim calcmode="lin" valueType="num">
                                      <p:cBhvr additive="base">
                                        <p:cTn id="164" dur="250" fill="hold"/>
                                        <p:tgtEl>
                                          <p:spTgt spid="69"/>
                                        </p:tgtEl>
                                        <p:attrNameLst>
                                          <p:attrName>ppt_y</p:attrName>
                                        </p:attrNameLst>
                                      </p:cBhvr>
                                      <p:tavLst>
                                        <p:tav tm="0">
                                          <p:val>
                                            <p:strVal val="0-#ppt_h/2"/>
                                          </p:val>
                                        </p:tav>
                                        <p:tav tm="100000">
                                          <p:val>
                                            <p:strVal val="#ppt_y"/>
                                          </p:val>
                                        </p:tav>
                                      </p:tavLst>
                                    </p:anim>
                                  </p:childTnLst>
                                </p:cTn>
                              </p:par>
                            </p:childTnLst>
                          </p:cTn>
                        </p:par>
                        <p:par>
                          <p:cTn id="165" fill="hold">
                            <p:stCondLst>
                              <p:cond delay="12500"/>
                            </p:stCondLst>
                            <p:childTnLst>
                              <p:par>
                                <p:cTn id="166" presetID="2" presetClass="entr" presetSubtype="1" fill="hold" nodeType="afterEffect">
                                  <p:stCondLst>
                                    <p:cond delay="0"/>
                                  </p:stCondLst>
                                  <p:childTnLst>
                                    <p:set>
                                      <p:cBhvr>
                                        <p:cTn id="167" dur="1" fill="hold">
                                          <p:stCondLst>
                                            <p:cond delay="0"/>
                                          </p:stCondLst>
                                        </p:cTn>
                                        <p:tgtEl>
                                          <p:spTgt spid="72"/>
                                        </p:tgtEl>
                                        <p:attrNameLst>
                                          <p:attrName>style.visibility</p:attrName>
                                        </p:attrNameLst>
                                      </p:cBhvr>
                                      <p:to>
                                        <p:strVal val="visible"/>
                                      </p:to>
                                    </p:set>
                                    <p:anim calcmode="lin" valueType="num">
                                      <p:cBhvr additive="base">
                                        <p:cTn id="168" dur="250" fill="hold"/>
                                        <p:tgtEl>
                                          <p:spTgt spid="72"/>
                                        </p:tgtEl>
                                        <p:attrNameLst>
                                          <p:attrName>ppt_x</p:attrName>
                                        </p:attrNameLst>
                                      </p:cBhvr>
                                      <p:tavLst>
                                        <p:tav tm="0">
                                          <p:val>
                                            <p:strVal val="#ppt_x"/>
                                          </p:val>
                                        </p:tav>
                                        <p:tav tm="100000">
                                          <p:val>
                                            <p:strVal val="#ppt_x"/>
                                          </p:val>
                                        </p:tav>
                                      </p:tavLst>
                                    </p:anim>
                                    <p:anim calcmode="lin" valueType="num">
                                      <p:cBhvr additive="base">
                                        <p:cTn id="169" dur="250" fill="hold"/>
                                        <p:tgtEl>
                                          <p:spTgt spid="72"/>
                                        </p:tgtEl>
                                        <p:attrNameLst>
                                          <p:attrName>ppt_y</p:attrName>
                                        </p:attrNameLst>
                                      </p:cBhvr>
                                      <p:tavLst>
                                        <p:tav tm="0">
                                          <p:val>
                                            <p:strVal val="0-#ppt_h/2"/>
                                          </p:val>
                                        </p:tav>
                                        <p:tav tm="100000">
                                          <p:val>
                                            <p:strVal val="#ppt_y"/>
                                          </p:val>
                                        </p:tav>
                                      </p:tavLst>
                                    </p:anim>
                                  </p:childTnLst>
                                </p:cTn>
                              </p:par>
                            </p:childTnLst>
                          </p:cTn>
                        </p:par>
                        <p:par>
                          <p:cTn id="170" fill="hold">
                            <p:stCondLst>
                              <p:cond delay="12750"/>
                            </p:stCondLst>
                            <p:childTnLst>
                              <p:par>
                                <p:cTn id="171" presetID="42" presetClass="entr" presetSubtype="0" fill="hold" grpId="0" nodeType="afterEffect">
                                  <p:stCondLst>
                                    <p:cond delay="0"/>
                                  </p:stCondLst>
                                  <p:childTnLst>
                                    <p:set>
                                      <p:cBhvr>
                                        <p:cTn id="172" dur="1" fill="hold">
                                          <p:stCondLst>
                                            <p:cond delay="0"/>
                                          </p:stCondLst>
                                        </p:cTn>
                                        <p:tgtEl>
                                          <p:spTgt spid="99"/>
                                        </p:tgtEl>
                                        <p:attrNameLst>
                                          <p:attrName>style.visibility</p:attrName>
                                        </p:attrNameLst>
                                      </p:cBhvr>
                                      <p:to>
                                        <p:strVal val="visible"/>
                                      </p:to>
                                    </p:set>
                                    <p:animEffect transition="in" filter="fade">
                                      <p:cBhvr>
                                        <p:cTn id="173" dur="1000"/>
                                        <p:tgtEl>
                                          <p:spTgt spid="99"/>
                                        </p:tgtEl>
                                      </p:cBhvr>
                                    </p:animEffect>
                                    <p:anim calcmode="lin" valueType="num">
                                      <p:cBhvr>
                                        <p:cTn id="174" dur="1000" fill="hold"/>
                                        <p:tgtEl>
                                          <p:spTgt spid="99"/>
                                        </p:tgtEl>
                                        <p:attrNameLst>
                                          <p:attrName>ppt_x</p:attrName>
                                        </p:attrNameLst>
                                      </p:cBhvr>
                                      <p:tavLst>
                                        <p:tav tm="0">
                                          <p:val>
                                            <p:strVal val="#ppt_x"/>
                                          </p:val>
                                        </p:tav>
                                        <p:tav tm="100000">
                                          <p:val>
                                            <p:strVal val="#ppt_x"/>
                                          </p:val>
                                        </p:tav>
                                      </p:tavLst>
                                    </p:anim>
                                    <p:anim calcmode="lin" valueType="num">
                                      <p:cBhvr>
                                        <p:cTn id="175" dur="1000" fill="hold"/>
                                        <p:tgtEl>
                                          <p:spTgt spid="99"/>
                                        </p:tgtEl>
                                        <p:attrNameLst>
                                          <p:attrName>ppt_y</p:attrName>
                                        </p:attrNameLst>
                                      </p:cBhvr>
                                      <p:tavLst>
                                        <p:tav tm="0">
                                          <p:val>
                                            <p:strVal val="#ppt_y+.1"/>
                                          </p:val>
                                        </p:tav>
                                        <p:tav tm="100000">
                                          <p:val>
                                            <p:strVal val="#ppt_y"/>
                                          </p:val>
                                        </p:tav>
                                      </p:tavLst>
                                    </p:anim>
                                  </p:childTnLst>
                                </p:cTn>
                              </p:par>
                            </p:childTnLst>
                          </p:cTn>
                        </p:par>
                        <p:par>
                          <p:cTn id="176" fill="hold">
                            <p:stCondLst>
                              <p:cond delay="13750"/>
                            </p:stCondLst>
                            <p:childTnLst>
                              <p:par>
                                <p:cTn id="177" presetID="2" presetClass="entr" presetSubtype="1" fill="hold" nodeType="afterEffect">
                                  <p:stCondLst>
                                    <p:cond delay="0"/>
                                  </p:stCondLst>
                                  <p:childTnLst>
                                    <p:set>
                                      <p:cBhvr>
                                        <p:cTn id="178" dur="1" fill="hold">
                                          <p:stCondLst>
                                            <p:cond delay="0"/>
                                          </p:stCondLst>
                                        </p:cTn>
                                        <p:tgtEl>
                                          <p:spTgt spid="75"/>
                                        </p:tgtEl>
                                        <p:attrNameLst>
                                          <p:attrName>style.visibility</p:attrName>
                                        </p:attrNameLst>
                                      </p:cBhvr>
                                      <p:to>
                                        <p:strVal val="visible"/>
                                      </p:to>
                                    </p:set>
                                    <p:anim calcmode="lin" valueType="num">
                                      <p:cBhvr additive="base">
                                        <p:cTn id="179" dur="250" fill="hold"/>
                                        <p:tgtEl>
                                          <p:spTgt spid="75"/>
                                        </p:tgtEl>
                                        <p:attrNameLst>
                                          <p:attrName>ppt_x</p:attrName>
                                        </p:attrNameLst>
                                      </p:cBhvr>
                                      <p:tavLst>
                                        <p:tav tm="0">
                                          <p:val>
                                            <p:strVal val="#ppt_x"/>
                                          </p:val>
                                        </p:tav>
                                        <p:tav tm="100000">
                                          <p:val>
                                            <p:strVal val="#ppt_x"/>
                                          </p:val>
                                        </p:tav>
                                      </p:tavLst>
                                    </p:anim>
                                    <p:anim calcmode="lin" valueType="num">
                                      <p:cBhvr additive="base">
                                        <p:cTn id="180" dur="250" fill="hold"/>
                                        <p:tgtEl>
                                          <p:spTgt spid="75"/>
                                        </p:tgtEl>
                                        <p:attrNameLst>
                                          <p:attrName>ppt_y</p:attrName>
                                        </p:attrNameLst>
                                      </p:cBhvr>
                                      <p:tavLst>
                                        <p:tav tm="0">
                                          <p:val>
                                            <p:strVal val="0-#ppt_h/2"/>
                                          </p:val>
                                        </p:tav>
                                        <p:tav tm="100000">
                                          <p:val>
                                            <p:strVal val="#ppt_y"/>
                                          </p:val>
                                        </p:tav>
                                      </p:tavLst>
                                    </p:anim>
                                  </p:childTnLst>
                                </p:cTn>
                              </p:par>
                            </p:childTnLst>
                          </p:cTn>
                        </p:par>
                        <p:par>
                          <p:cTn id="181" fill="hold">
                            <p:stCondLst>
                              <p:cond delay="14000"/>
                            </p:stCondLst>
                            <p:childTnLst>
                              <p:par>
                                <p:cTn id="182" presetID="2" presetClass="entr" presetSubtype="1" fill="hold" nodeType="afterEffect">
                                  <p:stCondLst>
                                    <p:cond delay="0"/>
                                  </p:stCondLst>
                                  <p:childTnLst>
                                    <p:set>
                                      <p:cBhvr>
                                        <p:cTn id="183" dur="1" fill="hold">
                                          <p:stCondLst>
                                            <p:cond delay="0"/>
                                          </p:stCondLst>
                                        </p:cTn>
                                        <p:tgtEl>
                                          <p:spTgt spid="78"/>
                                        </p:tgtEl>
                                        <p:attrNameLst>
                                          <p:attrName>style.visibility</p:attrName>
                                        </p:attrNameLst>
                                      </p:cBhvr>
                                      <p:to>
                                        <p:strVal val="visible"/>
                                      </p:to>
                                    </p:set>
                                    <p:anim calcmode="lin" valueType="num">
                                      <p:cBhvr additive="base">
                                        <p:cTn id="184" dur="250" fill="hold"/>
                                        <p:tgtEl>
                                          <p:spTgt spid="78"/>
                                        </p:tgtEl>
                                        <p:attrNameLst>
                                          <p:attrName>ppt_x</p:attrName>
                                        </p:attrNameLst>
                                      </p:cBhvr>
                                      <p:tavLst>
                                        <p:tav tm="0">
                                          <p:val>
                                            <p:strVal val="#ppt_x"/>
                                          </p:val>
                                        </p:tav>
                                        <p:tav tm="100000">
                                          <p:val>
                                            <p:strVal val="#ppt_x"/>
                                          </p:val>
                                        </p:tav>
                                      </p:tavLst>
                                    </p:anim>
                                    <p:anim calcmode="lin" valueType="num">
                                      <p:cBhvr additive="base">
                                        <p:cTn id="185" dur="250" fill="hold"/>
                                        <p:tgtEl>
                                          <p:spTgt spid="78"/>
                                        </p:tgtEl>
                                        <p:attrNameLst>
                                          <p:attrName>ppt_y</p:attrName>
                                        </p:attrNameLst>
                                      </p:cBhvr>
                                      <p:tavLst>
                                        <p:tav tm="0">
                                          <p:val>
                                            <p:strVal val="0-#ppt_h/2"/>
                                          </p:val>
                                        </p:tav>
                                        <p:tav tm="100000">
                                          <p:val>
                                            <p:strVal val="#ppt_y"/>
                                          </p:val>
                                        </p:tav>
                                      </p:tavLst>
                                    </p:anim>
                                  </p:childTnLst>
                                </p:cTn>
                              </p:par>
                            </p:childTnLst>
                          </p:cTn>
                        </p:par>
                        <p:par>
                          <p:cTn id="186" fill="hold">
                            <p:stCondLst>
                              <p:cond delay="14250"/>
                            </p:stCondLst>
                            <p:childTnLst>
                              <p:par>
                                <p:cTn id="187" presetID="2" presetClass="entr" presetSubtype="1" fill="hold" nodeType="afterEffect">
                                  <p:stCondLst>
                                    <p:cond delay="0"/>
                                  </p:stCondLst>
                                  <p:childTnLst>
                                    <p:set>
                                      <p:cBhvr>
                                        <p:cTn id="188" dur="1" fill="hold">
                                          <p:stCondLst>
                                            <p:cond delay="0"/>
                                          </p:stCondLst>
                                        </p:cTn>
                                        <p:tgtEl>
                                          <p:spTgt spid="81"/>
                                        </p:tgtEl>
                                        <p:attrNameLst>
                                          <p:attrName>style.visibility</p:attrName>
                                        </p:attrNameLst>
                                      </p:cBhvr>
                                      <p:to>
                                        <p:strVal val="visible"/>
                                      </p:to>
                                    </p:set>
                                    <p:anim calcmode="lin" valueType="num">
                                      <p:cBhvr additive="base">
                                        <p:cTn id="189" dur="250" fill="hold"/>
                                        <p:tgtEl>
                                          <p:spTgt spid="81"/>
                                        </p:tgtEl>
                                        <p:attrNameLst>
                                          <p:attrName>ppt_x</p:attrName>
                                        </p:attrNameLst>
                                      </p:cBhvr>
                                      <p:tavLst>
                                        <p:tav tm="0">
                                          <p:val>
                                            <p:strVal val="#ppt_x"/>
                                          </p:val>
                                        </p:tav>
                                        <p:tav tm="100000">
                                          <p:val>
                                            <p:strVal val="#ppt_x"/>
                                          </p:val>
                                        </p:tav>
                                      </p:tavLst>
                                    </p:anim>
                                    <p:anim calcmode="lin" valueType="num">
                                      <p:cBhvr additive="base">
                                        <p:cTn id="190" dur="250" fill="hold"/>
                                        <p:tgtEl>
                                          <p:spTgt spid="81"/>
                                        </p:tgtEl>
                                        <p:attrNameLst>
                                          <p:attrName>ppt_y</p:attrName>
                                        </p:attrNameLst>
                                      </p:cBhvr>
                                      <p:tavLst>
                                        <p:tav tm="0">
                                          <p:val>
                                            <p:strVal val="0-#ppt_h/2"/>
                                          </p:val>
                                        </p:tav>
                                        <p:tav tm="100000">
                                          <p:val>
                                            <p:strVal val="#ppt_y"/>
                                          </p:val>
                                        </p:tav>
                                      </p:tavLst>
                                    </p:anim>
                                  </p:childTnLst>
                                </p:cTn>
                              </p:par>
                            </p:childTnLst>
                          </p:cTn>
                        </p:par>
                        <p:par>
                          <p:cTn id="191" fill="hold">
                            <p:stCondLst>
                              <p:cond delay="14500"/>
                            </p:stCondLst>
                            <p:childTnLst>
                              <p:par>
                                <p:cTn id="192" presetID="2" presetClass="entr" presetSubtype="1" fill="hold" nodeType="afterEffect">
                                  <p:stCondLst>
                                    <p:cond delay="0"/>
                                  </p:stCondLst>
                                  <p:childTnLst>
                                    <p:set>
                                      <p:cBhvr>
                                        <p:cTn id="193" dur="1" fill="hold">
                                          <p:stCondLst>
                                            <p:cond delay="0"/>
                                          </p:stCondLst>
                                        </p:cTn>
                                        <p:tgtEl>
                                          <p:spTgt spid="84"/>
                                        </p:tgtEl>
                                        <p:attrNameLst>
                                          <p:attrName>style.visibility</p:attrName>
                                        </p:attrNameLst>
                                      </p:cBhvr>
                                      <p:to>
                                        <p:strVal val="visible"/>
                                      </p:to>
                                    </p:set>
                                    <p:anim calcmode="lin" valueType="num">
                                      <p:cBhvr additive="base">
                                        <p:cTn id="194" dur="250" fill="hold"/>
                                        <p:tgtEl>
                                          <p:spTgt spid="84"/>
                                        </p:tgtEl>
                                        <p:attrNameLst>
                                          <p:attrName>ppt_x</p:attrName>
                                        </p:attrNameLst>
                                      </p:cBhvr>
                                      <p:tavLst>
                                        <p:tav tm="0">
                                          <p:val>
                                            <p:strVal val="#ppt_x"/>
                                          </p:val>
                                        </p:tav>
                                        <p:tav tm="100000">
                                          <p:val>
                                            <p:strVal val="#ppt_x"/>
                                          </p:val>
                                        </p:tav>
                                      </p:tavLst>
                                    </p:anim>
                                    <p:anim calcmode="lin" valueType="num">
                                      <p:cBhvr additive="base">
                                        <p:cTn id="195" dur="250" fill="hold"/>
                                        <p:tgtEl>
                                          <p:spTgt spid="84"/>
                                        </p:tgtEl>
                                        <p:attrNameLst>
                                          <p:attrName>ppt_y</p:attrName>
                                        </p:attrNameLst>
                                      </p:cBhvr>
                                      <p:tavLst>
                                        <p:tav tm="0">
                                          <p:val>
                                            <p:strVal val="0-#ppt_h/2"/>
                                          </p:val>
                                        </p:tav>
                                        <p:tav tm="100000">
                                          <p:val>
                                            <p:strVal val="#ppt_y"/>
                                          </p:val>
                                        </p:tav>
                                      </p:tavLst>
                                    </p:anim>
                                  </p:childTnLst>
                                </p:cTn>
                              </p:par>
                            </p:childTnLst>
                          </p:cTn>
                        </p:par>
                        <p:par>
                          <p:cTn id="196" fill="hold">
                            <p:stCondLst>
                              <p:cond delay="14750"/>
                            </p:stCondLst>
                            <p:childTnLst>
                              <p:par>
                                <p:cTn id="197" presetID="2" presetClass="entr" presetSubtype="1" fill="hold" nodeType="afterEffect">
                                  <p:stCondLst>
                                    <p:cond delay="0"/>
                                  </p:stCondLst>
                                  <p:childTnLst>
                                    <p:set>
                                      <p:cBhvr>
                                        <p:cTn id="198" dur="1" fill="hold">
                                          <p:stCondLst>
                                            <p:cond delay="0"/>
                                          </p:stCondLst>
                                        </p:cTn>
                                        <p:tgtEl>
                                          <p:spTgt spid="87"/>
                                        </p:tgtEl>
                                        <p:attrNameLst>
                                          <p:attrName>style.visibility</p:attrName>
                                        </p:attrNameLst>
                                      </p:cBhvr>
                                      <p:to>
                                        <p:strVal val="visible"/>
                                      </p:to>
                                    </p:set>
                                    <p:anim calcmode="lin" valueType="num">
                                      <p:cBhvr additive="base">
                                        <p:cTn id="199" dur="250" fill="hold"/>
                                        <p:tgtEl>
                                          <p:spTgt spid="87"/>
                                        </p:tgtEl>
                                        <p:attrNameLst>
                                          <p:attrName>ppt_x</p:attrName>
                                        </p:attrNameLst>
                                      </p:cBhvr>
                                      <p:tavLst>
                                        <p:tav tm="0">
                                          <p:val>
                                            <p:strVal val="#ppt_x"/>
                                          </p:val>
                                        </p:tav>
                                        <p:tav tm="100000">
                                          <p:val>
                                            <p:strVal val="#ppt_x"/>
                                          </p:val>
                                        </p:tav>
                                      </p:tavLst>
                                    </p:anim>
                                    <p:anim calcmode="lin" valueType="num">
                                      <p:cBhvr additive="base">
                                        <p:cTn id="200" dur="250" fill="hold"/>
                                        <p:tgtEl>
                                          <p:spTgt spid="87"/>
                                        </p:tgtEl>
                                        <p:attrNameLst>
                                          <p:attrName>ppt_y</p:attrName>
                                        </p:attrNameLst>
                                      </p:cBhvr>
                                      <p:tavLst>
                                        <p:tav tm="0">
                                          <p:val>
                                            <p:strVal val="0-#ppt_h/2"/>
                                          </p:val>
                                        </p:tav>
                                        <p:tav tm="100000">
                                          <p:val>
                                            <p:strVal val="#ppt_y"/>
                                          </p:val>
                                        </p:tav>
                                      </p:tavLst>
                                    </p:anim>
                                  </p:childTnLst>
                                </p:cTn>
                              </p:par>
                            </p:childTnLst>
                          </p:cTn>
                        </p:par>
                        <p:par>
                          <p:cTn id="201" fill="hold">
                            <p:stCondLst>
                              <p:cond delay="15000"/>
                            </p:stCondLst>
                            <p:childTnLst>
                              <p:par>
                                <p:cTn id="202" presetID="2" presetClass="entr" presetSubtype="1" fill="hold" nodeType="afterEffect">
                                  <p:stCondLst>
                                    <p:cond delay="0"/>
                                  </p:stCondLst>
                                  <p:childTnLst>
                                    <p:set>
                                      <p:cBhvr>
                                        <p:cTn id="203" dur="1" fill="hold">
                                          <p:stCondLst>
                                            <p:cond delay="0"/>
                                          </p:stCondLst>
                                        </p:cTn>
                                        <p:tgtEl>
                                          <p:spTgt spid="90"/>
                                        </p:tgtEl>
                                        <p:attrNameLst>
                                          <p:attrName>style.visibility</p:attrName>
                                        </p:attrNameLst>
                                      </p:cBhvr>
                                      <p:to>
                                        <p:strVal val="visible"/>
                                      </p:to>
                                    </p:set>
                                    <p:anim calcmode="lin" valueType="num">
                                      <p:cBhvr additive="base">
                                        <p:cTn id="204" dur="250" fill="hold"/>
                                        <p:tgtEl>
                                          <p:spTgt spid="90"/>
                                        </p:tgtEl>
                                        <p:attrNameLst>
                                          <p:attrName>ppt_x</p:attrName>
                                        </p:attrNameLst>
                                      </p:cBhvr>
                                      <p:tavLst>
                                        <p:tav tm="0">
                                          <p:val>
                                            <p:strVal val="#ppt_x"/>
                                          </p:val>
                                        </p:tav>
                                        <p:tav tm="100000">
                                          <p:val>
                                            <p:strVal val="#ppt_x"/>
                                          </p:val>
                                        </p:tav>
                                      </p:tavLst>
                                    </p:anim>
                                    <p:anim calcmode="lin" valueType="num">
                                      <p:cBhvr additive="base">
                                        <p:cTn id="205" dur="250" fill="hold"/>
                                        <p:tgtEl>
                                          <p:spTgt spid="90"/>
                                        </p:tgtEl>
                                        <p:attrNameLst>
                                          <p:attrName>ppt_y</p:attrName>
                                        </p:attrNameLst>
                                      </p:cBhvr>
                                      <p:tavLst>
                                        <p:tav tm="0">
                                          <p:val>
                                            <p:strVal val="0-#ppt_h/2"/>
                                          </p:val>
                                        </p:tav>
                                        <p:tav tm="100000">
                                          <p:val>
                                            <p:strVal val="#ppt_y"/>
                                          </p:val>
                                        </p:tav>
                                      </p:tavLst>
                                    </p:anim>
                                  </p:childTnLst>
                                </p:cTn>
                              </p:par>
                            </p:childTnLst>
                          </p:cTn>
                        </p:par>
                        <p:par>
                          <p:cTn id="206" fill="hold">
                            <p:stCondLst>
                              <p:cond delay="15250"/>
                            </p:stCondLst>
                            <p:childTnLst>
                              <p:par>
                                <p:cTn id="207" presetID="2" presetClass="entr" presetSubtype="1" fill="hold" nodeType="afterEffect">
                                  <p:stCondLst>
                                    <p:cond delay="0"/>
                                  </p:stCondLst>
                                  <p:childTnLst>
                                    <p:set>
                                      <p:cBhvr>
                                        <p:cTn id="208" dur="1" fill="hold">
                                          <p:stCondLst>
                                            <p:cond delay="0"/>
                                          </p:stCondLst>
                                        </p:cTn>
                                        <p:tgtEl>
                                          <p:spTgt spid="51"/>
                                        </p:tgtEl>
                                        <p:attrNameLst>
                                          <p:attrName>style.visibility</p:attrName>
                                        </p:attrNameLst>
                                      </p:cBhvr>
                                      <p:to>
                                        <p:strVal val="visible"/>
                                      </p:to>
                                    </p:set>
                                    <p:anim calcmode="lin" valueType="num">
                                      <p:cBhvr additive="base">
                                        <p:cTn id="209" dur="250" fill="hold"/>
                                        <p:tgtEl>
                                          <p:spTgt spid="51"/>
                                        </p:tgtEl>
                                        <p:attrNameLst>
                                          <p:attrName>ppt_x</p:attrName>
                                        </p:attrNameLst>
                                      </p:cBhvr>
                                      <p:tavLst>
                                        <p:tav tm="0">
                                          <p:val>
                                            <p:strVal val="#ppt_x"/>
                                          </p:val>
                                        </p:tav>
                                        <p:tav tm="100000">
                                          <p:val>
                                            <p:strVal val="#ppt_x"/>
                                          </p:val>
                                        </p:tav>
                                      </p:tavLst>
                                    </p:anim>
                                    <p:anim calcmode="lin" valueType="num">
                                      <p:cBhvr additive="base">
                                        <p:cTn id="210" dur="250" fill="hold"/>
                                        <p:tgtEl>
                                          <p:spTgt spid="51"/>
                                        </p:tgtEl>
                                        <p:attrNameLst>
                                          <p:attrName>ppt_y</p:attrName>
                                        </p:attrNameLst>
                                      </p:cBhvr>
                                      <p:tavLst>
                                        <p:tav tm="0">
                                          <p:val>
                                            <p:strVal val="0-#ppt_h/2"/>
                                          </p:val>
                                        </p:tav>
                                        <p:tav tm="100000">
                                          <p:val>
                                            <p:strVal val="#ppt_y"/>
                                          </p:val>
                                        </p:tav>
                                      </p:tavLst>
                                    </p:anim>
                                  </p:childTnLst>
                                </p:cTn>
                              </p:par>
                            </p:childTnLst>
                          </p:cTn>
                        </p:par>
                        <p:par>
                          <p:cTn id="211" fill="hold">
                            <p:stCondLst>
                              <p:cond delay="15500"/>
                            </p:stCondLst>
                            <p:childTnLst>
                              <p:par>
                                <p:cTn id="212" presetID="2" presetClass="entr" presetSubtype="1" fill="hold" nodeType="afterEffect">
                                  <p:stCondLst>
                                    <p:cond delay="0"/>
                                  </p:stCondLst>
                                  <p:childTnLst>
                                    <p:set>
                                      <p:cBhvr>
                                        <p:cTn id="213" dur="1" fill="hold">
                                          <p:stCondLst>
                                            <p:cond delay="0"/>
                                          </p:stCondLst>
                                        </p:cTn>
                                        <p:tgtEl>
                                          <p:spTgt spid="93"/>
                                        </p:tgtEl>
                                        <p:attrNameLst>
                                          <p:attrName>style.visibility</p:attrName>
                                        </p:attrNameLst>
                                      </p:cBhvr>
                                      <p:to>
                                        <p:strVal val="visible"/>
                                      </p:to>
                                    </p:set>
                                    <p:anim calcmode="lin" valueType="num">
                                      <p:cBhvr additive="base">
                                        <p:cTn id="214" dur="250" fill="hold"/>
                                        <p:tgtEl>
                                          <p:spTgt spid="93"/>
                                        </p:tgtEl>
                                        <p:attrNameLst>
                                          <p:attrName>ppt_x</p:attrName>
                                        </p:attrNameLst>
                                      </p:cBhvr>
                                      <p:tavLst>
                                        <p:tav tm="0">
                                          <p:val>
                                            <p:strVal val="#ppt_x"/>
                                          </p:val>
                                        </p:tav>
                                        <p:tav tm="100000">
                                          <p:val>
                                            <p:strVal val="#ppt_x"/>
                                          </p:val>
                                        </p:tav>
                                      </p:tavLst>
                                    </p:anim>
                                    <p:anim calcmode="lin" valueType="num">
                                      <p:cBhvr additive="base">
                                        <p:cTn id="215" dur="250" fill="hold"/>
                                        <p:tgtEl>
                                          <p:spTgt spid="93"/>
                                        </p:tgtEl>
                                        <p:attrNameLst>
                                          <p:attrName>ppt_y</p:attrName>
                                        </p:attrNameLst>
                                      </p:cBhvr>
                                      <p:tavLst>
                                        <p:tav tm="0">
                                          <p:val>
                                            <p:strVal val="0-#ppt_h/2"/>
                                          </p:val>
                                        </p:tav>
                                        <p:tav tm="100000">
                                          <p:val>
                                            <p:strVal val="#ppt_y"/>
                                          </p:val>
                                        </p:tav>
                                      </p:tavLst>
                                    </p:anim>
                                  </p:childTnLst>
                                </p:cTn>
                              </p:par>
                            </p:childTnLst>
                          </p:cTn>
                        </p:par>
                        <p:par>
                          <p:cTn id="216" fill="hold">
                            <p:stCondLst>
                              <p:cond delay="15750"/>
                            </p:stCondLst>
                            <p:childTnLst>
                              <p:par>
                                <p:cTn id="217" presetID="42" presetClass="entr" presetSubtype="0" fill="hold" grpId="0" nodeType="afterEffect">
                                  <p:stCondLst>
                                    <p:cond delay="0"/>
                                  </p:stCondLst>
                                  <p:childTnLst>
                                    <p:set>
                                      <p:cBhvr>
                                        <p:cTn id="218" dur="1" fill="hold">
                                          <p:stCondLst>
                                            <p:cond delay="0"/>
                                          </p:stCondLst>
                                        </p:cTn>
                                        <p:tgtEl>
                                          <p:spTgt spid="100"/>
                                        </p:tgtEl>
                                        <p:attrNameLst>
                                          <p:attrName>style.visibility</p:attrName>
                                        </p:attrNameLst>
                                      </p:cBhvr>
                                      <p:to>
                                        <p:strVal val="visible"/>
                                      </p:to>
                                    </p:set>
                                    <p:animEffect transition="in" filter="fade">
                                      <p:cBhvr>
                                        <p:cTn id="219" dur="1000"/>
                                        <p:tgtEl>
                                          <p:spTgt spid="100"/>
                                        </p:tgtEl>
                                      </p:cBhvr>
                                    </p:animEffect>
                                    <p:anim calcmode="lin" valueType="num">
                                      <p:cBhvr>
                                        <p:cTn id="220" dur="1000" fill="hold"/>
                                        <p:tgtEl>
                                          <p:spTgt spid="100"/>
                                        </p:tgtEl>
                                        <p:attrNameLst>
                                          <p:attrName>ppt_x</p:attrName>
                                        </p:attrNameLst>
                                      </p:cBhvr>
                                      <p:tavLst>
                                        <p:tav tm="0">
                                          <p:val>
                                            <p:strVal val="#ppt_x"/>
                                          </p:val>
                                        </p:tav>
                                        <p:tav tm="100000">
                                          <p:val>
                                            <p:strVal val="#ppt_x"/>
                                          </p:val>
                                        </p:tav>
                                      </p:tavLst>
                                    </p:anim>
                                    <p:anim calcmode="lin" valueType="num">
                                      <p:cBhvr>
                                        <p:cTn id="221" dur="1000" fill="hold"/>
                                        <p:tgtEl>
                                          <p:spTgt spid="100"/>
                                        </p:tgtEl>
                                        <p:attrNameLst>
                                          <p:attrName>ppt_y</p:attrName>
                                        </p:attrNameLst>
                                      </p:cBhvr>
                                      <p:tavLst>
                                        <p:tav tm="0">
                                          <p:val>
                                            <p:strVal val="#ppt_y+.1"/>
                                          </p:val>
                                        </p:tav>
                                        <p:tav tm="100000">
                                          <p:val>
                                            <p:strVal val="#ppt_y"/>
                                          </p:val>
                                        </p:tav>
                                      </p:tavLst>
                                    </p:anim>
                                  </p:childTnLst>
                                </p:cTn>
                              </p:par>
                            </p:childTnLst>
                          </p:cTn>
                        </p:par>
                        <p:par>
                          <p:cTn id="222" fill="hold">
                            <p:stCondLst>
                              <p:cond delay="16750"/>
                            </p:stCondLst>
                            <p:childTnLst>
                              <p:par>
                                <p:cTn id="223" presetID="22" presetClass="entr" presetSubtype="8" fill="hold" grpId="0" nodeType="afterEffect">
                                  <p:stCondLst>
                                    <p:cond delay="0"/>
                                  </p:stCondLst>
                                  <p:childTnLst>
                                    <p:set>
                                      <p:cBhvr>
                                        <p:cTn id="224" dur="1" fill="hold">
                                          <p:stCondLst>
                                            <p:cond delay="0"/>
                                          </p:stCondLst>
                                        </p:cTn>
                                        <p:tgtEl>
                                          <p:spTgt spid="101"/>
                                        </p:tgtEl>
                                        <p:attrNameLst>
                                          <p:attrName>style.visibility</p:attrName>
                                        </p:attrNameLst>
                                      </p:cBhvr>
                                      <p:to>
                                        <p:strVal val="visible"/>
                                      </p:to>
                                    </p:set>
                                    <p:animEffect transition="in" filter="wipe(left)">
                                      <p:cBhvr>
                                        <p:cTn id="225"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uiExpand="1" build="p"/>
      <p:bldP spid="20" grpId="0"/>
      <p:bldP spid="96" grpId="0"/>
      <p:bldP spid="97" grpId="0"/>
      <p:bldP spid="98" grpId="0"/>
      <p:bldP spid="99" grpId="0"/>
      <p:bldP spid="100" grpId="0"/>
      <p:bldP spid="10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652D4C3-2121-4887-860C-436BC561FD45}"/>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93341532-B667-4AA4-A4D1-E3E9C9B852F7}"/>
              </a:ext>
            </a:extLst>
          </p:cNvPr>
          <p:cNvGrpSpPr/>
          <p:nvPr/>
        </p:nvGrpSpPr>
        <p:grpSpPr>
          <a:xfrm>
            <a:off x="914400" y="1759803"/>
            <a:ext cx="685800" cy="830997"/>
            <a:chOff x="914400" y="1375201"/>
            <a:chExt cx="685800" cy="830997"/>
          </a:xfrm>
        </p:grpSpPr>
        <p:sp>
          <p:nvSpPr>
            <p:cNvPr id="2" name="Oval 1">
              <a:extLst>
                <a:ext uri="{FF2B5EF4-FFF2-40B4-BE49-F238E27FC236}">
                  <a16:creationId xmlns:a16="http://schemas.microsoft.com/office/drawing/2014/main" id="{79311D67-092C-48EC-9ECB-747E44BE91FA}"/>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F6579F3-B25D-4204-A1B0-C14F88FAB470}"/>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1</a:t>
              </a:r>
            </a:p>
          </p:txBody>
        </p:sp>
      </p:grpSp>
      <p:sp>
        <p:nvSpPr>
          <p:cNvPr id="4" name="TextBox 3">
            <a:extLst>
              <a:ext uri="{FF2B5EF4-FFF2-40B4-BE49-F238E27FC236}">
                <a16:creationId xmlns:a16="http://schemas.microsoft.com/office/drawing/2014/main" id="{D8E5B67F-8265-450D-AFBF-44A82F690553}"/>
              </a:ext>
            </a:extLst>
          </p:cNvPr>
          <p:cNvSpPr txBox="1"/>
          <p:nvPr/>
        </p:nvSpPr>
        <p:spPr>
          <a:xfrm>
            <a:off x="1600200" y="1975246"/>
            <a:ext cx="4038600" cy="400110"/>
          </a:xfrm>
          <a:prstGeom prst="rect">
            <a:avLst/>
          </a:prstGeom>
          <a:noFill/>
        </p:spPr>
        <p:txBody>
          <a:bodyPr wrap="square" rtlCol="0">
            <a:spAutoFit/>
          </a:bodyPr>
          <a:lstStyle/>
          <a:p>
            <a:r>
              <a:rPr lang="en-US" sz="2000" b="1" dirty="0">
                <a:solidFill>
                  <a:srgbClr val="56595E"/>
                </a:solidFill>
              </a:rPr>
              <a:t>2017</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9" name="TextBox 8">
            <a:extLst>
              <a:ext uri="{FF2B5EF4-FFF2-40B4-BE49-F238E27FC236}">
                <a16:creationId xmlns:a16="http://schemas.microsoft.com/office/drawing/2014/main" id="{723A53DE-9E10-4E48-894D-2266CD49A0CF}"/>
              </a:ext>
            </a:extLst>
          </p:cNvPr>
          <p:cNvSpPr txBox="1"/>
          <p:nvPr/>
        </p:nvSpPr>
        <p:spPr>
          <a:xfrm>
            <a:off x="762000"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Rectangle: Rounded Corners 20">
            <a:extLst>
              <a:ext uri="{FF2B5EF4-FFF2-40B4-BE49-F238E27FC236}">
                <a16:creationId xmlns:a16="http://schemas.microsoft.com/office/drawing/2014/main" id="{34294BBA-8AD4-4007-88BE-F9193B0C1B14}"/>
              </a:ext>
            </a:extLst>
          </p:cNvPr>
          <p:cNvSpPr/>
          <p:nvPr/>
        </p:nvSpPr>
        <p:spPr>
          <a:xfrm>
            <a:off x="1264326" y="4628390"/>
            <a:ext cx="4389120" cy="137160"/>
          </a:xfrm>
          <a:prstGeom prst="roundRect">
            <a:avLst/>
          </a:prstGeom>
          <a:solidFill>
            <a:schemeClr val="tx1">
              <a:alpha val="25000"/>
            </a:schemeClr>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43C71903-C150-4B81-9FCA-8211C3F4BD83}"/>
              </a:ext>
            </a:extLst>
          </p:cNvPr>
          <p:cNvSpPr/>
          <p:nvPr/>
        </p:nvSpPr>
        <p:spPr>
          <a:xfrm>
            <a:off x="1264328" y="4628391"/>
            <a:ext cx="1737360" cy="137160"/>
          </a:xfrm>
          <a:prstGeom prst="roundRect">
            <a:avLst/>
          </a:prstGeom>
          <a:solidFill>
            <a:srgbClr val="FF2B2A"/>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 name="Group 24">
            <a:extLst>
              <a:ext uri="{FF2B5EF4-FFF2-40B4-BE49-F238E27FC236}">
                <a16:creationId xmlns:a16="http://schemas.microsoft.com/office/drawing/2014/main" id="{23EA6AC7-0291-4CCA-BA33-28905AE515B9}"/>
              </a:ext>
            </a:extLst>
          </p:cNvPr>
          <p:cNvGrpSpPr>
            <a:grpSpLocks noChangeAspect="1"/>
          </p:cNvGrpSpPr>
          <p:nvPr/>
        </p:nvGrpSpPr>
        <p:grpSpPr>
          <a:xfrm>
            <a:off x="2782928" y="4138631"/>
            <a:ext cx="796554" cy="374731"/>
            <a:chOff x="2791098" y="4165982"/>
            <a:chExt cx="877965" cy="413030"/>
          </a:xfrm>
          <a:effectLst>
            <a:outerShdw blurRad="50800" dist="38100" dir="2700000" algn="tl" rotWithShape="0">
              <a:prstClr val="black">
                <a:alpha val="40000"/>
              </a:prstClr>
            </a:outerShdw>
          </a:effectLst>
        </p:grpSpPr>
        <p:sp>
          <p:nvSpPr>
            <p:cNvPr id="26" name="Freeform 35">
              <a:extLst>
                <a:ext uri="{FF2B5EF4-FFF2-40B4-BE49-F238E27FC236}">
                  <a16:creationId xmlns:a16="http://schemas.microsoft.com/office/drawing/2014/main" id="{CC45DA7E-04FD-4866-A846-73C4450F70BF}"/>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0C833499-76A5-4E4A-B712-62143FCBCEAA}"/>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42%</a:t>
              </a:r>
            </a:p>
          </p:txBody>
        </p:sp>
      </p:grpSp>
      <p:sp>
        <p:nvSpPr>
          <p:cNvPr id="28" name="Rectangle: Rounded Corners 27">
            <a:extLst>
              <a:ext uri="{FF2B5EF4-FFF2-40B4-BE49-F238E27FC236}">
                <a16:creationId xmlns:a16="http://schemas.microsoft.com/office/drawing/2014/main" id="{00FD5727-A289-421B-A31C-68FC91EC45CA}"/>
              </a:ext>
            </a:extLst>
          </p:cNvPr>
          <p:cNvSpPr/>
          <p:nvPr/>
        </p:nvSpPr>
        <p:spPr>
          <a:xfrm>
            <a:off x="1289409"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09054CF4-0355-4BE0-9F51-E856A3A78ADB}"/>
              </a:ext>
            </a:extLst>
          </p:cNvPr>
          <p:cNvSpPr/>
          <p:nvPr/>
        </p:nvSpPr>
        <p:spPr>
          <a:xfrm>
            <a:off x="1289411" y="5486735"/>
            <a:ext cx="2468880" cy="137160"/>
          </a:xfrm>
          <a:prstGeom prst="roundRect">
            <a:avLst/>
          </a:prstGeom>
          <a:solidFill>
            <a:srgbClr val="85C40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0" name="Group 29">
            <a:extLst>
              <a:ext uri="{FF2B5EF4-FFF2-40B4-BE49-F238E27FC236}">
                <a16:creationId xmlns:a16="http://schemas.microsoft.com/office/drawing/2014/main" id="{ED088926-0915-489B-87C0-1FB195889F33}"/>
              </a:ext>
            </a:extLst>
          </p:cNvPr>
          <p:cNvGrpSpPr>
            <a:grpSpLocks noChangeAspect="1"/>
          </p:cNvGrpSpPr>
          <p:nvPr/>
        </p:nvGrpSpPr>
        <p:grpSpPr>
          <a:xfrm>
            <a:off x="3577028" y="4996975"/>
            <a:ext cx="796554" cy="374731"/>
            <a:chOff x="2791098" y="4165982"/>
            <a:chExt cx="877965" cy="413030"/>
          </a:xfrm>
          <a:effectLst>
            <a:outerShdw blurRad="50800" dist="38100" dir="2700000" algn="tl" rotWithShape="0">
              <a:prstClr val="black">
                <a:alpha val="40000"/>
              </a:prstClr>
            </a:outerShdw>
          </a:effectLst>
        </p:grpSpPr>
        <p:sp>
          <p:nvSpPr>
            <p:cNvPr id="31" name="Freeform 35">
              <a:extLst>
                <a:ext uri="{FF2B5EF4-FFF2-40B4-BE49-F238E27FC236}">
                  <a16:creationId xmlns:a16="http://schemas.microsoft.com/office/drawing/2014/main" id="{645E89D2-0EBF-41FA-86CF-789DF72DF581}"/>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10799FA-141C-46A7-8F8D-120DE85A2D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61%</a:t>
              </a:r>
            </a:p>
          </p:txBody>
        </p:sp>
      </p:grpSp>
      <p:sp>
        <p:nvSpPr>
          <p:cNvPr id="33" name="Rectangle: Rounded Corners 32">
            <a:extLst>
              <a:ext uri="{FF2B5EF4-FFF2-40B4-BE49-F238E27FC236}">
                <a16:creationId xmlns:a16="http://schemas.microsoft.com/office/drawing/2014/main" id="{C29FA7CA-1D3E-4117-B974-494D5B4D7157}"/>
              </a:ext>
            </a:extLst>
          </p:cNvPr>
          <p:cNvSpPr/>
          <p:nvPr/>
        </p:nvSpPr>
        <p:spPr>
          <a:xfrm>
            <a:off x="1261872"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C65C6FE-B4AC-4DC5-9C1A-6CAB169E70F1}"/>
              </a:ext>
            </a:extLst>
          </p:cNvPr>
          <p:cNvSpPr/>
          <p:nvPr/>
        </p:nvSpPr>
        <p:spPr>
          <a:xfrm>
            <a:off x="1261874" y="6240165"/>
            <a:ext cx="201168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FCA12D0F-4EC2-4A04-A419-D79AABDBF753}"/>
              </a:ext>
            </a:extLst>
          </p:cNvPr>
          <p:cNvGrpSpPr>
            <a:grpSpLocks noChangeAspect="1"/>
          </p:cNvGrpSpPr>
          <p:nvPr/>
        </p:nvGrpSpPr>
        <p:grpSpPr>
          <a:xfrm>
            <a:off x="3064682" y="5750405"/>
            <a:ext cx="796554" cy="374731"/>
            <a:chOff x="2791098" y="4165982"/>
            <a:chExt cx="877965" cy="413030"/>
          </a:xfrm>
          <a:effectLst>
            <a:outerShdw blurRad="50800" dist="38100" dir="2700000" algn="tl" rotWithShape="0">
              <a:prstClr val="black">
                <a:alpha val="40000"/>
              </a:prstClr>
            </a:outerShdw>
          </a:effectLst>
        </p:grpSpPr>
        <p:sp>
          <p:nvSpPr>
            <p:cNvPr id="36" name="Freeform 35">
              <a:extLst>
                <a:ext uri="{FF2B5EF4-FFF2-40B4-BE49-F238E27FC236}">
                  <a16:creationId xmlns:a16="http://schemas.microsoft.com/office/drawing/2014/main" id="{C736C5FA-1F56-4E29-B8D8-ACBCC5FE877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94A09AD6-159F-4B08-A86D-AF15D5E6A6C0}"/>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54%</a:t>
              </a:r>
            </a:p>
          </p:txBody>
        </p:sp>
      </p:grpSp>
      <p:grpSp>
        <p:nvGrpSpPr>
          <p:cNvPr id="11" name="Group 10">
            <a:extLst>
              <a:ext uri="{FF2B5EF4-FFF2-40B4-BE49-F238E27FC236}">
                <a16:creationId xmlns:a16="http://schemas.microsoft.com/office/drawing/2014/main" id="{949B575D-25B4-4E2F-A1CB-242D58D4DCF7}"/>
              </a:ext>
            </a:extLst>
          </p:cNvPr>
          <p:cNvGrpSpPr/>
          <p:nvPr/>
        </p:nvGrpSpPr>
        <p:grpSpPr>
          <a:xfrm>
            <a:off x="801528" y="4551188"/>
            <a:ext cx="476689" cy="404265"/>
            <a:chOff x="5532768" y="704586"/>
            <a:chExt cx="476689" cy="404265"/>
          </a:xfrm>
          <a:solidFill>
            <a:srgbClr val="56595E"/>
          </a:solidFill>
          <a:effectLst/>
        </p:grpSpPr>
        <p:grpSp>
          <p:nvGrpSpPr>
            <p:cNvPr id="12" name="Group 11">
              <a:extLst>
                <a:ext uri="{FF2B5EF4-FFF2-40B4-BE49-F238E27FC236}">
                  <a16:creationId xmlns:a16="http://schemas.microsoft.com/office/drawing/2014/main" id="{D8F00645-90E6-4D32-88C4-0CB30F8E68C7}"/>
                </a:ext>
              </a:extLst>
            </p:cNvPr>
            <p:cNvGrpSpPr/>
            <p:nvPr/>
          </p:nvGrpSpPr>
          <p:grpSpPr>
            <a:xfrm>
              <a:off x="5532768" y="704586"/>
              <a:ext cx="476689" cy="364760"/>
              <a:chOff x="5532768" y="704586"/>
              <a:chExt cx="476689" cy="364760"/>
            </a:xfrm>
            <a:grpFill/>
          </p:grpSpPr>
          <p:sp>
            <p:nvSpPr>
              <p:cNvPr id="14" name="Freeform 265">
                <a:extLst>
                  <a:ext uri="{FF2B5EF4-FFF2-40B4-BE49-F238E27FC236}">
                    <a16:creationId xmlns:a16="http://schemas.microsoft.com/office/drawing/2014/main" id="{70AADB9A-7D63-456D-BFDE-99B7DFE041F7}"/>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5" name="Freeform 266">
                <a:extLst>
                  <a:ext uri="{FF2B5EF4-FFF2-40B4-BE49-F238E27FC236}">
                    <a16:creationId xmlns:a16="http://schemas.microsoft.com/office/drawing/2014/main" id="{C901F43F-4206-4086-9380-9D511227C2A9}"/>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13" name="Freeform 267">
              <a:extLst>
                <a:ext uri="{FF2B5EF4-FFF2-40B4-BE49-F238E27FC236}">
                  <a16:creationId xmlns:a16="http://schemas.microsoft.com/office/drawing/2014/main" id="{32FEB830-2BD0-409A-8FFE-526A7724F9B9}"/>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16" name="Group 15">
            <a:extLst>
              <a:ext uri="{FF2B5EF4-FFF2-40B4-BE49-F238E27FC236}">
                <a16:creationId xmlns:a16="http://schemas.microsoft.com/office/drawing/2014/main" id="{C0EDD4FB-29F2-464D-8A13-65F5EE255F9A}"/>
              </a:ext>
            </a:extLst>
          </p:cNvPr>
          <p:cNvGrpSpPr/>
          <p:nvPr/>
        </p:nvGrpSpPr>
        <p:grpSpPr>
          <a:xfrm>
            <a:off x="775192" y="5167462"/>
            <a:ext cx="529362" cy="542531"/>
            <a:chOff x="4720290" y="546568"/>
            <a:chExt cx="529362" cy="542531"/>
          </a:xfrm>
          <a:solidFill>
            <a:srgbClr val="56595E"/>
          </a:solidFill>
          <a:effectLst/>
        </p:grpSpPr>
        <p:sp>
          <p:nvSpPr>
            <p:cNvPr id="17" name="Freeform 205">
              <a:extLst>
                <a:ext uri="{FF2B5EF4-FFF2-40B4-BE49-F238E27FC236}">
                  <a16:creationId xmlns:a16="http://schemas.microsoft.com/office/drawing/2014/main" id="{93052283-EA2A-492E-B71F-9C3AE64CDF26}"/>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18" name="Group 17">
              <a:extLst>
                <a:ext uri="{FF2B5EF4-FFF2-40B4-BE49-F238E27FC236}">
                  <a16:creationId xmlns:a16="http://schemas.microsoft.com/office/drawing/2014/main" id="{B2C869FA-6115-43E1-B9D2-CE1B98EF0A90}"/>
                </a:ext>
              </a:extLst>
            </p:cNvPr>
            <p:cNvGrpSpPr/>
            <p:nvPr/>
          </p:nvGrpSpPr>
          <p:grpSpPr>
            <a:xfrm>
              <a:off x="4720290" y="546568"/>
              <a:ext cx="529362" cy="503025"/>
              <a:chOff x="4720290" y="546568"/>
              <a:chExt cx="529362" cy="503025"/>
            </a:xfrm>
            <a:grpFill/>
          </p:grpSpPr>
          <p:sp>
            <p:nvSpPr>
              <p:cNvPr id="19" name="Freeform 206">
                <a:extLst>
                  <a:ext uri="{FF2B5EF4-FFF2-40B4-BE49-F238E27FC236}">
                    <a16:creationId xmlns:a16="http://schemas.microsoft.com/office/drawing/2014/main" id="{7C83D715-AE99-4408-B6D9-C2A9B65D00C8}"/>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207">
                <a:extLst>
                  <a:ext uri="{FF2B5EF4-FFF2-40B4-BE49-F238E27FC236}">
                    <a16:creationId xmlns:a16="http://schemas.microsoft.com/office/drawing/2014/main" id="{C785ABD1-5DAE-40F7-BE28-9FD7307AB331}"/>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10" name="Freeform 281">
            <a:extLst>
              <a:ext uri="{FF2B5EF4-FFF2-40B4-BE49-F238E27FC236}">
                <a16:creationId xmlns:a16="http://schemas.microsoft.com/office/drawing/2014/main" id="{E776EA35-E791-465A-B267-A222040F7DBD}"/>
              </a:ext>
            </a:extLst>
          </p:cNvPr>
          <p:cNvSpPr>
            <a:spLocks noEditPoints="1"/>
          </p:cNvSpPr>
          <p:nvPr/>
        </p:nvSpPr>
        <p:spPr bwMode="auto">
          <a:xfrm>
            <a:off x="804821"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nvGrpSpPr>
          <p:cNvPr id="40" name="Group 39">
            <a:extLst>
              <a:ext uri="{FF2B5EF4-FFF2-40B4-BE49-F238E27FC236}">
                <a16:creationId xmlns:a16="http://schemas.microsoft.com/office/drawing/2014/main" id="{F362B9F5-DB0E-43DA-B07B-E1E608066EFF}"/>
              </a:ext>
            </a:extLst>
          </p:cNvPr>
          <p:cNvGrpSpPr/>
          <p:nvPr/>
        </p:nvGrpSpPr>
        <p:grpSpPr>
          <a:xfrm>
            <a:off x="6272632" y="1759803"/>
            <a:ext cx="685800" cy="830997"/>
            <a:chOff x="914400" y="1375201"/>
            <a:chExt cx="685800" cy="830997"/>
          </a:xfrm>
        </p:grpSpPr>
        <p:sp>
          <p:nvSpPr>
            <p:cNvPr id="41" name="Oval 40">
              <a:extLst>
                <a:ext uri="{FF2B5EF4-FFF2-40B4-BE49-F238E27FC236}">
                  <a16:creationId xmlns:a16="http://schemas.microsoft.com/office/drawing/2014/main" id="{BB8E1030-866A-48B8-8FBE-E8885BFA29A1}"/>
                </a:ext>
              </a:extLst>
            </p:cNvPr>
            <p:cNvSpPr>
              <a:spLocks noChangeAspect="1"/>
            </p:cNvSpPr>
            <p:nvPr/>
          </p:nvSpPr>
          <p:spPr>
            <a:xfrm>
              <a:off x="914400" y="1447800"/>
              <a:ext cx="685800" cy="68580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4DB7DD3-29E6-4D7B-AA32-0D0A77582B6F}"/>
                </a:ext>
              </a:extLst>
            </p:cNvPr>
            <p:cNvSpPr txBox="1"/>
            <p:nvPr/>
          </p:nvSpPr>
          <p:spPr>
            <a:xfrm>
              <a:off x="1028700" y="1375201"/>
              <a:ext cx="457200" cy="830997"/>
            </a:xfrm>
            <a:prstGeom prst="rect">
              <a:avLst/>
            </a:prstGeom>
            <a:noFill/>
          </p:spPr>
          <p:txBody>
            <a:bodyPr wrap="square" rtlCol="0">
              <a:spAutoFit/>
            </a:bodyPr>
            <a:lstStyle/>
            <a:p>
              <a:pPr algn="ctr"/>
              <a:r>
                <a:rPr lang="en-US" sz="4800" dirty="0">
                  <a:solidFill>
                    <a:schemeClr val="bg1"/>
                  </a:solidFill>
                </a:rPr>
                <a:t>2</a:t>
              </a:r>
            </a:p>
          </p:txBody>
        </p:sp>
      </p:grpSp>
      <p:sp>
        <p:nvSpPr>
          <p:cNvPr id="43" name="TextBox 42">
            <a:extLst>
              <a:ext uri="{FF2B5EF4-FFF2-40B4-BE49-F238E27FC236}">
                <a16:creationId xmlns:a16="http://schemas.microsoft.com/office/drawing/2014/main" id="{938547D5-33B9-4E41-B624-B9BD7F6680AE}"/>
              </a:ext>
            </a:extLst>
          </p:cNvPr>
          <p:cNvSpPr txBox="1"/>
          <p:nvPr/>
        </p:nvSpPr>
        <p:spPr>
          <a:xfrm>
            <a:off x="6958432" y="1975246"/>
            <a:ext cx="4038600" cy="400110"/>
          </a:xfrm>
          <a:prstGeom prst="rect">
            <a:avLst/>
          </a:prstGeom>
          <a:noFill/>
        </p:spPr>
        <p:txBody>
          <a:bodyPr wrap="square" rtlCol="0">
            <a:spAutoFit/>
          </a:bodyPr>
          <a:lstStyle/>
          <a:p>
            <a:r>
              <a:rPr lang="en-US" sz="2000" b="1" dirty="0">
                <a:solidFill>
                  <a:srgbClr val="56595E"/>
                </a:solidFill>
              </a:rPr>
              <a:t>2018</a:t>
            </a:r>
            <a:r>
              <a:rPr lang="en-US" sz="2000" b="1" dirty="0">
                <a:solidFill>
                  <a:srgbClr val="56595E"/>
                </a:solidFill>
                <a:latin typeface="Candara" panose="020E0502030303020204" pitchFamily="34" charset="0"/>
              </a:rPr>
              <a:t> LOREM IPSUM DOLOR SIT</a:t>
            </a:r>
            <a:endParaRPr lang="en-US" sz="2000" b="1" dirty="0">
              <a:solidFill>
                <a:srgbClr val="56595E"/>
              </a:solidFill>
            </a:endParaRPr>
          </a:p>
        </p:txBody>
      </p:sp>
      <p:sp>
        <p:nvSpPr>
          <p:cNvPr id="44" name="TextBox 43">
            <a:extLst>
              <a:ext uri="{FF2B5EF4-FFF2-40B4-BE49-F238E27FC236}">
                <a16:creationId xmlns:a16="http://schemas.microsoft.com/office/drawing/2014/main" id="{FDB791D0-EFD5-4720-B5F6-16A3ACF220F6}"/>
              </a:ext>
            </a:extLst>
          </p:cNvPr>
          <p:cNvSpPr txBox="1"/>
          <p:nvPr/>
        </p:nvSpPr>
        <p:spPr>
          <a:xfrm>
            <a:off x="6120232" y="2702579"/>
            <a:ext cx="5029200" cy="1384995"/>
          </a:xfrm>
          <a:prstGeom prst="rect">
            <a:avLst/>
          </a:prstGeom>
          <a:noFill/>
        </p:spPr>
        <p:txBody>
          <a:bodyPr wrap="square" rtlCol="0">
            <a:spAutoFit/>
          </a:bodyPr>
          <a:lstStyle/>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just"/>
            <a:endParaRPr lang="en-US" sz="600" b="1" dirty="0">
              <a:solidFill>
                <a:srgbClr val="56595E"/>
              </a:solidFill>
              <a:latin typeface="Candara" panose="020E0502030303020204" pitchFamily="34" charset="0"/>
            </a:endParaRPr>
          </a:p>
          <a:p>
            <a:pPr algn="just"/>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6" name="Rectangle: Rounded Corners 45">
            <a:extLst>
              <a:ext uri="{FF2B5EF4-FFF2-40B4-BE49-F238E27FC236}">
                <a16:creationId xmlns:a16="http://schemas.microsoft.com/office/drawing/2014/main" id="{34476C70-2BDB-48A3-AF84-5573ED929EA3}"/>
              </a:ext>
            </a:extLst>
          </p:cNvPr>
          <p:cNvSpPr/>
          <p:nvPr/>
        </p:nvSpPr>
        <p:spPr>
          <a:xfrm>
            <a:off x="6622558" y="4628390"/>
            <a:ext cx="4389120" cy="137160"/>
          </a:xfrm>
          <a:prstGeom prst="roundRect">
            <a:avLst/>
          </a:prstGeom>
          <a:solidFill>
            <a:schemeClr val="tx1">
              <a:alpha val="25000"/>
            </a:schemeClr>
          </a:solidFill>
          <a:ln w="254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C5C43965-8786-448C-92B0-DAA281F64B99}"/>
              </a:ext>
            </a:extLst>
          </p:cNvPr>
          <p:cNvSpPr/>
          <p:nvPr/>
        </p:nvSpPr>
        <p:spPr>
          <a:xfrm>
            <a:off x="6622560" y="4628391"/>
            <a:ext cx="2560320" cy="137160"/>
          </a:xfrm>
          <a:prstGeom prst="roundRect">
            <a:avLst/>
          </a:prstGeom>
          <a:solidFill>
            <a:srgbClr val="FF2B2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1A448DF1-2043-4927-A160-C0289CDA2909}"/>
              </a:ext>
            </a:extLst>
          </p:cNvPr>
          <p:cNvGrpSpPr>
            <a:grpSpLocks noChangeAspect="1"/>
          </p:cNvGrpSpPr>
          <p:nvPr/>
        </p:nvGrpSpPr>
        <p:grpSpPr>
          <a:xfrm>
            <a:off x="8966706" y="4138631"/>
            <a:ext cx="796554" cy="374731"/>
            <a:chOff x="2791098" y="4165982"/>
            <a:chExt cx="877965" cy="413030"/>
          </a:xfrm>
          <a:effectLst>
            <a:outerShdw blurRad="50800" dist="38100" dir="2700000" algn="tl" rotWithShape="0">
              <a:prstClr val="black">
                <a:alpha val="40000"/>
              </a:prstClr>
            </a:outerShdw>
          </a:effectLst>
        </p:grpSpPr>
        <p:sp>
          <p:nvSpPr>
            <p:cNvPr id="59" name="Freeform 35">
              <a:extLst>
                <a:ext uri="{FF2B5EF4-FFF2-40B4-BE49-F238E27FC236}">
                  <a16:creationId xmlns:a16="http://schemas.microsoft.com/office/drawing/2014/main" id="{BF220287-4A4D-4F2D-90D4-362374B7BC2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2B2A"/>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915A59-DCD1-4DBE-BBAF-DCBEB07D4069}"/>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67%</a:t>
              </a:r>
            </a:p>
          </p:txBody>
        </p:sp>
      </p:grpSp>
      <p:sp>
        <p:nvSpPr>
          <p:cNvPr id="49" name="Rectangle: Rounded Corners 48">
            <a:extLst>
              <a:ext uri="{FF2B5EF4-FFF2-40B4-BE49-F238E27FC236}">
                <a16:creationId xmlns:a16="http://schemas.microsoft.com/office/drawing/2014/main" id="{EF9644CF-7F2B-4E1D-B83C-5D8A460EFFF3}"/>
              </a:ext>
            </a:extLst>
          </p:cNvPr>
          <p:cNvSpPr/>
          <p:nvPr/>
        </p:nvSpPr>
        <p:spPr>
          <a:xfrm>
            <a:off x="6647641" y="5486734"/>
            <a:ext cx="4389120" cy="137160"/>
          </a:xfrm>
          <a:prstGeom prst="roundRect">
            <a:avLst/>
          </a:prstGeom>
          <a:solidFill>
            <a:schemeClr val="tx1">
              <a:alpha val="25000"/>
            </a:schemeClr>
          </a:solidFill>
          <a:ln w="254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Rounded Corners 49">
            <a:extLst>
              <a:ext uri="{FF2B5EF4-FFF2-40B4-BE49-F238E27FC236}">
                <a16:creationId xmlns:a16="http://schemas.microsoft.com/office/drawing/2014/main" id="{E95DFBAE-6DF2-4A55-B200-0641432A8F87}"/>
              </a:ext>
            </a:extLst>
          </p:cNvPr>
          <p:cNvSpPr/>
          <p:nvPr/>
        </p:nvSpPr>
        <p:spPr>
          <a:xfrm>
            <a:off x="6647643" y="5486735"/>
            <a:ext cx="3474720" cy="137160"/>
          </a:xfrm>
          <a:prstGeom prst="roundRect">
            <a:avLst/>
          </a:prstGeom>
          <a:solidFill>
            <a:srgbClr val="85C401"/>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7464F34A-02C7-41E6-9145-AE45AF9E4CD7}"/>
              </a:ext>
            </a:extLst>
          </p:cNvPr>
          <p:cNvGrpSpPr>
            <a:grpSpLocks noChangeAspect="1"/>
          </p:cNvGrpSpPr>
          <p:nvPr/>
        </p:nvGrpSpPr>
        <p:grpSpPr>
          <a:xfrm>
            <a:off x="9906000" y="4996975"/>
            <a:ext cx="796554" cy="374731"/>
            <a:chOff x="2791098" y="4165982"/>
            <a:chExt cx="877965" cy="413030"/>
          </a:xfrm>
          <a:effectLst>
            <a:outerShdw blurRad="50800" dist="38100" dir="2700000" algn="tl" rotWithShape="0">
              <a:prstClr val="black">
                <a:alpha val="40000"/>
              </a:prstClr>
            </a:outerShdw>
          </a:effectLst>
        </p:grpSpPr>
        <p:sp>
          <p:nvSpPr>
            <p:cNvPr id="57" name="Freeform 35">
              <a:extLst>
                <a:ext uri="{FF2B5EF4-FFF2-40B4-BE49-F238E27FC236}">
                  <a16:creationId xmlns:a16="http://schemas.microsoft.com/office/drawing/2014/main" id="{F51B63C9-E971-4E2B-A9D2-938AB26FD96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5C401"/>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918F0408-722E-4531-80F7-3D1BC1E0B453}"/>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82%</a:t>
              </a:r>
            </a:p>
          </p:txBody>
        </p:sp>
      </p:grpSp>
      <p:sp>
        <p:nvSpPr>
          <p:cNvPr id="52" name="Rectangle: Rounded Corners 51">
            <a:extLst>
              <a:ext uri="{FF2B5EF4-FFF2-40B4-BE49-F238E27FC236}">
                <a16:creationId xmlns:a16="http://schemas.microsoft.com/office/drawing/2014/main" id="{469043DD-94E9-4B49-9D42-6789A35E3005}"/>
              </a:ext>
            </a:extLst>
          </p:cNvPr>
          <p:cNvSpPr/>
          <p:nvPr/>
        </p:nvSpPr>
        <p:spPr>
          <a:xfrm>
            <a:off x="6620104" y="6240164"/>
            <a:ext cx="4389120" cy="137160"/>
          </a:xfrm>
          <a:prstGeom prst="roundRect">
            <a:avLst/>
          </a:prstGeom>
          <a:solidFill>
            <a:schemeClr val="tx1">
              <a:alpha val="25000"/>
            </a:schemeClr>
          </a:solidFill>
          <a:ln w="254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Rounded Corners 52">
            <a:extLst>
              <a:ext uri="{FF2B5EF4-FFF2-40B4-BE49-F238E27FC236}">
                <a16:creationId xmlns:a16="http://schemas.microsoft.com/office/drawing/2014/main" id="{4E613E05-2C52-4192-B1C0-457ABAF9D7EA}"/>
              </a:ext>
            </a:extLst>
          </p:cNvPr>
          <p:cNvSpPr/>
          <p:nvPr/>
        </p:nvSpPr>
        <p:spPr>
          <a:xfrm>
            <a:off x="6620106" y="6240165"/>
            <a:ext cx="1280160" cy="137160"/>
          </a:xfrm>
          <a:prstGeom prst="roundRect">
            <a:avLst/>
          </a:prstGeom>
          <a:solidFill>
            <a:srgbClr val="3EB8CD"/>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4" name="Group 53">
            <a:extLst>
              <a:ext uri="{FF2B5EF4-FFF2-40B4-BE49-F238E27FC236}">
                <a16:creationId xmlns:a16="http://schemas.microsoft.com/office/drawing/2014/main" id="{2F02D57F-ADCF-4467-A624-29DB40D3370E}"/>
              </a:ext>
            </a:extLst>
          </p:cNvPr>
          <p:cNvGrpSpPr>
            <a:grpSpLocks noChangeAspect="1"/>
          </p:cNvGrpSpPr>
          <p:nvPr/>
        </p:nvGrpSpPr>
        <p:grpSpPr>
          <a:xfrm>
            <a:off x="7696200" y="5750405"/>
            <a:ext cx="796554" cy="374731"/>
            <a:chOff x="2791098" y="4165982"/>
            <a:chExt cx="877965" cy="413030"/>
          </a:xfrm>
          <a:effectLst>
            <a:outerShdw blurRad="50800" dist="38100" dir="2700000" algn="tl" rotWithShape="0">
              <a:prstClr val="black">
                <a:alpha val="40000"/>
              </a:prstClr>
            </a:outerShdw>
          </a:effectLst>
        </p:grpSpPr>
        <p:sp>
          <p:nvSpPr>
            <p:cNvPr id="55" name="Freeform 35">
              <a:extLst>
                <a:ext uri="{FF2B5EF4-FFF2-40B4-BE49-F238E27FC236}">
                  <a16:creationId xmlns:a16="http://schemas.microsoft.com/office/drawing/2014/main" id="{37D7A877-1EC6-4A90-8822-348F75F49A54}"/>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EB8CD"/>
            </a:solid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4FBA71DC-72D8-4CE5-9DF8-174E8FCDAE77}"/>
                </a:ext>
              </a:extLst>
            </p:cNvPr>
            <p:cNvSpPr txBox="1"/>
            <p:nvPr/>
          </p:nvSpPr>
          <p:spPr>
            <a:xfrm>
              <a:off x="2988179" y="4165982"/>
              <a:ext cx="680884" cy="373156"/>
            </a:xfrm>
            <a:prstGeom prst="rect">
              <a:avLst/>
            </a:prstGeom>
            <a:noFill/>
          </p:spPr>
          <p:txBody>
            <a:bodyPr wrap="square" rtlCol="0">
              <a:spAutoFit/>
            </a:bodyPr>
            <a:lstStyle/>
            <a:p>
              <a:r>
                <a:rPr lang="en-US" sz="1600" dirty="0">
                  <a:solidFill>
                    <a:schemeClr val="bg1"/>
                  </a:solidFill>
                </a:rPr>
                <a:t>21%</a:t>
              </a:r>
            </a:p>
          </p:txBody>
        </p:sp>
      </p:grpSp>
      <p:grpSp>
        <p:nvGrpSpPr>
          <p:cNvPr id="61" name="Group 60">
            <a:extLst>
              <a:ext uri="{FF2B5EF4-FFF2-40B4-BE49-F238E27FC236}">
                <a16:creationId xmlns:a16="http://schemas.microsoft.com/office/drawing/2014/main" id="{256551B8-60DE-4EF6-99D1-2CB2C8D139DB}"/>
              </a:ext>
            </a:extLst>
          </p:cNvPr>
          <p:cNvGrpSpPr/>
          <p:nvPr/>
        </p:nvGrpSpPr>
        <p:grpSpPr>
          <a:xfrm>
            <a:off x="6159760" y="4551188"/>
            <a:ext cx="476689" cy="404265"/>
            <a:chOff x="5532768" y="704586"/>
            <a:chExt cx="476689" cy="404265"/>
          </a:xfrm>
          <a:solidFill>
            <a:srgbClr val="56595E"/>
          </a:solidFill>
          <a:effectLst/>
        </p:grpSpPr>
        <p:grpSp>
          <p:nvGrpSpPr>
            <p:cNvPr id="62" name="Group 61">
              <a:extLst>
                <a:ext uri="{FF2B5EF4-FFF2-40B4-BE49-F238E27FC236}">
                  <a16:creationId xmlns:a16="http://schemas.microsoft.com/office/drawing/2014/main" id="{1031C9D2-E67C-4877-B5EE-25756C3278AF}"/>
                </a:ext>
              </a:extLst>
            </p:cNvPr>
            <p:cNvGrpSpPr/>
            <p:nvPr/>
          </p:nvGrpSpPr>
          <p:grpSpPr>
            <a:xfrm>
              <a:off x="5532768" y="704586"/>
              <a:ext cx="476689" cy="364760"/>
              <a:chOff x="5532768" y="704586"/>
              <a:chExt cx="476689" cy="364760"/>
            </a:xfrm>
            <a:grpFill/>
          </p:grpSpPr>
          <p:sp>
            <p:nvSpPr>
              <p:cNvPr id="64" name="Freeform 265">
                <a:extLst>
                  <a:ext uri="{FF2B5EF4-FFF2-40B4-BE49-F238E27FC236}">
                    <a16:creationId xmlns:a16="http://schemas.microsoft.com/office/drawing/2014/main" id="{B62A6B44-0931-498F-98BD-FF02AD0F73B9}"/>
                  </a:ext>
                </a:extLst>
              </p:cNvPr>
              <p:cNvSpPr>
                <a:spLocks/>
              </p:cNvSpPr>
              <p:nvPr/>
            </p:nvSpPr>
            <p:spPr bwMode="auto">
              <a:xfrm>
                <a:off x="5685519" y="1016673"/>
                <a:ext cx="171187" cy="52673"/>
              </a:xfrm>
              <a:custGeom>
                <a:avLst/>
                <a:gdLst>
                  <a:gd name="T0" fmla="*/ 5 w 130"/>
                  <a:gd name="T1" fmla="*/ 0 h 40"/>
                  <a:gd name="T2" fmla="*/ 0 w 130"/>
                  <a:gd name="T3" fmla="*/ 40 h 40"/>
                  <a:gd name="T4" fmla="*/ 130 w 130"/>
                  <a:gd name="T5" fmla="*/ 40 h 40"/>
                  <a:gd name="T6" fmla="*/ 130 w 130"/>
                  <a:gd name="T7" fmla="*/ 0 h 40"/>
                  <a:gd name="T8" fmla="*/ 5 w 130"/>
                  <a:gd name="T9" fmla="*/ 0 h 40"/>
                </a:gdLst>
                <a:ahLst/>
                <a:cxnLst>
                  <a:cxn ang="0">
                    <a:pos x="T0" y="T1"/>
                  </a:cxn>
                  <a:cxn ang="0">
                    <a:pos x="T2" y="T3"/>
                  </a:cxn>
                  <a:cxn ang="0">
                    <a:pos x="T4" y="T5"/>
                  </a:cxn>
                  <a:cxn ang="0">
                    <a:pos x="T6" y="T7"/>
                  </a:cxn>
                  <a:cxn ang="0">
                    <a:pos x="T8" y="T9"/>
                  </a:cxn>
                </a:cxnLst>
                <a:rect l="0" t="0" r="r" b="b"/>
                <a:pathLst>
                  <a:path w="130" h="40">
                    <a:moveTo>
                      <a:pt x="5" y="0"/>
                    </a:moveTo>
                    <a:lnTo>
                      <a:pt x="0" y="40"/>
                    </a:lnTo>
                    <a:lnTo>
                      <a:pt x="130" y="40"/>
                    </a:lnTo>
                    <a:lnTo>
                      <a:pt x="130" y="0"/>
                    </a:lnTo>
                    <a:lnTo>
                      <a:pt x="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266">
                <a:extLst>
                  <a:ext uri="{FF2B5EF4-FFF2-40B4-BE49-F238E27FC236}">
                    <a16:creationId xmlns:a16="http://schemas.microsoft.com/office/drawing/2014/main" id="{915B768C-8CD7-42AB-8DB4-314330A26D03}"/>
                  </a:ext>
                </a:extLst>
              </p:cNvPr>
              <p:cNvSpPr>
                <a:spLocks noEditPoints="1"/>
              </p:cNvSpPr>
              <p:nvPr/>
            </p:nvSpPr>
            <p:spPr bwMode="auto">
              <a:xfrm>
                <a:off x="5532768" y="704586"/>
                <a:ext cx="476689" cy="291018"/>
              </a:xfrm>
              <a:custGeom>
                <a:avLst/>
                <a:gdLst>
                  <a:gd name="T0" fmla="*/ 246 w 362"/>
                  <a:gd name="T1" fmla="*/ 221 h 221"/>
                  <a:gd name="T2" fmla="*/ 362 w 362"/>
                  <a:gd name="T3" fmla="*/ 221 h 221"/>
                  <a:gd name="T4" fmla="*/ 362 w 362"/>
                  <a:gd name="T5" fmla="*/ 0 h 221"/>
                  <a:gd name="T6" fmla="*/ 0 w 362"/>
                  <a:gd name="T7" fmla="*/ 0 h 221"/>
                  <a:gd name="T8" fmla="*/ 0 w 362"/>
                  <a:gd name="T9" fmla="*/ 221 h 221"/>
                  <a:gd name="T10" fmla="*/ 121 w 362"/>
                  <a:gd name="T11" fmla="*/ 221 h 221"/>
                  <a:gd name="T12" fmla="*/ 246 w 362"/>
                  <a:gd name="T13" fmla="*/ 221 h 221"/>
                  <a:gd name="T14" fmla="*/ 36 w 362"/>
                  <a:gd name="T15" fmla="*/ 196 h 221"/>
                  <a:gd name="T16" fmla="*/ 36 w 362"/>
                  <a:gd name="T17" fmla="*/ 26 h 221"/>
                  <a:gd name="T18" fmla="*/ 332 w 362"/>
                  <a:gd name="T19" fmla="*/ 26 h 221"/>
                  <a:gd name="T20" fmla="*/ 332 w 362"/>
                  <a:gd name="T21" fmla="*/ 196 h 221"/>
                  <a:gd name="T22" fmla="*/ 241 w 362"/>
                  <a:gd name="T23" fmla="*/ 196 h 221"/>
                  <a:gd name="T24" fmla="*/ 121 w 362"/>
                  <a:gd name="T25" fmla="*/ 196 h 221"/>
                  <a:gd name="T26" fmla="*/ 36 w 362"/>
                  <a:gd name="T27" fmla="*/ 196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2" h="221">
                    <a:moveTo>
                      <a:pt x="246" y="221"/>
                    </a:moveTo>
                    <a:lnTo>
                      <a:pt x="362" y="221"/>
                    </a:lnTo>
                    <a:lnTo>
                      <a:pt x="362" y="0"/>
                    </a:lnTo>
                    <a:lnTo>
                      <a:pt x="0" y="0"/>
                    </a:lnTo>
                    <a:lnTo>
                      <a:pt x="0" y="221"/>
                    </a:lnTo>
                    <a:lnTo>
                      <a:pt x="121" y="221"/>
                    </a:lnTo>
                    <a:lnTo>
                      <a:pt x="246" y="221"/>
                    </a:lnTo>
                    <a:close/>
                    <a:moveTo>
                      <a:pt x="36" y="196"/>
                    </a:moveTo>
                    <a:lnTo>
                      <a:pt x="36" y="26"/>
                    </a:lnTo>
                    <a:lnTo>
                      <a:pt x="332" y="26"/>
                    </a:lnTo>
                    <a:lnTo>
                      <a:pt x="332" y="196"/>
                    </a:lnTo>
                    <a:lnTo>
                      <a:pt x="241" y="196"/>
                    </a:lnTo>
                    <a:lnTo>
                      <a:pt x="121" y="196"/>
                    </a:lnTo>
                    <a:lnTo>
                      <a:pt x="36" y="19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3" name="Freeform 267">
              <a:extLst>
                <a:ext uri="{FF2B5EF4-FFF2-40B4-BE49-F238E27FC236}">
                  <a16:creationId xmlns:a16="http://schemas.microsoft.com/office/drawing/2014/main" id="{157D8A31-934E-4636-84AD-75D46D1384E1}"/>
                </a:ext>
              </a:extLst>
            </p:cNvPr>
            <p:cNvSpPr>
              <a:spLocks/>
            </p:cNvSpPr>
            <p:nvPr/>
          </p:nvSpPr>
          <p:spPr bwMode="auto">
            <a:xfrm>
              <a:off x="5659183" y="1089098"/>
              <a:ext cx="231760" cy="19753"/>
            </a:xfrm>
            <a:custGeom>
              <a:avLst/>
              <a:gdLst>
                <a:gd name="T0" fmla="*/ 0 w 176"/>
                <a:gd name="T1" fmla="*/ 0 h 15"/>
                <a:gd name="T2" fmla="*/ 0 w 176"/>
                <a:gd name="T3" fmla="*/ 15 h 15"/>
                <a:gd name="T4" fmla="*/ 176 w 176"/>
                <a:gd name="T5" fmla="*/ 15 h 15"/>
                <a:gd name="T6" fmla="*/ 176 w 176"/>
                <a:gd name="T7" fmla="*/ 0 h 15"/>
                <a:gd name="T8" fmla="*/ 150 w 176"/>
                <a:gd name="T9" fmla="*/ 0 h 15"/>
                <a:gd name="T10" fmla="*/ 20 w 176"/>
                <a:gd name="T11" fmla="*/ 0 h 15"/>
                <a:gd name="T12" fmla="*/ 0 w 176"/>
                <a:gd name="T13" fmla="*/ 0 h 15"/>
              </a:gdLst>
              <a:ahLst/>
              <a:cxnLst>
                <a:cxn ang="0">
                  <a:pos x="T0" y="T1"/>
                </a:cxn>
                <a:cxn ang="0">
                  <a:pos x="T2" y="T3"/>
                </a:cxn>
                <a:cxn ang="0">
                  <a:pos x="T4" y="T5"/>
                </a:cxn>
                <a:cxn ang="0">
                  <a:pos x="T6" y="T7"/>
                </a:cxn>
                <a:cxn ang="0">
                  <a:pos x="T8" y="T9"/>
                </a:cxn>
                <a:cxn ang="0">
                  <a:pos x="T10" y="T11"/>
                </a:cxn>
                <a:cxn ang="0">
                  <a:pos x="T12" y="T13"/>
                </a:cxn>
              </a:cxnLst>
              <a:rect l="0" t="0" r="r" b="b"/>
              <a:pathLst>
                <a:path w="176" h="15">
                  <a:moveTo>
                    <a:pt x="0" y="0"/>
                  </a:moveTo>
                  <a:lnTo>
                    <a:pt x="0" y="15"/>
                  </a:lnTo>
                  <a:lnTo>
                    <a:pt x="176" y="15"/>
                  </a:lnTo>
                  <a:lnTo>
                    <a:pt x="176" y="0"/>
                  </a:lnTo>
                  <a:lnTo>
                    <a:pt x="150" y="0"/>
                  </a:lnTo>
                  <a:lnTo>
                    <a:pt x="20"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66" name="Group 65">
            <a:extLst>
              <a:ext uri="{FF2B5EF4-FFF2-40B4-BE49-F238E27FC236}">
                <a16:creationId xmlns:a16="http://schemas.microsoft.com/office/drawing/2014/main" id="{92D7027D-0CC3-4644-91B9-F3FE3AB54EA4}"/>
              </a:ext>
            </a:extLst>
          </p:cNvPr>
          <p:cNvGrpSpPr/>
          <p:nvPr/>
        </p:nvGrpSpPr>
        <p:grpSpPr>
          <a:xfrm>
            <a:off x="6133424" y="5167462"/>
            <a:ext cx="529362" cy="542531"/>
            <a:chOff x="4720290" y="546568"/>
            <a:chExt cx="529362" cy="542531"/>
          </a:xfrm>
          <a:solidFill>
            <a:srgbClr val="56595E"/>
          </a:solidFill>
          <a:effectLst/>
        </p:grpSpPr>
        <p:sp>
          <p:nvSpPr>
            <p:cNvPr id="67" name="Freeform 205">
              <a:extLst>
                <a:ext uri="{FF2B5EF4-FFF2-40B4-BE49-F238E27FC236}">
                  <a16:creationId xmlns:a16="http://schemas.microsoft.com/office/drawing/2014/main" id="{E4C8611E-D648-4268-AE3B-0A9F04710DA4}"/>
                </a:ext>
              </a:extLst>
            </p:cNvPr>
            <p:cNvSpPr>
              <a:spLocks/>
            </p:cNvSpPr>
            <p:nvPr/>
          </p:nvSpPr>
          <p:spPr bwMode="auto">
            <a:xfrm>
              <a:off x="4726874" y="1069346"/>
              <a:ext cx="522778" cy="19753"/>
            </a:xfrm>
            <a:custGeom>
              <a:avLst/>
              <a:gdLst>
                <a:gd name="T0" fmla="*/ 397 w 397"/>
                <a:gd name="T1" fmla="*/ 0 h 15"/>
                <a:gd name="T2" fmla="*/ 0 w 397"/>
                <a:gd name="T3" fmla="*/ 0 h 15"/>
                <a:gd name="T4" fmla="*/ 5 w 397"/>
                <a:gd name="T5" fmla="*/ 15 h 15"/>
                <a:gd name="T6" fmla="*/ 392 w 397"/>
                <a:gd name="T7" fmla="*/ 15 h 15"/>
                <a:gd name="T8" fmla="*/ 397 w 397"/>
                <a:gd name="T9" fmla="*/ 0 h 15"/>
              </a:gdLst>
              <a:ahLst/>
              <a:cxnLst>
                <a:cxn ang="0">
                  <a:pos x="T0" y="T1"/>
                </a:cxn>
                <a:cxn ang="0">
                  <a:pos x="T2" y="T3"/>
                </a:cxn>
                <a:cxn ang="0">
                  <a:pos x="T4" y="T5"/>
                </a:cxn>
                <a:cxn ang="0">
                  <a:pos x="T6" y="T7"/>
                </a:cxn>
                <a:cxn ang="0">
                  <a:pos x="T8" y="T9"/>
                </a:cxn>
              </a:cxnLst>
              <a:rect l="0" t="0" r="r" b="b"/>
              <a:pathLst>
                <a:path w="397" h="15">
                  <a:moveTo>
                    <a:pt x="397" y="0"/>
                  </a:moveTo>
                  <a:lnTo>
                    <a:pt x="0" y="0"/>
                  </a:lnTo>
                  <a:lnTo>
                    <a:pt x="5" y="15"/>
                  </a:lnTo>
                  <a:lnTo>
                    <a:pt x="392" y="15"/>
                  </a:lnTo>
                  <a:lnTo>
                    <a:pt x="39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nvGrpSpPr>
            <p:cNvPr id="68" name="Group 67">
              <a:extLst>
                <a:ext uri="{FF2B5EF4-FFF2-40B4-BE49-F238E27FC236}">
                  <a16:creationId xmlns:a16="http://schemas.microsoft.com/office/drawing/2014/main" id="{8CED5071-3956-43E5-809D-D4B344135F54}"/>
                </a:ext>
              </a:extLst>
            </p:cNvPr>
            <p:cNvGrpSpPr/>
            <p:nvPr/>
          </p:nvGrpSpPr>
          <p:grpSpPr>
            <a:xfrm>
              <a:off x="4720290" y="546568"/>
              <a:ext cx="529362" cy="503025"/>
              <a:chOff x="4720290" y="546568"/>
              <a:chExt cx="529362" cy="503025"/>
            </a:xfrm>
            <a:grpFill/>
          </p:grpSpPr>
          <p:sp>
            <p:nvSpPr>
              <p:cNvPr id="69" name="Freeform 206">
                <a:extLst>
                  <a:ext uri="{FF2B5EF4-FFF2-40B4-BE49-F238E27FC236}">
                    <a16:creationId xmlns:a16="http://schemas.microsoft.com/office/drawing/2014/main" id="{1B9F1AB9-CE7E-4DAE-99CE-3552F235365F}"/>
                  </a:ext>
                </a:extLst>
              </p:cNvPr>
              <p:cNvSpPr>
                <a:spLocks/>
              </p:cNvSpPr>
              <p:nvPr/>
            </p:nvSpPr>
            <p:spPr bwMode="auto">
              <a:xfrm>
                <a:off x="4720290" y="546568"/>
                <a:ext cx="529362" cy="503025"/>
              </a:xfrm>
              <a:custGeom>
                <a:avLst/>
                <a:gdLst>
                  <a:gd name="T0" fmla="*/ 0 w 80"/>
                  <a:gd name="T1" fmla="*/ 76 h 76"/>
                  <a:gd name="T2" fmla="*/ 80 w 80"/>
                  <a:gd name="T3" fmla="*/ 76 h 76"/>
                  <a:gd name="T4" fmla="*/ 80 w 80"/>
                  <a:gd name="T5" fmla="*/ 24 h 76"/>
                  <a:gd name="T6" fmla="*/ 80 w 80"/>
                  <a:gd name="T7" fmla="*/ 24 h 76"/>
                  <a:gd name="T8" fmla="*/ 79 w 80"/>
                  <a:gd name="T9" fmla="*/ 25 h 76"/>
                  <a:gd name="T10" fmla="*/ 77 w 80"/>
                  <a:gd name="T11" fmla="*/ 27 h 76"/>
                  <a:gd name="T12" fmla="*/ 77 w 80"/>
                  <a:gd name="T13" fmla="*/ 27 h 76"/>
                  <a:gd name="T14" fmla="*/ 77 w 80"/>
                  <a:gd name="T15" fmla="*/ 27 h 76"/>
                  <a:gd name="T16" fmla="*/ 71 w 80"/>
                  <a:gd name="T17" fmla="*/ 33 h 76"/>
                  <a:gd name="T18" fmla="*/ 71 w 80"/>
                  <a:gd name="T19" fmla="*/ 68 h 76"/>
                  <a:gd name="T20" fmla="*/ 10 w 80"/>
                  <a:gd name="T21" fmla="*/ 68 h 76"/>
                  <a:gd name="T22" fmla="*/ 10 w 80"/>
                  <a:gd name="T23" fmla="*/ 32 h 76"/>
                  <a:gd name="T24" fmla="*/ 54 w 80"/>
                  <a:gd name="T25" fmla="*/ 32 h 76"/>
                  <a:gd name="T26" fmla="*/ 62 w 80"/>
                  <a:gd name="T27" fmla="*/ 24 h 76"/>
                  <a:gd name="T28" fmla="*/ 45 w 80"/>
                  <a:gd name="T29" fmla="*/ 24 h 76"/>
                  <a:gd name="T30" fmla="*/ 45 w 80"/>
                  <a:gd name="T31" fmla="*/ 23 h 76"/>
                  <a:gd name="T32" fmla="*/ 45 w 80"/>
                  <a:gd name="T33" fmla="*/ 22 h 76"/>
                  <a:gd name="T34" fmla="*/ 61 w 80"/>
                  <a:gd name="T35" fmla="*/ 5 h 76"/>
                  <a:gd name="T36" fmla="*/ 57 w 80"/>
                  <a:gd name="T37" fmla="*/ 3 h 76"/>
                  <a:gd name="T38" fmla="*/ 45 w 80"/>
                  <a:gd name="T39" fmla="*/ 13 h 76"/>
                  <a:gd name="T40" fmla="*/ 41 w 80"/>
                  <a:gd name="T41" fmla="*/ 22 h 76"/>
                  <a:gd name="T42" fmla="*/ 41 w 80"/>
                  <a:gd name="T43" fmla="*/ 23 h 76"/>
                  <a:gd name="T44" fmla="*/ 41 w 80"/>
                  <a:gd name="T45" fmla="*/ 24 h 76"/>
                  <a:gd name="T46" fmla="*/ 0 w 80"/>
                  <a:gd name="T47" fmla="*/ 24 h 76"/>
                  <a:gd name="T48" fmla="*/ 0 w 80"/>
                  <a:gd name="T49"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6">
                    <a:moveTo>
                      <a:pt x="0" y="76"/>
                    </a:moveTo>
                    <a:cubicBezTo>
                      <a:pt x="80" y="76"/>
                      <a:pt x="80" y="76"/>
                      <a:pt x="80" y="76"/>
                    </a:cubicBezTo>
                    <a:cubicBezTo>
                      <a:pt x="80" y="24"/>
                      <a:pt x="80" y="24"/>
                      <a:pt x="80" y="24"/>
                    </a:cubicBezTo>
                    <a:cubicBezTo>
                      <a:pt x="80" y="24"/>
                      <a:pt x="80" y="24"/>
                      <a:pt x="80" y="24"/>
                    </a:cubicBezTo>
                    <a:cubicBezTo>
                      <a:pt x="79" y="25"/>
                      <a:pt x="79" y="25"/>
                      <a:pt x="79" y="25"/>
                    </a:cubicBezTo>
                    <a:cubicBezTo>
                      <a:pt x="77" y="27"/>
                      <a:pt x="77" y="27"/>
                      <a:pt x="77" y="27"/>
                    </a:cubicBezTo>
                    <a:cubicBezTo>
                      <a:pt x="77" y="27"/>
                      <a:pt x="77" y="27"/>
                      <a:pt x="77" y="27"/>
                    </a:cubicBezTo>
                    <a:cubicBezTo>
                      <a:pt x="77" y="27"/>
                      <a:pt x="77" y="27"/>
                      <a:pt x="77" y="27"/>
                    </a:cubicBezTo>
                    <a:cubicBezTo>
                      <a:pt x="71" y="33"/>
                      <a:pt x="71" y="33"/>
                      <a:pt x="71" y="33"/>
                    </a:cubicBezTo>
                    <a:cubicBezTo>
                      <a:pt x="71" y="68"/>
                      <a:pt x="71" y="68"/>
                      <a:pt x="71" y="68"/>
                    </a:cubicBezTo>
                    <a:cubicBezTo>
                      <a:pt x="10" y="68"/>
                      <a:pt x="10" y="68"/>
                      <a:pt x="10" y="68"/>
                    </a:cubicBezTo>
                    <a:cubicBezTo>
                      <a:pt x="10" y="32"/>
                      <a:pt x="10" y="32"/>
                      <a:pt x="10" y="32"/>
                    </a:cubicBezTo>
                    <a:cubicBezTo>
                      <a:pt x="54" y="32"/>
                      <a:pt x="54" y="32"/>
                      <a:pt x="54" y="32"/>
                    </a:cubicBezTo>
                    <a:cubicBezTo>
                      <a:pt x="62" y="24"/>
                      <a:pt x="62" y="24"/>
                      <a:pt x="62" y="24"/>
                    </a:cubicBezTo>
                    <a:cubicBezTo>
                      <a:pt x="45" y="24"/>
                      <a:pt x="45" y="24"/>
                      <a:pt x="45" y="24"/>
                    </a:cubicBezTo>
                    <a:cubicBezTo>
                      <a:pt x="45" y="24"/>
                      <a:pt x="45" y="23"/>
                      <a:pt x="45" y="23"/>
                    </a:cubicBezTo>
                    <a:cubicBezTo>
                      <a:pt x="45" y="23"/>
                      <a:pt x="45" y="22"/>
                      <a:pt x="45" y="22"/>
                    </a:cubicBezTo>
                    <a:cubicBezTo>
                      <a:pt x="46" y="14"/>
                      <a:pt x="57" y="12"/>
                      <a:pt x="61" y="5"/>
                    </a:cubicBezTo>
                    <a:cubicBezTo>
                      <a:pt x="62" y="3"/>
                      <a:pt x="58" y="0"/>
                      <a:pt x="57" y="3"/>
                    </a:cubicBezTo>
                    <a:cubicBezTo>
                      <a:pt x="55" y="8"/>
                      <a:pt x="49" y="9"/>
                      <a:pt x="45" y="13"/>
                    </a:cubicBezTo>
                    <a:cubicBezTo>
                      <a:pt x="42" y="15"/>
                      <a:pt x="41" y="18"/>
                      <a:pt x="41" y="22"/>
                    </a:cubicBezTo>
                    <a:cubicBezTo>
                      <a:pt x="41" y="22"/>
                      <a:pt x="41" y="23"/>
                      <a:pt x="41" y="23"/>
                    </a:cubicBezTo>
                    <a:cubicBezTo>
                      <a:pt x="41" y="23"/>
                      <a:pt x="41" y="24"/>
                      <a:pt x="41" y="24"/>
                    </a:cubicBezTo>
                    <a:cubicBezTo>
                      <a:pt x="0" y="24"/>
                      <a:pt x="0" y="24"/>
                      <a:pt x="0" y="24"/>
                    </a:cubicBezTo>
                    <a:lnTo>
                      <a:pt x="0" y="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0" name="Freeform 207">
                <a:extLst>
                  <a:ext uri="{FF2B5EF4-FFF2-40B4-BE49-F238E27FC236}">
                    <a16:creationId xmlns:a16="http://schemas.microsoft.com/office/drawing/2014/main" id="{E35BD320-2389-4323-8FBD-573C138F0973}"/>
                  </a:ext>
                </a:extLst>
              </p:cNvPr>
              <p:cNvSpPr>
                <a:spLocks/>
              </p:cNvSpPr>
              <p:nvPr/>
            </p:nvSpPr>
            <p:spPr bwMode="auto">
              <a:xfrm>
                <a:off x="4978387" y="671666"/>
                <a:ext cx="237028" cy="244929"/>
              </a:xfrm>
              <a:custGeom>
                <a:avLst/>
                <a:gdLst>
                  <a:gd name="T0" fmla="*/ 0 w 180"/>
                  <a:gd name="T1" fmla="*/ 186 h 186"/>
                  <a:gd name="T2" fmla="*/ 40 w 180"/>
                  <a:gd name="T3" fmla="*/ 176 h 186"/>
                  <a:gd name="T4" fmla="*/ 145 w 180"/>
                  <a:gd name="T5" fmla="*/ 66 h 186"/>
                  <a:gd name="T6" fmla="*/ 180 w 180"/>
                  <a:gd name="T7" fmla="*/ 30 h 186"/>
                  <a:gd name="T8" fmla="*/ 175 w 180"/>
                  <a:gd name="T9" fmla="*/ 25 h 186"/>
                  <a:gd name="T10" fmla="*/ 170 w 180"/>
                  <a:gd name="T11" fmla="*/ 20 h 186"/>
                  <a:gd name="T12" fmla="*/ 165 w 180"/>
                  <a:gd name="T13" fmla="*/ 15 h 186"/>
                  <a:gd name="T14" fmla="*/ 155 w 180"/>
                  <a:gd name="T15" fmla="*/ 0 h 186"/>
                  <a:gd name="T16" fmla="*/ 140 w 180"/>
                  <a:gd name="T17" fmla="*/ 15 h 186"/>
                  <a:gd name="T18" fmla="*/ 135 w 180"/>
                  <a:gd name="T19" fmla="*/ 20 h 186"/>
                  <a:gd name="T20" fmla="*/ 130 w 180"/>
                  <a:gd name="T21" fmla="*/ 25 h 186"/>
                  <a:gd name="T22" fmla="*/ 90 w 180"/>
                  <a:gd name="T23" fmla="*/ 66 h 186"/>
                  <a:gd name="T24" fmla="*/ 10 w 180"/>
                  <a:gd name="T25" fmla="*/ 146 h 186"/>
                  <a:gd name="T26" fmla="*/ 0 w 180"/>
                  <a:gd name="T27" fmla="*/ 186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80" h="186">
                    <a:moveTo>
                      <a:pt x="0" y="186"/>
                    </a:moveTo>
                    <a:lnTo>
                      <a:pt x="40" y="176"/>
                    </a:lnTo>
                    <a:lnTo>
                      <a:pt x="145" y="66"/>
                    </a:lnTo>
                    <a:lnTo>
                      <a:pt x="180" y="30"/>
                    </a:lnTo>
                    <a:lnTo>
                      <a:pt x="175" y="25"/>
                    </a:lnTo>
                    <a:lnTo>
                      <a:pt x="170" y="20"/>
                    </a:lnTo>
                    <a:lnTo>
                      <a:pt x="165" y="15"/>
                    </a:lnTo>
                    <a:lnTo>
                      <a:pt x="155" y="0"/>
                    </a:lnTo>
                    <a:lnTo>
                      <a:pt x="140" y="15"/>
                    </a:lnTo>
                    <a:lnTo>
                      <a:pt x="135" y="20"/>
                    </a:lnTo>
                    <a:lnTo>
                      <a:pt x="130" y="25"/>
                    </a:lnTo>
                    <a:lnTo>
                      <a:pt x="90" y="66"/>
                    </a:lnTo>
                    <a:lnTo>
                      <a:pt x="10" y="146"/>
                    </a:lnTo>
                    <a:lnTo>
                      <a:pt x="0" y="18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71" name="Freeform 281">
            <a:extLst>
              <a:ext uri="{FF2B5EF4-FFF2-40B4-BE49-F238E27FC236}">
                <a16:creationId xmlns:a16="http://schemas.microsoft.com/office/drawing/2014/main" id="{7BA57F18-B59F-4C95-A2DB-02EB533A6597}"/>
              </a:ext>
            </a:extLst>
          </p:cNvPr>
          <p:cNvSpPr>
            <a:spLocks noEditPoints="1"/>
          </p:cNvSpPr>
          <p:nvPr/>
        </p:nvSpPr>
        <p:spPr bwMode="auto">
          <a:xfrm>
            <a:off x="6163053" y="6025628"/>
            <a:ext cx="470105" cy="437184"/>
          </a:xfrm>
          <a:custGeom>
            <a:avLst/>
            <a:gdLst>
              <a:gd name="T0" fmla="*/ 31 w 71"/>
              <a:gd name="T1" fmla="*/ 3 h 66"/>
              <a:gd name="T2" fmla="*/ 28 w 71"/>
              <a:gd name="T3" fmla="*/ 0 h 66"/>
              <a:gd name="T4" fmla="*/ 15 w 71"/>
              <a:gd name="T5" fmla="*/ 9 h 66"/>
              <a:gd name="T6" fmla="*/ 3 w 71"/>
              <a:gd name="T7" fmla="*/ 0 h 66"/>
              <a:gd name="T8" fmla="*/ 0 w 71"/>
              <a:gd name="T9" fmla="*/ 3 h 66"/>
              <a:gd name="T10" fmla="*/ 9 w 71"/>
              <a:gd name="T11" fmla="*/ 10 h 66"/>
              <a:gd name="T12" fmla="*/ 9 w 71"/>
              <a:gd name="T13" fmla="*/ 10 h 66"/>
              <a:gd name="T14" fmla="*/ 1 w 71"/>
              <a:gd name="T15" fmla="*/ 10 h 66"/>
              <a:gd name="T16" fmla="*/ 1 w 71"/>
              <a:gd name="T17" fmla="*/ 61 h 66"/>
              <a:gd name="T18" fmla="*/ 7 w 71"/>
              <a:gd name="T19" fmla="*/ 61 h 66"/>
              <a:gd name="T20" fmla="*/ 7 w 71"/>
              <a:gd name="T21" fmla="*/ 61 h 66"/>
              <a:gd name="T22" fmla="*/ 7 w 71"/>
              <a:gd name="T23" fmla="*/ 66 h 66"/>
              <a:gd name="T24" fmla="*/ 15 w 71"/>
              <a:gd name="T25" fmla="*/ 66 h 66"/>
              <a:gd name="T26" fmla="*/ 15 w 71"/>
              <a:gd name="T27" fmla="*/ 61 h 66"/>
              <a:gd name="T28" fmla="*/ 15 w 71"/>
              <a:gd name="T29" fmla="*/ 61 h 66"/>
              <a:gd name="T30" fmla="*/ 58 w 71"/>
              <a:gd name="T31" fmla="*/ 61 h 66"/>
              <a:gd name="T32" fmla="*/ 58 w 71"/>
              <a:gd name="T33" fmla="*/ 61 h 66"/>
              <a:gd name="T34" fmla="*/ 58 w 71"/>
              <a:gd name="T35" fmla="*/ 66 h 66"/>
              <a:gd name="T36" fmla="*/ 67 w 71"/>
              <a:gd name="T37" fmla="*/ 66 h 66"/>
              <a:gd name="T38" fmla="*/ 67 w 71"/>
              <a:gd name="T39" fmla="*/ 61 h 66"/>
              <a:gd name="T40" fmla="*/ 67 w 71"/>
              <a:gd name="T41" fmla="*/ 61 h 66"/>
              <a:gd name="T42" fmla="*/ 71 w 71"/>
              <a:gd name="T43" fmla="*/ 61 h 66"/>
              <a:gd name="T44" fmla="*/ 71 w 71"/>
              <a:gd name="T45" fmla="*/ 10 h 66"/>
              <a:gd name="T46" fmla="*/ 21 w 71"/>
              <a:gd name="T47" fmla="*/ 10 h 66"/>
              <a:gd name="T48" fmla="*/ 22 w 71"/>
              <a:gd name="T49" fmla="*/ 10 h 66"/>
              <a:gd name="T50" fmla="*/ 31 w 71"/>
              <a:gd name="T51" fmla="*/ 3 h 66"/>
              <a:gd name="T52" fmla="*/ 62 w 71"/>
              <a:gd name="T53" fmla="*/ 31 h 66"/>
              <a:gd name="T54" fmla="*/ 66 w 71"/>
              <a:gd name="T55" fmla="*/ 36 h 66"/>
              <a:gd name="T56" fmla="*/ 62 w 71"/>
              <a:gd name="T57" fmla="*/ 40 h 66"/>
              <a:gd name="T58" fmla="*/ 58 w 71"/>
              <a:gd name="T59" fmla="*/ 36 h 66"/>
              <a:gd name="T60" fmla="*/ 62 w 71"/>
              <a:gd name="T61" fmla="*/ 31 h 66"/>
              <a:gd name="T62" fmla="*/ 58 w 71"/>
              <a:gd name="T63" fmla="*/ 22 h 66"/>
              <a:gd name="T64" fmla="*/ 62 w 71"/>
              <a:gd name="T65" fmla="*/ 18 h 66"/>
              <a:gd name="T66" fmla="*/ 66 w 71"/>
              <a:gd name="T67" fmla="*/ 22 h 66"/>
              <a:gd name="T68" fmla="*/ 62 w 71"/>
              <a:gd name="T69" fmla="*/ 26 h 66"/>
              <a:gd name="T70" fmla="*/ 58 w 71"/>
              <a:gd name="T71" fmla="*/ 22 h 66"/>
              <a:gd name="T72" fmla="*/ 51 w 71"/>
              <a:gd name="T73" fmla="*/ 55 h 66"/>
              <a:gd name="T74" fmla="*/ 8 w 71"/>
              <a:gd name="T75" fmla="*/ 55 h 66"/>
              <a:gd name="T76" fmla="*/ 8 w 71"/>
              <a:gd name="T77" fmla="*/ 17 h 66"/>
              <a:gd name="T78" fmla="*/ 51 w 71"/>
              <a:gd name="T79" fmla="*/ 17 h 66"/>
              <a:gd name="T80" fmla="*/ 51 w 71"/>
              <a:gd name="T81" fmla="*/ 55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71" h="66">
                <a:moveTo>
                  <a:pt x="31" y="3"/>
                </a:moveTo>
                <a:cubicBezTo>
                  <a:pt x="28" y="0"/>
                  <a:pt x="28" y="0"/>
                  <a:pt x="28" y="0"/>
                </a:cubicBezTo>
                <a:cubicBezTo>
                  <a:pt x="15" y="9"/>
                  <a:pt x="15" y="9"/>
                  <a:pt x="15" y="9"/>
                </a:cubicBezTo>
                <a:cubicBezTo>
                  <a:pt x="3" y="0"/>
                  <a:pt x="3" y="0"/>
                  <a:pt x="3" y="0"/>
                </a:cubicBezTo>
                <a:cubicBezTo>
                  <a:pt x="0" y="3"/>
                  <a:pt x="0" y="3"/>
                  <a:pt x="0" y="3"/>
                </a:cubicBezTo>
                <a:cubicBezTo>
                  <a:pt x="9" y="10"/>
                  <a:pt x="9" y="10"/>
                  <a:pt x="9" y="10"/>
                </a:cubicBezTo>
                <a:cubicBezTo>
                  <a:pt x="9" y="10"/>
                  <a:pt x="9" y="10"/>
                  <a:pt x="9" y="10"/>
                </a:cubicBezTo>
                <a:cubicBezTo>
                  <a:pt x="1" y="10"/>
                  <a:pt x="1" y="10"/>
                  <a:pt x="1" y="10"/>
                </a:cubicBezTo>
                <a:cubicBezTo>
                  <a:pt x="1" y="61"/>
                  <a:pt x="1" y="61"/>
                  <a:pt x="1" y="61"/>
                </a:cubicBezTo>
                <a:cubicBezTo>
                  <a:pt x="7" y="61"/>
                  <a:pt x="7" y="61"/>
                  <a:pt x="7" y="61"/>
                </a:cubicBezTo>
                <a:cubicBezTo>
                  <a:pt x="7" y="61"/>
                  <a:pt x="7" y="61"/>
                  <a:pt x="7" y="61"/>
                </a:cubicBezTo>
                <a:cubicBezTo>
                  <a:pt x="7" y="66"/>
                  <a:pt x="7" y="66"/>
                  <a:pt x="7" y="66"/>
                </a:cubicBezTo>
                <a:cubicBezTo>
                  <a:pt x="15" y="66"/>
                  <a:pt x="15" y="66"/>
                  <a:pt x="15" y="66"/>
                </a:cubicBezTo>
                <a:cubicBezTo>
                  <a:pt x="15" y="61"/>
                  <a:pt x="15" y="61"/>
                  <a:pt x="15" y="61"/>
                </a:cubicBezTo>
                <a:cubicBezTo>
                  <a:pt x="15" y="61"/>
                  <a:pt x="15" y="61"/>
                  <a:pt x="15" y="61"/>
                </a:cubicBezTo>
                <a:cubicBezTo>
                  <a:pt x="58" y="61"/>
                  <a:pt x="58" y="61"/>
                  <a:pt x="58" y="61"/>
                </a:cubicBezTo>
                <a:cubicBezTo>
                  <a:pt x="58" y="61"/>
                  <a:pt x="58" y="61"/>
                  <a:pt x="58" y="61"/>
                </a:cubicBezTo>
                <a:cubicBezTo>
                  <a:pt x="58" y="66"/>
                  <a:pt x="58" y="66"/>
                  <a:pt x="58" y="66"/>
                </a:cubicBezTo>
                <a:cubicBezTo>
                  <a:pt x="67" y="66"/>
                  <a:pt x="67" y="66"/>
                  <a:pt x="67" y="66"/>
                </a:cubicBezTo>
                <a:cubicBezTo>
                  <a:pt x="67" y="61"/>
                  <a:pt x="67" y="61"/>
                  <a:pt x="67" y="61"/>
                </a:cubicBezTo>
                <a:cubicBezTo>
                  <a:pt x="67" y="61"/>
                  <a:pt x="67" y="61"/>
                  <a:pt x="67" y="61"/>
                </a:cubicBezTo>
                <a:cubicBezTo>
                  <a:pt x="71" y="61"/>
                  <a:pt x="71" y="61"/>
                  <a:pt x="71" y="61"/>
                </a:cubicBezTo>
                <a:cubicBezTo>
                  <a:pt x="71" y="10"/>
                  <a:pt x="71" y="10"/>
                  <a:pt x="71" y="10"/>
                </a:cubicBezTo>
                <a:cubicBezTo>
                  <a:pt x="21" y="10"/>
                  <a:pt x="21" y="10"/>
                  <a:pt x="21" y="10"/>
                </a:cubicBezTo>
                <a:cubicBezTo>
                  <a:pt x="22" y="10"/>
                  <a:pt x="22" y="10"/>
                  <a:pt x="22" y="10"/>
                </a:cubicBezTo>
                <a:lnTo>
                  <a:pt x="31" y="3"/>
                </a:lnTo>
                <a:close/>
                <a:moveTo>
                  <a:pt x="62" y="31"/>
                </a:moveTo>
                <a:cubicBezTo>
                  <a:pt x="65" y="31"/>
                  <a:pt x="66" y="33"/>
                  <a:pt x="66" y="36"/>
                </a:cubicBezTo>
                <a:cubicBezTo>
                  <a:pt x="66" y="38"/>
                  <a:pt x="65" y="40"/>
                  <a:pt x="62" y="40"/>
                </a:cubicBezTo>
                <a:cubicBezTo>
                  <a:pt x="60" y="40"/>
                  <a:pt x="58" y="38"/>
                  <a:pt x="58" y="36"/>
                </a:cubicBezTo>
                <a:cubicBezTo>
                  <a:pt x="58" y="33"/>
                  <a:pt x="60" y="31"/>
                  <a:pt x="62" y="31"/>
                </a:cubicBezTo>
                <a:close/>
                <a:moveTo>
                  <a:pt x="58" y="22"/>
                </a:moveTo>
                <a:cubicBezTo>
                  <a:pt x="58" y="20"/>
                  <a:pt x="60" y="18"/>
                  <a:pt x="62" y="18"/>
                </a:cubicBezTo>
                <a:cubicBezTo>
                  <a:pt x="65" y="18"/>
                  <a:pt x="66" y="20"/>
                  <a:pt x="66" y="22"/>
                </a:cubicBezTo>
                <a:cubicBezTo>
                  <a:pt x="66" y="24"/>
                  <a:pt x="65" y="26"/>
                  <a:pt x="62" y="26"/>
                </a:cubicBezTo>
                <a:cubicBezTo>
                  <a:pt x="60" y="26"/>
                  <a:pt x="58" y="24"/>
                  <a:pt x="58" y="22"/>
                </a:cubicBezTo>
                <a:close/>
                <a:moveTo>
                  <a:pt x="51" y="55"/>
                </a:moveTo>
                <a:cubicBezTo>
                  <a:pt x="8" y="55"/>
                  <a:pt x="8" y="55"/>
                  <a:pt x="8" y="55"/>
                </a:cubicBezTo>
                <a:cubicBezTo>
                  <a:pt x="8" y="17"/>
                  <a:pt x="8" y="17"/>
                  <a:pt x="8" y="17"/>
                </a:cubicBezTo>
                <a:cubicBezTo>
                  <a:pt x="51" y="17"/>
                  <a:pt x="51" y="17"/>
                  <a:pt x="51" y="17"/>
                </a:cubicBezTo>
                <a:lnTo>
                  <a:pt x="51" y="55"/>
                </a:lnTo>
                <a:close/>
              </a:path>
            </a:pathLst>
          </a:custGeom>
          <a:solidFill>
            <a:srgbClr val="56595E"/>
          </a:solidFill>
          <a:ln>
            <a:noFill/>
          </a:ln>
          <a:effectLst/>
          <a:ex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56915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p:cTn id="11" dur="500" fill="hold"/>
                                        <p:tgtEl>
                                          <p:spTgt spid="39"/>
                                        </p:tgtEl>
                                        <p:attrNameLst>
                                          <p:attrName>ppt_w</p:attrName>
                                        </p:attrNameLst>
                                      </p:cBhvr>
                                      <p:tavLst>
                                        <p:tav tm="0">
                                          <p:val>
                                            <p:fltVal val="0"/>
                                          </p:val>
                                        </p:tav>
                                        <p:tav tm="100000">
                                          <p:val>
                                            <p:strVal val="#ppt_w"/>
                                          </p:val>
                                        </p:tav>
                                      </p:tavLst>
                                    </p:anim>
                                    <p:anim calcmode="lin" valueType="num">
                                      <p:cBhvr>
                                        <p:cTn id="12" dur="500" fill="hold"/>
                                        <p:tgtEl>
                                          <p:spTgt spid="39"/>
                                        </p:tgtEl>
                                        <p:attrNameLst>
                                          <p:attrName>ppt_h</p:attrName>
                                        </p:attrNameLst>
                                      </p:cBhvr>
                                      <p:tavLst>
                                        <p:tav tm="0">
                                          <p:val>
                                            <p:fltVal val="0"/>
                                          </p:val>
                                        </p:tav>
                                        <p:tav tm="100000">
                                          <p:val>
                                            <p:strVal val="#ppt_h"/>
                                          </p:val>
                                        </p:tav>
                                      </p:tavLst>
                                    </p:anim>
                                    <p:animEffect transition="in" filter="fade">
                                      <p:cBhvr>
                                        <p:cTn id="13" dur="500"/>
                                        <p:tgtEl>
                                          <p:spTgt spid="39"/>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animEffect transition="in" filter="fade">
                                      <p:cBhvr>
                                        <p:cTn id="21" dur="750"/>
                                        <p:tgtEl>
                                          <p:spTgt spid="9">
                                            <p:txEl>
                                              <p:pRg st="0" end="0"/>
                                            </p:txEl>
                                          </p:spTgt>
                                        </p:tgtEl>
                                      </p:cBhvr>
                                    </p:animEffect>
                                    <p:anim calcmode="lin" valueType="num">
                                      <p:cBhvr>
                                        <p:cTn id="22" dur="75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23" dur="75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fade">
                                      <p:cBhvr>
                                        <p:cTn id="27" dur="750"/>
                                        <p:tgtEl>
                                          <p:spTgt spid="9">
                                            <p:txEl>
                                              <p:pRg st="2" end="2"/>
                                            </p:txEl>
                                          </p:spTgt>
                                        </p:tgtEl>
                                      </p:cBhvr>
                                    </p:animEffect>
                                    <p:anim calcmode="lin" valueType="num">
                                      <p:cBhvr>
                                        <p:cTn id="28" dur="75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9" dur="75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p:cTn id="33" dur="750" fill="hold"/>
                                        <p:tgtEl>
                                          <p:spTgt spid="11"/>
                                        </p:tgtEl>
                                        <p:attrNameLst>
                                          <p:attrName>ppt_w</p:attrName>
                                        </p:attrNameLst>
                                      </p:cBhvr>
                                      <p:tavLst>
                                        <p:tav tm="0">
                                          <p:val>
                                            <p:fltVal val="0"/>
                                          </p:val>
                                        </p:tav>
                                        <p:tav tm="100000">
                                          <p:val>
                                            <p:strVal val="#ppt_w"/>
                                          </p:val>
                                        </p:tav>
                                      </p:tavLst>
                                    </p:anim>
                                    <p:anim calcmode="lin" valueType="num">
                                      <p:cBhvr>
                                        <p:cTn id="34" dur="750" fill="hold"/>
                                        <p:tgtEl>
                                          <p:spTgt spid="11"/>
                                        </p:tgtEl>
                                        <p:attrNameLst>
                                          <p:attrName>ppt_h</p:attrName>
                                        </p:attrNameLst>
                                      </p:cBhvr>
                                      <p:tavLst>
                                        <p:tav tm="0">
                                          <p:val>
                                            <p:fltVal val="0"/>
                                          </p:val>
                                        </p:tav>
                                        <p:tav tm="100000">
                                          <p:val>
                                            <p:strVal val="#ppt_h"/>
                                          </p:val>
                                        </p:tav>
                                      </p:tavLst>
                                    </p:anim>
                                    <p:animEffect transition="in" filter="fade">
                                      <p:cBhvr>
                                        <p:cTn id="35" dur="750"/>
                                        <p:tgtEl>
                                          <p:spTgt spid="11"/>
                                        </p:tgtEl>
                                      </p:cBhvr>
                                    </p:animEffect>
                                  </p:childTnLst>
                                </p:cTn>
                              </p:par>
                              <p:par>
                                <p:cTn id="36" presetID="22" presetClass="entr" presetSubtype="2"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right)">
                                      <p:cBhvr>
                                        <p:cTn id="38" dur="750"/>
                                        <p:tgtEl>
                                          <p:spTgt spid="21"/>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750"/>
                                        <p:tgtEl>
                                          <p:spTgt spid="23"/>
                                        </p:tgtEl>
                                      </p:cBhvr>
                                    </p:animEffect>
                                  </p:childTnLst>
                                </p:cTn>
                              </p:par>
                              <p:par>
                                <p:cTn id="43" presetID="2" presetClass="entr" presetSubtype="8" fill="hold"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additive="base">
                                        <p:cTn id="45" dur="750" fill="hold"/>
                                        <p:tgtEl>
                                          <p:spTgt spid="25"/>
                                        </p:tgtEl>
                                        <p:attrNameLst>
                                          <p:attrName>ppt_x</p:attrName>
                                        </p:attrNameLst>
                                      </p:cBhvr>
                                      <p:tavLst>
                                        <p:tav tm="0">
                                          <p:val>
                                            <p:strVal val="0-#ppt_w/2"/>
                                          </p:val>
                                        </p:tav>
                                        <p:tav tm="100000">
                                          <p:val>
                                            <p:strVal val="#ppt_x"/>
                                          </p:val>
                                        </p:tav>
                                      </p:tavLst>
                                    </p:anim>
                                    <p:anim calcmode="lin" valueType="num">
                                      <p:cBhvr additive="base">
                                        <p:cTn id="46" dur="750" fill="hold"/>
                                        <p:tgtEl>
                                          <p:spTgt spid="25"/>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nodeType="after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p:cTn id="50" dur="750" fill="hold"/>
                                        <p:tgtEl>
                                          <p:spTgt spid="16"/>
                                        </p:tgtEl>
                                        <p:attrNameLst>
                                          <p:attrName>ppt_w</p:attrName>
                                        </p:attrNameLst>
                                      </p:cBhvr>
                                      <p:tavLst>
                                        <p:tav tm="0">
                                          <p:val>
                                            <p:fltVal val="0"/>
                                          </p:val>
                                        </p:tav>
                                        <p:tav tm="100000">
                                          <p:val>
                                            <p:strVal val="#ppt_w"/>
                                          </p:val>
                                        </p:tav>
                                      </p:tavLst>
                                    </p:anim>
                                    <p:anim calcmode="lin" valueType="num">
                                      <p:cBhvr>
                                        <p:cTn id="51" dur="750" fill="hold"/>
                                        <p:tgtEl>
                                          <p:spTgt spid="16"/>
                                        </p:tgtEl>
                                        <p:attrNameLst>
                                          <p:attrName>ppt_h</p:attrName>
                                        </p:attrNameLst>
                                      </p:cBhvr>
                                      <p:tavLst>
                                        <p:tav tm="0">
                                          <p:val>
                                            <p:fltVal val="0"/>
                                          </p:val>
                                        </p:tav>
                                        <p:tav tm="100000">
                                          <p:val>
                                            <p:strVal val="#ppt_h"/>
                                          </p:val>
                                        </p:tav>
                                      </p:tavLst>
                                    </p:anim>
                                    <p:animEffect transition="in" filter="fade">
                                      <p:cBhvr>
                                        <p:cTn id="52" dur="750"/>
                                        <p:tgtEl>
                                          <p:spTgt spid="16"/>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wipe(right)">
                                      <p:cBhvr>
                                        <p:cTn id="55" dur="750"/>
                                        <p:tgtEl>
                                          <p:spTgt spid="28"/>
                                        </p:tgtEl>
                                      </p:cBhvr>
                                    </p:animEffect>
                                  </p:childTnLst>
                                </p:cTn>
                              </p:par>
                            </p:childTnLst>
                          </p:cTn>
                        </p:par>
                        <p:par>
                          <p:cTn id="56" fill="hold">
                            <p:stCondLst>
                              <p:cond delay="5250"/>
                            </p:stCondLst>
                            <p:childTnLst>
                              <p:par>
                                <p:cTn id="57" presetID="22" presetClass="entr" presetSubtype="8"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wipe(left)">
                                      <p:cBhvr>
                                        <p:cTn id="59" dur="750"/>
                                        <p:tgtEl>
                                          <p:spTgt spid="29"/>
                                        </p:tgtEl>
                                      </p:cBhvr>
                                    </p:animEffect>
                                  </p:childTnLst>
                                </p:cTn>
                              </p:par>
                              <p:par>
                                <p:cTn id="60" presetID="2" presetClass="entr" presetSubtype="8" fill="hold" nodeType="with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additive="base">
                                        <p:cTn id="62" dur="750" fill="hold"/>
                                        <p:tgtEl>
                                          <p:spTgt spid="30"/>
                                        </p:tgtEl>
                                        <p:attrNameLst>
                                          <p:attrName>ppt_x</p:attrName>
                                        </p:attrNameLst>
                                      </p:cBhvr>
                                      <p:tavLst>
                                        <p:tav tm="0">
                                          <p:val>
                                            <p:strVal val="0-#ppt_w/2"/>
                                          </p:val>
                                        </p:tav>
                                        <p:tav tm="100000">
                                          <p:val>
                                            <p:strVal val="#ppt_x"/>
                                          </p:val>
                                        </p:tav>
                                      </p:tavLst>
                                    </p:anim>
                                    <p:anim calcmode="lin" valueType="num">
                                      <p:cBhvr additive="base">
                                        <p:cTn id="63" dur="750" fill="hold"/>
                                        <p:tgtEl>
                                          <p:spTgt spid="30"/>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750" fill="hold"/>
                                        <p:tgtEl>
                                          <p:spTgt spid="10"/>
                                        </p:tgtEl>
                                        <p:attrNameLst>
                                          <p:attrName>ppt_w</p:attrName>
                                        </p:attrNameLst>
                                      </p:cBhvr>
                                      <p:tavLst>
                                        <p:tav tm="0">
                                          <p:val>
                                            <p:fltVal val="0"/>
                                          </p:val>
                                        </p:tav>
                                        <p:tav tm="100000">
                                          <p:val>
                                            <p:strVal val="#ppt_w"/>
                                          </p:val>
                                        </p:tav>
                                      </p:tavLst>
                                    </p:anim>
                                    <p:anim calcmode="lin" valueType="num">
                                      <p:cBhvr>
                                        <p:cTn id="68" dur="750" fill="hold"/>
                                        <p:tgtEl>
                                          <p:spTgt spid="10"/>
                                        </p:tgtEl>
                                        <p:attrNameLst>
                                          <p:attrName>ppt_h</p:attrName>
                                        </p:attrNameLst>
                                      </p:cBhvr>
                                      <p:tavLst>
                                        <p:tav tm="0">
                                          <p:val>
                                            <p:fltVal val="0"/>
                                          </p:val>
                                        </p:tav>
                                        <p:tav tm="100000">
                                          <p:val>
                                            <p:strVal val="#ppt_h"/>
                                          </p:val>
                                        </p:tav>
                                      </p:tavLst>
                                    </p:anim>
                                    <p:animEffect transition="in" filter="fade">
                                      <p:cBhvr>
                                        <p:cTn id="69" dur="750"/>
                                        <p:tgtEl>
                                          <p:spTgt spid="10"/>
                                        </p:tgtEl>
                                      </p:cBhvr>
                                    </p:animEffect>
                                  </p:childTnLst>
                                </p:cTn>
                              </p:par>
                              <p:par>
                                <p:cTn id="70" presetID="22" presetClass="entr" presetSubtype="2" fill="hold" grpId="0" nodeType="with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right)">
                                      <p:cBhvr>
                                        <p:cTn id="72" dur="750"/>
                                        <p:tgtEl>
                                          <p:spTgt spid="33"/>
                                        </p:tgtEl>
                                      </p:cBhvr>
                                    </p:animEffect>
                                  </p:childTnLst>
                                </p:cTn>
                              </p:par>
                            </p:childTnLst>
                          </p:cTn>
                        </p:par>
                        <p:par>
                          <p:cTn id="73" fill="hold">
                            <p:stCondLst>
                              <p:cond delay="6750"/>
                            </p:stCondLst>
                            <p:childTnLst>
                              <p:par>
                                <p:cTn id="74" presetID="22" presetClass="entr" presetSubtype="8" fill="hold" grpId="0" nodeType="afterEffect">
                                  <p:stCondLst>
                                    <p:cond delay="0"/>
                                  </p:stCondLst>
                                  <p:childTnLst>
                                    <p:set>
                                      <p:cBhvr>
                                        <p:cTn id="75" dur="1" fill="hold">
                                          <p:stCondLst>
                                            <p:cond delay="0"/>
                                          </p:stCondLst>
                                        </p:cTn>
                                        <p:tgtEl>
                                          <p:spTgt spid="34"/>
                                        </p:tgtEl>
                                        <p:attrNameLst>
                                          <p:attrName>style.visibility</p:attrName>
                                        </p:attrNameLst>
                                      </p:cBhvr>
                                      <p:to>
                                        <p:strVal val="visible"/>
                                      </p:to>
                                    </p:set>
                                    <p:animEffect transition="in" filter="wipe(left)">
                                      <p:cBhvr>
                                        <p:cTn id="76" dur="750"/>
                                        <p:tgtEl>
                                          <p:spTgt spid="34"/>
                                        </p:tgtEl>
                                      </p:cBhvr>
                                    </p:animEffect>
                                  </p:childTnLst>
                                </p:cTn>
                              </p:par>
                              <p:par>
                                <p:cTn id="77" presetID="2" presetClass="entr" presetSubtype="8" fill="hold" nodeType="withEffect">
                                  <p:stCondLst>
                                    <p:cond delay="0"/>
                                  </p:stCondLst>
                                  <p:childTnLst>
                                    <p:set>
                                      <p:cBhvr>
                                        <p:cTn id="78" dur="1" fill="hold">
                                          <p:stCondLst>
                                            <p:cond delay="0"/>
                                          </p:stCondLst>
                                        </p:cTn>
                                        <p:tgtEl>
                                          <p:spTgt spid="35"/>
                                        </p:tgtEl>
                                        <p:attrNameLst>
                                          <p:attrName>style.visibility</p:attrName>
                                        </p:attrNameLst>
                                      </p:cBhvr>
                                      <p:to>
                                        <p:strVal val="visible"/>
                                      </p:to>
                                    </p:set>
                                    <p:anim calcmode="lin" valueType="num">
                                      <p:cBhvr additive="base">
                                        <p:cTn id="79" dur="750" fill="hold"/>
                                        <p:tgtEl>
                                          <p:spTgt spid="35"/>
                                        </p:tgtEl>
                                        <p:attrNameLst>
                                          <p:attrName>ppt_x</p:attrName>
                                        </p:attrNameLst>
                                      </p:cBhvr>
                                      <p:tavLst>
                                        <p:tav tm="0">
                                          <p:val>
                                            <p:strVal val="0-#ppt_w/2"/>
                                          </p:val>
                                        </p:tav>
                                        <p:tav tm="100000">
                                          <p:val>
                                            <p:strVal val="#ppt_x"/>
                                          </p:val>
                                        </p:tav>
                                      </p:tavLst>
                                    </p:anim>
                                    <p:anim calcmode="lin" valueType="num">
                                      <p:cBhvr additive="base">
                                        <p:cTn id="80" dur="750" fill="hold"/>
                                        <p:tgtEl>
                                          <p:spTgt spid="35"/>
                                        </p:tgtEl>
                                        <p:attrNameLst>
                                          <p:attrName>ppt_y</p:attrName>
                                        </p:attrNameLst>
                                      </p:cBhvr>
                                      <p:tavLst>
                                        <p:tav tm="0">
                                          <p:val>
                                            <p:strVal val="#ppt_y"/>
                                          </p:val>
                                        </p:tav>
                                        <p:tav tm="100000">
                                          <p:val>
                                            <p:strVal val="#ppt_y"/>
                                          </p:val>
                                        </p:tav>
                                      </p:tavLst>
                                    </p:anim>
                                  </p:childTnLst>
                                </p:cTn>
                              </p:par>
                            </p:childTnLst>
                          </p:cTn>
                        </p:par>
                        <p:par>
                          <p:cTn id="81" fill="hold">
                            <p:stCondLst>
                              <p:cond delay="7500"/>
                            </p:stCondLst>
                            <p:childTnLst>
                              <p:par>
                                <p:cTn id="82" presetID="53" presetClass="entr" presetSubtype="16" fill="hold"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8000"/>
                            </p:stCondLst>
                            <p:childTnLst>
                              <p:par>
                                <p:cTn id="88" presetID="22" presetClass="entr" presetSubtype="8" fill="hold" grpId="0" nodeType="afterEffect">
                                  <p:stCondLst>
                                    <p:cond delay="0"/>
                                  </p:stCondLst>
                                  <p:childTnLst>
                                    <p:set>
                                      <p:cBhvr>
                                        <p:cTn id="89" dur="1" fill="hold">
                                          <p:stCondLst>
                                            <p:cond delay="0"/>
                                          </p:stCondLst>
                                        </p:cTn>
                                        <p:tgtEl>
                                          <p:spTgt spid="43"/>
                                        </p:tgtEl>
                                        <p:attrNameLst>
                                          <p:attrName>style.visibility</p:attrName>
                                        </p:attrNameLst>
                                      </p:cBhvr>
                                      <p:to>
                                        <p:strVal val="visible"/>
                                      </p:to>
                                    </p:set>
                                    <p:animEffect transition="in" filter="wipe(left)">
                                      <p:cBhvr>
                                        <p:cTn id="90" dur="500"/>
                                        <p:tgtEl>
                                          <p:spTgt spid="43"/>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44">
                                            <p:txEl>
                                              <p:pRg st="0" end="0"/>
                                            </p:txEl>
                                          </p:spTgt>
                                        </p:tgtEl>
                                        <p:attrNameLst>
                                          <p:attrName>style.visibility</p:attrName>
                                        </p:attrNameLst>
                                      </p:cBhvr>
                                      <p:to>
                                        <p:strVal val="visible"/>
                                      </p:to>
                                    </p:set>
                                    <p:animEffect transition="in" filter="fade">
                                      <p:cBhvr>
                                        <p:cTn id="94" dur="750"/>
                                        <p:tgtEl>
                                          <p:spTgt spid="44">
                                            <p:txEl>
                                              <p:pRg st="0" end="0"/>
                                            </p:txEl>
                                          </p:spTgt>
                                        </p:tgtEl>
                                      </p:cBhvr>
                                    </p:animEffect>
                                    <p:anim calcmode="lin" valueType="num">
                                      <p:cBhvr>
                                        <p:cTn id="95" dur="75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96" dur="75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97" fill="hold">
                            <p:stCondLst>
                              <p:cond delay="9250"/>
                            </p:stCondLst>
                            <p:childTnLst>
                              <p:par>
                                <p:cTn id="98" presetID="42" presetClass="entr" presetSubtype="0" fill="hold" grpId="0" nodeType="afterEffect">
                                  <p:stCondLst>
                                    <p:cond delay="0"/>
                                  </p:stCondLst>
                                  <p:childTnLst>
                                    <p:set>
                                      <p:cBhvr>
                                        <p:cTn id="99" dur="1" fill="hold">
                                          <p:stCondLst>
                                            <p:cond delay="0"/>
                                          </p:stCondLst>
                                        </p:cTn>
                                        <p:tgtEl>
                                          <p:spTgt spid="44">
                                            <p:txEl>
                                              <p:pRg st="2" end="2"/>
                                            </p:txEl>
                                          </p:spTgt>
                                        </p:tgtEl>
                                        <p:attrNameLst>
                                          <p:attrName>style.visibility</p:attrName>
                                        </p:attrNameLst>
                                      </p:cBhvr>
                                      <p:to>
                                        <p:strVal val="visible"/>
                                      </p:to>
                                    </p:set>
                                    <p:animEffect transition="in" filter="fade">
                                      <p:cBhvr>
                                        <p:cTn id="100" dur="750"/>
                                        <p:tgtEl>
                                          <p:spTgt spid="44">
                                            <p:txEl>
                                              <p:pRg st="2" end="2"/>
                                            </p:txEl>
                                          </p:spTgt>
                                        </p:tgtEl>
                                      </p:cBhvr>
                                    </p:animEffect>
                                    <p:anim calcmode="lin" valueType="num">
                                      <p:cBhvr>
                                        <p:cTn id="101" dur="75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02" dur="75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03" fill="hold">
                            <p:stCondLst>
                              <p:cond delay="10000"/>
                            </p:stCondLst>
                            <p:childTnLst>
                              <p:par>
                                <p:cTn id="104" presetID="53" presetClass="entr" presetSubtype="16" fill="hold" nodeType="afterEffect">
                                  <p:stCondLst>
                                    <p:cond delay="0"/>
                                  </p:stCondLst>
                                  <p:childTnLst>
                                    <p:set>
                                      <p:cBhvr>
                                        <p:cTn id="105" dur="1" fill="hold">
                                          <p:stCondLst>
                                            <p:cond delay="0"/>
                                          </p:stCondLst>
                                        </p:cTn>
                                        <p:tgtEl>
                                          <p:spTgt spid="61"/>
                                        </p:tgtEl>
                                        <p:attrNameLst>
                                          <p:attrName>style.visibility</p:attrName>
                                        </p:attrNameLst>
                                      </p:cBhvr>
                                      <p:to>
                                        <p:strVal val="visible"/>
                                      </p:to>
                                    </p:set>
                                    <p:anim calcmode="lin" valueType="num">
                                      <p:cBhvr>
                                        <p:cTn id="106" dur="750" fill="hold"/>
                                        <p:tgtEl>
                                          <p:spTgt spid="61"/>
                                        </p:tgtEl>
                                        <p:attrNameLst>
                                          <p:attrName>ppt_w</p:attrName>
                                        </p:attrNameLst>
                                      </p:cBhvr>
                                      <p:tavLst>
                                        <p:tav tm="0">
                                          <p:val>
                                            <p:fltVal val="0"/>
                                          </p:val>
                                        </p:tav>
                                        <p:tav tm="100000">
                                          <p:val>
                                            <p:strVal val="#ppt_w"/>
                                          </p:val>
                                        </p:tav>
                                      </p:tavLst>
                                    </p:anim>
                                    <p:anim calcmode="lin" valueType="num">
                                      <p:cBhvr>
                                        <p:cTn id="107" dur="750" fill="hold"/>
                                        <p:tgtEl>
                                          <p:spTgt spid="61"/>
                                        </p:tgtEl>
                                        <p:attrNameLst>
                                          <p:attrName>ppt_h</p:attrName>
                                        </p:attrNameLst>
                                      </p:cBhvr>
                                      <p:tavLst>
                                        <p:tav tm="0">
                                          <p:val>
                                            <p:fltVal val="0"/>
                                          </p:val>
                                        </p:tav>
                                        <p:tav tm="100000">
                                          <p:val>
                                            <p:strVal val="#ppt_h"/>
                                          </p:val>
                                        </p:tav>
                                      </p:tavLst>
                                    </p:anim>
                                    <p:animEffect transition="in" filter="fade">
                                      <p:cBhvr>
                                        <p:cTn id="108" dur="750"/>
                                        <p:tgtEl>
                                          <p:spTgt spid="61"/>
                                        </p:tgtEl>
                                      </p:cBhvr>
                                    </p:animEffect>
                                  </p:childTnLst>
                                </p:cTn>
                              </p:par>
                              <p:par>
                                <p:cTn id="109" presetID="22" presetClass="entr" presetSubtype="2"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right)">
                                      <p:cBhvr>
                                        <p:cTn id="111" dur="750"/>
                                        <p:tgtEl>
                                          <p:spTgt spid="46"/>
                                        </p:tgtEl>
                                      </p:cBhvr>
                                    </p:animEffect>
                                  </p:childTnLst>
                                </p:cTn>
                              </p:par>
                            </p:childTnLst>
                          </p:cTn>
                        </p:par>
                        <p:par>
                          <p:cTn id="112" fill="hold">
                            <p:stCondLst>
                              <p:cond delay="10750"/>
                            </p:stCondLst>
                            <p:childTnLst>
                              <p:par>
                                <p:cTn id="113" presetID="22" presetClass="entr" presetSubtype="8" fill="hold" grpId="0" nodeType="afterEffect">
                                  <p:stCondLst>
                                    <p:cond delay="0"/>
                                  </p:stCondLst>
                                  <p:childTnLst>
                                    <p:set>
                                      <p:cBhvr>
                                        <p:cTn id="114" dur="1" fill="hold">
                                          <p:stCondLst>
                                            <p:cond delay="0"/>
                                          </p:stCondLst>
                                        </p:cTn>
                                        <p:tgtEl>
                                          <p:spTgt spid="47"/>
                                        </p:tgtEl>
                                        <p:attrNameLst>
                                          <p:attrName>style.visibility</p:attrName>
                                        </p:attrNameLst>
                                      </p:cBhvr>
                                      <p:to>
                                        <p:strVal val="visible"/>
                                      </p:to>
                                    </p:set>
                                    <p:animEffect transition="in" filter="wipe(left)">
                                      <p:cBhvr>
                                        <p:cTn id="115" dur="750"/>
                                        <p:tgtEl>
                                          <p:spTgt spid="47"/>
                                        </p:tgtEl>
                                      </p:cBhvr>
                                    </p:animEffect>
                                  </p:childTnLst>
                                </p:cTn>
                              </p:par>
                              <p:par>
                                <p:cTn id="116" presetID="2" presetClass="entr" presetSubtype="8" fill="hold" nodeType="with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additive="base">
                                        <p:cTn id="118" dur="750" fill="hold"/>
                                        <p:tgtEl>
                                          <p:spTgt spid="48"/>
                                        </p:tgtEl>
                                        <p:attrNameLst>
                                          <p:attrName>ppt_x</p:attrName>
                                        </p:attrNameLst>
                                      </p:cBhvr>
                                      <p:tavLst>
                                        <p:tav tm="0">
                                          <p:val>
                                            <p:strVal val="0-#ppt_w/2"/>
                                          </p:val>
                                        </p:tav>
                                        <p:tav tm="100000">
                                          <p:val>
                                            <p:strVal val="#ppt_x"/>
                                          </p:val>
                                        </p:tav>
                                      </p:tavLst>
                                    </p:anim>
                                    <p:anim calcmode="lin" valueType="num">
                                      <p:cBhvr additive="base">
                                        <p:cTn id="119" dur="750" fill="hold"/>
                                        <p:tgtEl>
                                          <p:spTgt spid="48"/>
                                        </p:tgtEl>
                                        <p:attrNameLst>
                                          <p:attrName>ppt_y</p:attrName>
                                        </p:attrNameLst>
                                      </p:cBhvr>
                                      <p:tavLst>
                                        <p:tav tm="0">
                                          <p:val>
                                            <p:strVal val="#ppt_y"/>
                                          </p:val>
                                        </p:tav>
                                        <p:tav tm="100000">
                                          <p:val>
                                            <p:strVal val="#ppt_y"/>
                                          </p:val>
                                        </p:tav>
                                      </p:tavLst>
                                    </p:anim>
                                  </p:childTnLst>
                                </p:cTn>
                              </p:par>
                            </p:childTnLst>
                          </p:cTn>
                        </p:par>
                        <p:par>
                          <p:cTn id="120" fill="hold">
                            <p:stCondLst>
                              <p:cond delay="11500"/>
                            </p:stCondLst>
                            <p:childTnLst>
                              <p:par>
                                <p:cTn id="121" presetID="53" presetClass="entr" presetSubtype="16" fill="hold" nodeType="afterEffect">
                                  <p:stCondLst>
                                    <p:cond delay="0"/>
                                  </p:stCondLst>
                                  <p:childTnLst>
                                    <p:set>
                                      <p:cBhvr>
                                        <p:cTn id="122" dur="1" fill="hold">
                                          <p:stCondLst>
                                            <p:cond delay="0"/>
                                          </p:stCondLst>
                                        </p:cTn>
                                        <p:tgtEl>
                                          <p:spTgt spid="66"/>
                                        </p:tgtEl>
                                        <p:attrNameLst>
                                          <p:attrName>style.visibility</p:attrName>
                                        </p:attrNameLst>
                                      </p:cBhvr>
                                      <p:to>
                                        <p:strVal val="visible"/>
                                      </p:to>
                                    </p:set>
                                    <p:anim calcmode="lin" valueType="num">
                                      <p:cBhvr>
                                        <p:cTn id="123" dur="750" fill="hold"/>
                                        <p:tgtEl>
                                          <p:spTgt spid="66"/>
                                        </p:tgtEl>
                                        <p:attrNameLst>
                                          <p:attrName>ppt_w</p:attrName>
                                        </p:attrNameLst>
                                      </p:cBhvr>
                                      <p:tavLst>
                                        <p:tav tm="0">
                                          <p:val>
                                            <p:fltVal val="0"/>
                                          </p:val>
                                        </p:tav>
                                        <p:tav tm="100000">
                                          <p:val>
                                            <p:strVal val="#ppt_w"/>
                                          </p:val>
                                        </p:tav>
                                      </p:tavLst>
                                    </p:anim>
                                    <p:anim calcmode="lin" valueType="num">
                                      <p:cBhvr>
                                        <p:cTn id="124" dur="750" fill="hold"/>
                                        <p:tgtEl>
                                          <p:spTgt spid="66"/>
                                        </p:tgtEl>
                                        <p:attrNameLst>
                                          <p:attrName>ppt_h</p:attrName>
                                        </p:attrNameLst>
                                      </p:cBhvr>
                                      <p:tavLst>
                                        <p:tav tm="0">
                                          <p:val>
                                            <p:fltVal val="0"/>
                                          </p:val>
                                        </p:tav>
                                        <p:tav tm="100000">
                                          <p:val>
                                            <p:strVal val="#ppt_h"/>
                                          </p:val>
                                        </p:tav>
                                      </p:tavLst>
                                    </p:anim>
                                    <p:animEffect transition="in" filter="fade">
                                      <p:cBhvr>
                                        <p:cTn id="125" dur="750"/>
                                        <p:tgtEl>
                                          <p:spTgt spid="66"/>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49"/>
                                        </p:tgtEl>
                                        <p:attrNameLst>
                                          <p:attrName>style.visibility</p:attrName>
                                        </p:attrNameLst>
                                      </p:cBhvr>
                                      <p:to>
                                        <p:strVal val="visible"/>
                                      </p:to>
                                    </p:set>
                                    <p:animEffect transition="in" filter="wipe(right)">
                                      <p:cBhvr>
                                        <p:cTn id="128" dur="750"/>
                                        <p:tgtEl>
                                          <p:spTgt spid="49"/>
                                        </p:tgtEl>
                                      </p:cBhvr>
                                    </p:animEffect>
                                  </p:childTnLst>
                                </p:cTn>
                              </p:par>
                            </p:childTnLst>
                          </p:cTn>
                        </p:par>
                        <p:par>
                          <p:cTn id="129" fill="hold">
                            <p:stCondLst>
                              <p:cond delay="12250"/>
                            </p:stCondLst>
                            <p:childTnLst>
                              <p:par>
                                <p:cTn id="130" presetID="22" presetClass="entr" presetSubtype="8" fill="hold" grpId="0" nodeType="afterEffect">
                                  <p:stCondLst>
                                    <p:cond delay="0"/>
                                  </p:stCondLst>
                                  <p:childTnLst>
                                    <p:set>
                                      <p:cBhvr>
                                        <p:cTn id="131" dur="1" fill="hold">
                                          <p:stCondLst>
                                            <p:cond delay="0"/>
                                          </p:stCondLst>
                                        </p:cTn>
                                        <p:tgtEl>
                                          <p:spTgt spid="50"/>
                                        </p:tgtEl>
                                        <p:attrNameLst>
                                          <p:attrName>style.visibility</p:attrName>
                                        </p:attrNameLst>
                                      </p:cBhvr>
                                      <p:to>
                                        <p:strVal val="visible"/>
                                      </p:to>
                                    </p:set>
                                    <p:animEffect transition="in" filter="wipe(left)">
                                      <p:cBhvr>
                                        <p:cTn id="132" dur="750"/>
                                        <p:tgtEl>
                                          <p:spTgt spid="50"/>
                                        </p:tgtEl>
                                      </p:cBhvr>
                                    </p:animEffect>
                                  </p:childTnLst>
                                </p:cTn>
                              </p:par>
                              <p:par>
                                <p:cTn id="133" presetID="2" presetClass="entr" presetSubtype="8" fill="hold" nodeType="withEffect">
                                  <p:stCondLst>
                                    <p:cond delay="0"/>
                                  </p:stCondLst>
                                  <p:childTnLst>
                                    <p:set>
                                      <p:cBhvr>
                                        <p:cTn id="134" dur="1" fill="hold">
                                          <p:stCondLst>
                                            <p:cond delay="0"/>
                                          </p:stCondLst>
                                        </p:cTn>
                                        <p:tgtEl>
                                          <p:spTgt spid="51"/>
                                        </p:tgtEl>
                                        <p:attrNameLst>
                                          <p:attrName>style.visibility</p:attrName>
                                        </p:attrNameLst>
                                      </p:cBhvr>
                                      <p:to>
                                        <p:strVal val="visible"/>
                                      </p:to>
                                    </p:set>
                                    <p:anim calcmode="lin" valueType="num">
                                      <p:cBhvr additive="base">
                                        <p:cTn id="135" dur="750" fill="hold"/>
                                        <p:tgtEl>
                                          <p:spTgt spid="51"/>
                                        </p:tgtEl>
                                        <p:attrNameLst>
                                          <p:attrName>ppt_x</p:attrName>
                                        </p:attrNameLst>
                                      </p:cBhvr>
                                      <p:tavLst>
                                        <p:tav tm="0">
                                          <p:val>
                                            <p:strVal val="0-#ppt_w/2"/>
                                          </p:val>
                                        </p:tav>
                                        <p:tav tm="100000">
                                          <p:val>
                                            <p:strVal val="#ppt_x"/>
                                          </p:val>
                                        </p:tav>
                                      </p:tavLst>
                                    </p:anim>
                                    <p:anim calcmode="lin" valueType="num">
                                      <p:cBhvr additive="base">
                                        <p:cTn id="136" dur="750" fill="hold"/>
                                        <p:tgtEl>
                                          <p:spTgt spid="51"/>
                                        </p:tgtEl>
                                        <p:attrNameLst>
                                          <p:attrName>ppt_y</p:attrName>
                                        </p:attrNameLst>
                                      </p:cBhvr>
                                      <p:tavLst>
                                        <p:tav tm="0">
                                          <p:val>
                                            <p:strVal val="#ppt_y"/>
                                          </p:val>
                                        </p:tav>
                                        <p:tav tm="100000">
                                          <p:val>
                                            <p:strVal val="#ppt_y"/>
                                          </p:val>
                                        </p:tav>
                                      </p:tavLst>
                                    </p:anim>
                                  </p:childTnLst>
                                </p:cTn>
                              </p:par>
                            </p:childTnLst>
                          </p:cTn>
                        </p:par>
                        <p:par>
                          <p:cTn id="137" fill="hold">
                            <p:stCondLst>
                              <p:cond delay="13000"/>
                            </p:stCondLst>
                            <p:childTnLst>
                              <p:par>
                                <p:cTn id="138" presetID="53" presetClass="entr" presetSubtype="16" fill="hold" grpId="0" nodeType="afterEffect">
                                  <p:stCondLst>
                                    <p:cond delay="0"/>
                                  </p:stCondLst>
                                  <p:childTnLst>
                                    <p:set>
                                      <p:cBhvr>
                                        <p:cTn id="139" dur="1" fill="hold">
                                          <p:stCondLst>
                                            <p:cond delay="0"/>
                                          </p:stCondLst>
                                        </p:cTn>
                                        <p:tgtEl>
                                          <p:spTgt spid="71"/>
                                        </p:tgtEl>
                                        <p:attrNameLst>
                                          <p:attrName>style.visibility</p:attrName>
                                        </p:attrNameLst>
                                      </p:cBhvr>
                                      <p:to>
                                        <p:strVal val="visible"/>
                                      </p:to>
                                    </p:set>
                                    <p:anim calcmode="lin" valueType="num">
                                      <p:cBhvr>
                                        <p:cTn id="140" dur="750" fill="hold"/>
                                        <p:tgtEl>
                                          <p:spTgt spid="71"/>
                                        </p:tgtEl>
                                        <p:attrNameLst>
                                          <p:attrName>ppt_w</p:attrName>
                                        </p:attrNameLst>
                                      </p:cBhvr>
                                      <p:tavLst>
                                        <p:tav tm="0">
                                          <p:val>
                                            <p:fltVal val="0"/>
                                          </p:val>
                                        </p:tav>
                                        <p:tav tm="100000">
                                          <p:val>
                                            <p:strVal val="#ppt_w"/>
                                          </p:val>
                                        </p:tav>
                                      </p:tavLst>
                                    </p:anim>
                                    <p:anim calcmode="lin" valueType="num">
                                      <p:cBhvr>
                                        <p:cTn id="141" dur="750" fill="hold"/>
                                        <p:tgtEl>
                                          <p:spTgt spid="71"/>
                                        </p:tgtEl>
                                        <p:attrNameLst>
                                          <p:attrName>ppt_h</p:attrName>
                                        </p:attrNameLst>
                                      </p:cBhvr>
                                      <p:tavLst>
                                        <p:tav tm="0">
                                          <p:val>
                                            <p:fltVal val="0"/>
                                          </p:val>
                                        </p:tav>
                                        <p:tav tm="100000">
                                          <p:val>
                                            <p:strVal val="#ppt_h"/>
                                          </p:val>
                                        </p:tav>
                                      </p:tavLst>
                                    </p:anim>
                                    <p:animEffect transition="in" filter="fade">
                                      <p:cBhvr>
                                        <p:cTn id="142" dur="750"/>
                                        <p:tgtEl>
                                          <p:spTgt spid="71"/>
                                        </p:tgtEl>
                                      </p:cBhvr>
                                    </p:animEffect>
                                  </p:childTnLst>
                                </p:cTn>
                              </p:par>
                              <p:par>
                                <p:cTn id="143" presetID="22" presetClass="entr" presetSubtype="2"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Effect transition="in" filter="wipe(right)">
                                      <p:cBhvr>
                                        <p:cTn id="145" dur="750"/>
                                        <p:tgtEl>
                                          <p:spTgt spid="52"/>
                                        </p:tgtEl>
                                      </p:cBhvr>
                                    </p:animEffect>
                                  </p:childTnLst>
                                </p:cTn>
                              </p:par>
                            </p:childTnLst>
                          </p:cTn>
                        </p:par>
                        <p:par>
                          <p:cTn id="146" fill="hold">
                            <p:stCondLst>
                              <p:cond delay="13750"/>
                            </p:stCondLst>
                            <p:childTnLst>
                              <p:par>
                                <p:cTn id="147" presetID="22" presetClass="entr" presetSubtype="8" fill="hold" grpId="0" nodeType="afterEffect">
                                  <p:stCondLst>
                                    <p:cond delay="0"/>
                                  </p:stCondLst>
                                  <p:childTnLst>
                                    <p:set>
                                      <p:cBhvr>
                                        <p:cTn id="148" dur="1" fill="hold">
                                          <p:stCondLst>
                                            <p:cond delay="0"/>
                                          </p:stCondLst>
                                        </p:cTn>
                                        <p:tgtEl>
                                          <p:spTgt spid="53"/>
                                        </p:tgtEl>
                                        <p:attrNameLst>
                                          <p:attrName>style.visibility</p:attrName>
                                        </p:attrNameLst>
                                      </p:cBhvr>
                                      <p:to>
                                        <p:strVal val="visible"/>
                                      </p:to>
                                    </p:set>
                                    <p:animEffect transition="in" filter="wipe(left)">
                                      <p:cBhvr>
                                        <p:cTn id="149" dur="750"/>
                                        <p:tgtEl>
                                          <p:spTgt spid="53"/>
                                        </p:tgtEl>
                                      </p:cBhvr>
                                    </p:animEffect>
                                  </p:childTnLst>
                                </p:cTn>
                              </p:par>
                              <p:par>
                                <p:cTn id="150" presetID="2" presetClass="entr" presetSubtype="8" fill="hold" nodeType="withEffect">
                                  <p:stCondLst>
                                    <p:cond delay="0"/>
                                  </p:stCondLst>
                                  <p:childTnLst>
                                    <p:set>
                                      <p:cBhvr>
                                        <p:cTn id="151" dur="1" fill="hold">
                                          <p:stCondLst>
                                            <p:cond delay="0"/>
                                          </p:stCondLst>
                                        </p:cTn>
                                        <p:tgtEl>
                                          <p:spTgt spid="54"/>
                                        </p:tgtEl>
                                        <p:attrNameLst>
                                          <p:attrName>style.visibility</p:attrName>
                                        </p:attrNameLst>
                                      </p:cBhvr>
                                      <p:to>
                                        <p:strVal val="visible"/>
                                      </p:to>
                                    </p:set>
                                    <p:anim calcmode="lin" valueType="num">
                                      <p:cBhvr additive="base">
                                        <p:cTn id="152" dur="750" fill="hold"/>
                                        <p:tgtEl>
                                          <p:spTgt spid="54"/>
                                        </p:tgtEl>
                                        <p:attrNameLst>
                                          <p:attrName>ppt_x</p:attrName>
                                        </p:attrNameLst>
                                      </p:cBhvr>
                                      <p:tavLst>
                                        <p:tav tm="0">
                                          <p:val>
                                            <p:strVal val="0-#ppt_w/2"/>
                                          </p:val>
                                        </p:tav>
                                        <p:tav tm="100000">
                                          <p:val>
                                            <p:strVal val="#ppt_x"/>
                                          </p:val>
                                        </p:tav>
                                      </p:tavLst>
                                    </p:anim>
                                    <p:anim calcmode="lin" valueType="num">
                                      <p:cBhvr additive="base">
                                        <p:cTn id="153" dur="750" fill="hold"/>
                                        <p:tgtEl>
                                          <p:spTgt spid="5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p:bldP spid="9" grpId="0" build="p"/>
      <p:bldP spid="21" grpId="0" animBg="1"/>
      <p:bldP spid="23" grpId="0" animBg="1"/>
      <p:bldP spid="28" grpId="0" animBg="1"/>
      <p:bldP spid="29" grpId="0" animBg="1"/>
      <p:bldP spid="33" grpId="0" animBg="1"/>
      <p:bldP spid="34" grpId="0" animBg="1"/>
      <p:bldP spid="10" grpId="0" animBg="1"/>
      <p:bldP spid="43" grpId="0"/>
      <p:bldP spid="44" grpId="0" build="p"/>
      <p:bldP spid="46" grpId="0" animBg="1"/>
      <p:bldP spid="47" grpId="0" animBg="1"/>
      <p:bldP spid="49" grpId="0" animBg="1"/>
      <p:bldP spid="50" grpId="0" animBg="1"/>
      <p:bldP spid="52" grpId="0" animBg="1"/>
      <p:bldP spid="53" grpId="0" animBg="1"/>
      <p:bldP spid="71"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DF7E0E8A-D194-4BC1-9165-4E173B171F90}"/>
              </a:ext>
            </a:extLst>
          </p:cNvPr>
          <p:cNvGrpSpPr/>
          <p:nvPr/>
        </p:nvGrpSpPr>
        <p:grpSpPr>
          <a:xfrm>
            <a:off x="9121160" y="3577729"/>
            <a:ext cx="1069848" cy="1066200"/>
            <a:chOff x="1547197" y="3533641"/>
            <a:chExt cx="1069848" cy="1066200"/>
          </a:xfrm>
        </p:grpSpPr>
        <p:sp>
          <p:nvSpPr>
            <p:cNvPr id="73" name="Oval 66">
              <a:extLst>
                <a:ext uri="{FF2B5EF4-FFF2-40B4-BE49-F238E27FC236}">
                  <a16:creationId xmlns:a16="http://schemas.microsoft.com/office/drawing/2014/main" id="{859533A2-4C6D-43FF-BD3D-FB70E94CBEA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Oval 66">
              <a:extLst>
                <a:ext uri="{FF2B5EF4-FFF2-40B4-BE49-F238E27FC236}">
                  <a16:creationId xmlns:a16="http://schemas.microsoft.com/office/drawing/2014/main" id="{F545C187-EB9A-43BD-93C9-55CA3D8D6B3D}"/>
                </a:ext>
              </a:extLst>
            </p:cNvPr>
            <p:cNvSpPr>
              <a:spLocks noChangeAspect="1" noChangeArrowheads="1"/>
            </p:cNvSpPr>
            <p:nvPr/>
          </p:nvSpPr>
          <p:spPr bwMode="auto">
            <a:xfrm>
              <a:off x="1670641" y="3655261"/>
              <a:ext cx="822960" cy="822960"/>
            </a:xfrm>
            <a:prstGeom prst="ellipse">
              <a:avLst/>
            </a:prstGeom>
            <a:blipFill>
              <a:blip r:embed="rId3"/>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9" name="Group 68">
            <a:extLst>
              <a:ext uri="{FF2B5EF4-FFF2-40B4-BE49-F238E27FC236}">
                <a16:creationId xmlns:a16="http://schemas.microsoft.com/office/drawing/2014/main" id="{D3B975F3-C2C6-406A-9C91-7BF2C2E38252}"/>
              </a:ext>
            </a:extLst>
          </p:cNvPr>
          <p:cNvGrpSpPr/>
          <p:nvPr/>
        </p:nvGrpSpPr>
        <p:grpSpPr>
          <a:xfrm>
            <a:off x="6610633" y="3569414"/>
            <a:ext cx="1069848" cy="1066200"/>
            <a:chOff x="1547197" y="3533641"/>
            <a:chExt cx="1069848" cy="1066200"/>
          </a:xfrm>
        </p:grpSpPr>
        <p:sp>
          <p:nvSpPr>
            <p:cNvPr id="70" name="Oval 66">
              <a:extLst>
                <a:ext uri="{FF2B5EF4-FFF2-40B4-BE49-F238E27FC236}">
                  <a16:creationId xmlns:a16="http://schemas.microsoft.com/office/drawing/2014/main" id="{16CD80F0-25FB-408C-BB6A-4E7932DCA705}"/>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Oval 66">
              <a:extLst>
                <a:ext uri="{FF2B5EF4-FFF2-40B4-BE49-F238E27FC236}">
                  <a16:creationId xmlns:a16="http://schemas.microsoft.com/office/drawing/2014/main" id="{24768CCF-2E4B-463A-8CC1-1823654400AF}"/>
                </a:ext>
              </a:extLst>
            </p:cNvPr>
            <p:cNvSpPr>
              <a:spLocks noChangeAspect="1" noChangeArrowheads="1"/>
            </p:cNvSpPr>
            <p:nvPr/>
          </p:nvSpPr>
          <p:spPr bwMode="auto">
            <a:xfrm>
              <a:off x="1670641" y="3655261"/>
              <a:ext cx="822960" cy="822960"/>
            </a:xfrm>
            <a:prstGeom prst="ellipse">
              <a:avLst/>
            </a:prstGeom>
            <a:blipFill>
              <a:blip r:embed="rId4"/>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grpSp>
        <p:nvGrpSpPr>
          <p:cNvPr id="66" name="Group 65">
            <a:extLst>
              <a:ext uri="{FF2B5EF4-FFF2-40B4-BE49-F238E27FC236}">
                <a16:creationId xmlns:a16="http://schemas.microsoft.com/office/drawing/2014/main" id="{39F96FF2-9B2C-40EC-8289-BDAD0C375624}"/>
              </a:ext>
            </a:extLst>
          </p:cNvPr>
          <p:cNvGrpSpPr/>
          <p:nvPr/>
        </p:nvGrpSpPr>
        <p:grpSpPr>
          <a:xfrm>
            <a:off x="4084521" y="3569414"/>
            <a:ext cx="1069848" cy="1066200"/>
            <a:chOff x="1547197" y="3533641"/>
            <a:chExt cx="1069848" cy="1066200"/>
          </a:xfrm>
        </p:grpSpPr>
        <p:sp>
          <p:nvSpPr>
            <p:cNvPr id="67" name="Oval 66">
              <a:extLst>
                <a:ext uri="{FF2B5EF4-FFF2-40B4-BE49-F238E27FC236}">
                  <a16:creationId xmlns:a16="http://schemas.microsoft.com/office/drawing/2014/main" id="{AA32DE5D-8C31-4A27-A21C-9014174E7B80}"/>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Oval 66">
              <a:extLst>
                <a:ext uri="{FF2B5EF4-FFF2-40B4-BE49-F238E27FC236}">
                  <a16:creationId xmlns:a16="http://schemas.microsoft.com/office/drawing/2014/main" id="{55A7B266-C7D1-4F6A-AAEC-D9FC40D4B31F}"/>
                </a:ext>
              </a:extLst>
            </p:cNvPr>
            <p:cNvSpPr>
              <a:spLocks noChangeAspect="1" noChangeArrowheads="1"/>
            </p:cNvSpPr>
            <p:nvPr/>
          </p:nvSpPr>
          <p:spPr bwMode="auto">
            <a:xfrm>
              <a:off x="1670641" y="3655261"/>
              <a:ext cx="822960" cy="822960"/>
            </a:xfrm>
            <a:prstGeom prst="ellipse">
              <a:avLst/>
            </a:prstGeom>
            <a:blipFill>
              <a:blip r:embed="rId5"/>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cxnSp>
        <p:nvCxnSpPr>
          <p:cNvPr id="3" name="Straight Connector 2"/>
          <p:cNvCxnSpPr/>
          <p:nvPr/>
        </p:nvCxnSpPr>
        <p:spPr>
          <a:xfrm flipV="1">
            <a:off x="955040" y="4892004"/>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18" name="Freeform 17"/>
          <p:cNvSpPr>
            <a:spLocks noChangeAspect="1"/>
          </p:cNvSpPr>
          <p:nvPr/>
        </p:nvSpPr>
        <p:spPr>
          <a:xfrm>
            <a:off x="636270" y="264524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0800000">
            <a:off x="3156406" y="4095063"/>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19"/>
          <p:cNvSpPr>
            <a:spLocks noChangeAspect="1"/>
          </p:cNvSpPr>
          <p:nvPr/>
        </p:nvSpPr>
        <p:spPr>
          <a:xfrm>
            <a:off x="5676982" y="2636935"/>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20"/>
          <p:cNvSpPr>
            <a:spLocks noChangeAspect="1"/>
          </p:cNvSpPr>
          <p:nvPr/>
        </p:nvSpPr>
        <p:spPr>
          <a:xfrm rot="10800000">
            <a:off x="8193045" y="4097019"/>
            <a:ext cx="2926080" cy="1465580"/>
          </a:xfrm>
          <a:custGeom>
            <a:avLst/>
            <a:gdLst>
              <a:gd name="connsiteX0" fmla="*/ 1463040 w 2926080"/>
              <a:gd name="connsiteY0" fmla="*/ 0 h 1465580"/>
              <a:gd name="connsiteX1" fmla="*/ 2926080 w 2926080"/>
              <a:gd name="connsiteY1" fmla="*/ 1463040 h 1465580"/>
              <a:gd name="connsiteX2" fmla="*/ 2925952 w 2926080"/>
              <a:gd name="connsiteY2" fmla="*/ 1465580 h 1465580"/>
              <a:gd name="connsiteX3" fmla="*/ 2514472 w 2926080"/>
              <a:gd name="connsiteY3" fmla="*/ 1465580 h 1465580"/>
              <a:gd name="connsiteX4" fmla="*/ 2514600 w 2926080"/>
              <a:gd name="connsiteY4" fmla="*/ 1463040 h 1465580"/>
              <a:gd name="connsiteX5" fmla="*/ 1463040 w 2926080"/>
              <a:gd name="connsiteY5" fmla="*/ 411480 h 1465580"/>
              <a:gd name="connsiteX6" fmla="*/ 411480 w 2926080"/>
              <a:gd name="connsiteY6" fmla="*/ 1463040 h 1465580"/>
              <a:gd name="connsiteX7" fmla="*/ 411608 w 2926080"/>
              <a:gd name="connsiteY7" fmla="*/ 1465580 h 1465580"/>
              <a:gd name="connsiteX8" fmla="*/ 128 w 2926080"/>
              <a:gd name="connsiteY8" fmla="*/ 1465580 h 1465580"/>
              <a:gd name="connsiteX9" fmla="*/ 0 w 2926080"/>
              <a:gd name="connsiteY9" fmla="*/ 1463040 h 1465580"/>
              <a:gd name="connsiteX10" fmla="*/ 1463040 w 2926080"/>
              <a:gd name="connsiteY10" fmla="*/ 0 h 146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26080" h="1465580">
                <a:moveTo>
                  <a:pt x="1463040" y="0"/>
                </a:moveTo>
                <a:cubicBezTo>
                  <a:pt x="2271055" y="0"/>
                  <a:pt x="2926080" y="655025"/>
                  <a:pt x="2926080" y="1463040"/>
                </a:cubicBezTo>
                <a:lnTo>
                  <a:pt x="2925952" y="1465580"/>
                </a:lnTo>
                <a:lnTo>
                  <a:pt x="2514472" y="1465580"/>
                </a:lnTo>
                <a:lnTo>
                  <a:pt x="2514600" y="1463040"/>
                </a:lnTo>
                <a:cubicBezTo>
                  <a:pt x="2514600" y="882279"/>
                  <a:pt x="2043801" y="411480"/>
                  <a:pt x="1463040" y="411480"/>
                </a:cubicBezTo>
                <a:cubicBezTo>
                  <a:pt x="882279" y="411480"/>
                  <a:pt x="411480" y="882279"/>
                  <a:pt x="411480" y="1463040"/>
                </a:cubicBezTo>
                <a:lnTo>
                  <a:pt x="411608" y="1465580"/>
                </a:lnTo>
                <a:lnTo>
                  <a:pt x="128" y="1465580"/>
                </a:lnTo>
                <a:lnTo>
                  <a:pt x="0" y="1463040"/>
                </a:lnTo>
                <a:cubicBezTo>
                  <a:pt x="0" y="655025"/>
                  <a:pt x="655025" y="0"/>
                  <a:pt x="1463040"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3" name="Freeform 65">
            <a:extLst>
              <a:ext uri="{FF2B5EF4-FFF2-40B4-BE49-F238E27FC236}">
                <a16:creationId xmlns:a16="http://schemas.microsoft.com/office/drawing/2014/main" id="{89633551-C4CC-416F-8D46-2B444C7D1146}"/>
              </a:ext>
            </a:extLst>
          </p:cNvPr>
          <p:cNvSpPr>
            <a:spLocks noEditPoints="1"/>
          </p:cNvSpPr>
          <p:nvPr/>
        </p:nvSpPr>
        <p:spPr bwMode="auto">
          <a:xfrm>
            <a:off x="1266146" y="3250766"/>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2B2A"/>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65">
            <a:extLst>
              <a:ext uri="{FF2B5EF4-FFF2-40B4-BE49-F238E27FC236}">
                <a16:creationId xmlns:a16="http://schemas.microsoft.com/office/drawing/2014/main" id="{C8F85FB0-8C7E-4F34-A908-2817132192D9}"/>
              </a:ext>
            </a:extLst>
          </p:cNvPr>
          <p:cNvSpPr>
            <a:spLocks noEditPoints="1"/>
          </p:cNvSpPr>
          <p:nvPr/>
        </p:nvSpPr>
        <p:spPr bwMode="auto">
          <a:xfrm>
            <a:off x="3788131"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85C401"/>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59" name="Freeform 65">
            <a:extLst>
              <a:ext uri="{FF2B5EF4-FFF2-40B4-BE49-F238E27FC236}">
                <a16:creationId xmlns:a16="http://schemas.microsoft.com/office/drawing/2014/main" id="{5B3CFC14-74FE-4C7A-9C77-E368C6BFC1B9}"/>
              </a:ext>
            </a:extLst>
          </p:cNvPr>
          <p:cNvSpPr>
            <a:spLocks noEditPoints="1"/>
          </p:cNvSpPr>
          <p:nvPr/>
        </p:nvSpPr>
        <p:spPr bwMode="auto">
          <a:xfrm>
            <a:off x="6319754"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3EB8CD"/>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Freeform 65">
            <a:extLst>
              <a:ext uri="{FF2B5EF4-FFF2-40B4-BE49-F238E27FC236}">
                <a16:creationId xmlns:a16="http://schemas.microsoft.com/office/drawing/2014/main" id="{7C0D93B9-1165-41DD-A9FF-50CFD40F5D2D}"/>
              </a:ext>
            </a:extLst>
          </p:cNvPr>
          <p:cNvSpPr>
            <a:spLocks noEditPoints="1"/>
          </p:cNvSpPr>
          <p:nvPr/>
        </p:nvSpPr>
        <p:spPr bwMode="auto">
          <a:xfrm>
            <a:off x="8840109" y="3286539"/>
            <a:ext cx="1631951" cy="1631951"/>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FFA803"/>
          </a:solidFill>
          <a:ln w="9525">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 name="Group 1">
            <a:extLst>
              <a:ext uri="{FF2B5EF4-FFF2-40B4-BE49-F238E27FC236}">
                <a16:creationId xmlns:a16="http://schemas.microsoft.com/office/drawing/2014/main" id="{C60BDA1D-8552-4A44-BD81-BC25E3367192}"/>
              </a:ext>
            </a:extLst>
          </p:cNvPr>
          <p:cNvGrpSpPr/>
          <p:nvPr/>
        </p:nvGrpSpPr>
        <p:grpSpPr>
          <a:xfrm>
            <a:off x="1547197" y="3533641"/>
            <a:ext cx="1069848" cy="1066200"/>
            <a:chOff x="1547197" y="3533641"/>
            <a:chExt cx="1069848" cy="1066200"/>
          </a:xfrm>
        </p:grpSpPr>
        <p:sp>
          <p:nvSpPr>
            <p:cNvPr id="54" name="Oval 66">
              <a:extLst>
                <a:ext uri="{FF2B5EF4-FFF2-40B4-BE49-F238E27FC236}">
                  <a16:creationId xmlns:a16="http://schemas.microsoft.com/office/drawing/2014/main" id="{4AFEF0C1-F89E-4B93-BD0D-012322E33F2B}"/>
                </a:ext>
              </a:extLst>
            </p:cNvPr>
            <p:cNvSpPr>
              <a:spLocks noChangeAspect="1" noChangeArrowheads="1"/>
            </p:cNvSpPr>
            <p:nvPr/>
          </p:nvSpPr>
          <p:spPr bwMode="auto">
            <a:xfrm>
              <a:off x="1547197" y="3533641"/>
              <a:ext cx="1069848" cy="10662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66">
              <a:extLst>
                <a:ext uri="{FF2B5EF4-FFF2-40B4-BE49-F238E27FC236}">
                  <a16:creationId xmlns:a16="http://schemas.microsoft.com/office/drawing/2014/main" id="{5C25FD11-F4A1-4B0B-A74A-C3CEC79DE127}"/>
                </a:ext>
              </a:extLst>
            </p:cNvPr>
            <p:cNvSpPr>
              <a:spLocks noChangeAspect="1" noChangeArrowheads="1"/>
            </p:cNvSpPr>
            <p:nvPr/>
          </p:nvSpPr>
          <p:spPr bwMode="auto">
            <a:xfrm>
              <a:off x="1670641" y="3655261"/>
              <a:ext cx="822960" cy="822960"/>
            </a:xfrm>
            <a:prstGeom prst="ellipse">
              <a:avLst/>
            </a:prstGeom>
            <a:blipFill>
              <a:blip r:embed="rId6"/>
              <a:stretch>
                <a:fillRect/>
              </a:stretch>
            </a:blip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75" name="TextBox 74">
            <a:extLst>
              <a:ext uri="{FF2B5EF4-FFF2-40B4-BE49-F238E27FC236}">
                <a16:creationId xmlns:a16="http://schemas.microsoft.com/office/drawing/2014/main" id="{24AFCDAD-A6CD-4ACE-9A12-C1E0D7016F6F}"/>
              </a:ext>
            </a:extLst>
          </p:cNvPr>
          <p:cNvSpPr txBox="1"/>
          <p:nvPr/>
        </p:nvSpPr>
        <p:spPr>
          <a:xfrm>
            <a:off x="268957" y="5091785"/>
            <a:ext cx="3815564" cy="1308050"/>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6" name="TextBox 75">
            <a:extLst>
              <a:ext uri="{FF2B5EF4-FFF2-40B4-BE49-F238E27FC236}">
                <a16:creationId xmlns:a16="http://schemas.microsoft.com/office/drawing/2014/main" id="{4AC0C51B-CA08-40E3-BB1D-CBFE0EC10C46}"/>
              </a:ext>
            </a:extLst>
          </p:cNvPr>
          <p:cNvSpPr txBox="1"/>
          <p:nvPr/>
        </p:nvSpPr>
        <p:spPr>
          <a:xfrm>
            <a:off x="3562350" y="1108978"/>
            <a:ext cx="3815564" cy="1308050"/>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7" name="TextBox 76">
            <a:extLst>
              <a:ext uri="{FF2B5EF4-FFF2-40B4-BE49-F238E27FC236}">
                <a16:creationId xmlns:a16="http://schemas.microsoft.com/office/drawing/2014/main" id="{7504EA65-9359-4EE6-BF18-ACA324305120}"/>
              </a:ext>
            </a:extLst>
          </p:cNvPr>
          <p:cNvSpPr txBox="1"/>
          <p:nvPr/>
        </p:nvSpPr>
        <p:spPr>
          <a:xfrm>
            <a:off x="6082486" y="5282188"/>
            <a:ext cx="3815564" cy="1308050"/>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8" name="TextBox 77">
            <a:extLst>
              <a:ext uri="{FF2B5EF4-FFF2-40B4-BE49-F238E27FC236}">
                <a16:creationId xmlns:a16="http://schemas.microsoft.com/office/drawing/2014/main" id="{A1D69C09-A562-411A-A265-E62FBCC08019}"/>
              </a:ext>
            </a:extLst>
          </p:cNvPr>
          <p:cNvSpPr txBox="1"/>
          <p:nvPr/>
        </p:nvSpPr>
        <p:spPr>
          <a:xfrm>
            <a:off x="8411878" y="1108978"/>
            <a:ext cx="3780122" cy="1308050"/>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9" name="TextBox 78">
            <a:extLst>
              <a:ext uri="{FF2B5EF4-FFF2-40B4-BE49-F238E27FC236}">
                <a16:creationId xmlns:a16="http://schemas.microsoft.com/office/drawing/2014/main" id="{11C239AB-5890-4AB4-BCBB-EA02FC84CCE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3015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500"/>
                                        <p:tgtEl>
                                          <p:spTgt spid="7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9" presetClass="entr" presetSubtype="0" decel="100000" fill="hold" grpId="0" nodeType="afterEffect">
                                  <p:stCondLst>
                                    <p:cond delay="0"/>
                                  </p:stCondLst>
                                  <p:childTnLst>
                                    <p:set>
                                      <p:cBhvr>
                                        <p:cTn id="16" dur="1" fill="hold">
                                          <p:stCondLst>
                                            <p:cond delay="0"/>
                                          </p:stCondLst>
                                        </p:cTn>
                                        <p:tgtEl>
                                          <p:spTgt spid="53"/>
                                        </p:tgtEl>
                                        <p:attrNameLst>
                                          <p:attrName>style.visibility</p:attrName>
                                        </p:attrNameLst>
                                      </p:cBhvr>
                                      <p:to>
                                        <p:strVal val="visible"/>
                                      </p:to>
                                    </p:set>
                                    <p:anim calcmode="lin" valueType="num">
                                      <p:cBhvr>
                                        <p:cTn id="17" dur="750" fill="hold"/>
                                        <p:tgtEl>
                                          <p:spTgt spid="53"/>
                                        </p:tgtEl>
                                        <p:attrNameLst>
                                          <p:attrName>ppt_w</p:attrName>
                                        </p:attrNameLst>
                                      </p:cBhvr>
                                      <p:tavLst>
                                        <p:tav tm="0">
                                          <p:val>
                                            <p:fltVal val="0"/>
                                          </p:val>
                                        </p:tav>
                                        <p:tav tm="100000">
                                          <p:val>
                                            <p:strVal val="#ppt_w"/>
                                          </p:val>
                                        </p:tav>
                                      </p:tavLst>
                                    </p:anim>
                                    <p:anim calcmode="lin" valueType="num">
                                      <p:cBhvr>
                                        <p:cTn id="18" dur="750" fill="hold"/>
                                        <p:tgtEl>
                                          <p:spTgt spid="53"/>
                                        </p:tgtEl>
                                        <p:attrNameLst>
                                          <p:attrName>ppt_h</p:attrName>
                                        </p:attrNameLst>
                                      </p:cBhvr>
                                      <p:tavLst>
                                        <p:tav tm="0">
                                          <p:val>
                                            <p:fltVal val="0"/>
                                          </p:val>
                                        </p:tav>
                                        <p:tav tm="100000">
                                          <p:val>
                                            <p:strVal val="#ppt_h"/>
                                          </p:val>
                                        </p:tav>
                                      </p:tavLst>
                                    </p:anim>
                                    <p:anim calcmode="lin" valueType="num">
                                      <p:cBhvr>
                                        <p:cTn id="19" dur="750" fill="hold"/>
                                        <p:tgtEl>
                                          <p:spTgt spid="53"/>
                                        </p:tgtEl>
                                        <p:attrNameLst>
                                          <p:attrName>style.rotation</p:attrName>
                                        </p:attrNameLst>
                                      </p:cBhvr>
                                      <p:tavLst>
                                        <p:tav tm="0">
                                          <p:val>
                                            <p:fltVal val="360"/>
                                          </p:val>
                                        </p:tav>
                                        <p:tav tm="100000">
                                          <p:val>
                                            <p:fltVal val="0"/>
                                          </p:val>
                                        </p:tav>
                                      </p:tavLst>
                                    </p:anim>
                                    <p:animEffect transition="in" filter="fade">
                                      <p:cBhvr>
                                        <p:cTn id="20" dur="750"/>
                                        <p:tgtEl>
                                          <p:spTgt spid="53"/>
                                        </p:tgtEl>
                                      </p:cBhvr>
                                    </p:animEffect>
                                  </p:childTnLst>
                                </p:cTn>
                              </p:par>
                              <p:par>
                                <p:cTn id="21" presetID="49" presetClass="entr" presetSubtype="0" decel="100000"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 calcmode="lin" valueType="num">
                                      <p:cBhvr>
                                        <p:cTn id="23" dur="750" fill="hold"/>
                                        <p:tgtEl>
                                          <p:spTgt spid="18"/>
                                        </p:tgtEl>
                                        <p:attrNameLst>
                                          <p:attrName>ppt_w</p:attrName>
                                        </p:attrNameLst>
                                      </p:cBhvr>
                                      <p:tavLst>
                                        <p:tav tm="0">
                                          <p:val>
                                            <p:fltVal val="0"/>
                                          </p:val>
                                        </p:tav>
                                        <p:tav tm="100000">
                                          <p:val>
                                            <p:strVal val="#ppt_w"/>
                                          </p:val>
                                        </p:tav>
                                      </p:tavLst>
                                    </p:anim>
                                    <p:anim calcmode="lin" valueType="num">
                                      <p:cBhvr>
                                        <p:cTn id="24" dur="750" fill="hold"/>
                                        <p:tgtEl>
                                          <p:spTgt spid="18"/>
                                        </p:tgtEl>
                                        <p:attrNameLst>
                                          <p:attrName>ppt_h</p:attrName>
                                        </p:attrNameLst>
                                      </p:cBhvr>
                                      <p:tavLst>
                                        <p:tav tm="0">
                                          <p:val>
                                            <p:fltVal val="0"/>
                                          </p:val>
                                        </p:tav>
                                        <p:tav tm="100000">
                                          <p:val>
                                            <p:strVal val="#ppt_h"/>
                                          </p:val>
                                        </p:tav>
                                      </p:tavLst>
                                    </p:anim>
                                    <p:anim calcmode="lin" valueType="num">
                                      <p:cBhvr>
                                        <p:cTn id="25" dur="750" fill="hold"/>
                                        <p:tgtEl>
                                          <p:spTgt spid="18"/>
                                        </p:tgtEl>
                                        <p:attrNameLst>
                                          <p:attrName>style.rotation</p:attrName>
                                        </p:attrNameLst>
                                      </p:cBhvr>
                                      <p:tavLst>
                                        <p:tav tm="0">
                                          <p:val>
                                            <p:fltVal val="360"/>
                                          </p:val>
                                        </p:tav>
                                        <p:tav tm="100000">
                                          <p:val>
                                            <p:fltVal val="0"/>
                                          </p:val>
                                        </p:tav>
                                      </p:tavLst>
                                    </p:anim>
                                    <p:animEffect transition="in" filter="fade">
                                      <p:cBhvr>
                                        <p:cTn id="26" dur="750"/>
                                        <p:tgtEl>
                                          <p:spTgt spid="18"/>
                                        </p:tgtEl>
                                      </p:cBhvr>
                                    </p:animEffect>
                                  </p:childTnLst>
                                </p:cTn>
                              </p:par>
                            </p:childTnLst>
                          </p:cTn>
                        </p:par>
                        <p:par>
                          <p:cTn id="27" fill="hold">
                            <p:stCondLst>
                              <p:cond delay="1750"/>
                            </p:stCondLst>
                            <p:childTnLst>
                              <p:par>
                                <p:cTn id="28" presetID="42" presetClass="entr" presetSubtype="0" fill="hold" grpId="0" nodeType="afterEffect">
                                  <p:stCondLst>
                                    <p:cond delay="0"/>
                                  </p:stCondLst>
                                  <p:childTnLst>
                                    <p:set>
                                      <p:cBhvr>
                                        <p:cTn id="29" dur="1" fill="hold">
                                          <p:stCondLst>
                                            <p:cond delay="0"/>
                                          </p:stCondLst>
                                        </p:cTn>
                                        <p:tgtEl>
                                          <p:spTgt spid="75"/>
                                        </p:tgtEl>
                                        <p:attrNameLst>
                                          <p:attrName>style.visibility</p:attrName>
                                        </p:attrNameLst>
                                      </p:cBhvr>
                                      <p:to>
                                        <p:strVal val="visible"/>
                                      </p:to>
                                    </p:set>
                                    <p:animEffect transition="in" filter="fade">
                                      <p:cBhvr>
                                        <p:cTn id="30" dur="1000"/>
                                        <p:tgtEl>
                                          <p:spTgt spid="75"/>
                                        </p:tgtEl>
                                      </p:cBhvr>
                                    </p:animEffect>
                                    <p:anim calcmode="lin" valueType="num">
                                      <p:cBhvr>
                                        <p:cTn id="31" dur="1000" fill="hold"/>
                                        <p:tgtEl>
                                          <p:spTgt spid="75"/>
                                        </p:tgtEl>
                                        <p:attrNameLst>
                                          <p:attrName>ppt_x</p:attrName>
                                        </p:attrNameLst>
                                      </p:cBhvr>
                                      <p:tavLst>
                                        <p:tav tm="0">
                                          <p:val>
                                            <p:strVal val="#ppt_x"/>
                                          </p:val>
                                        </p:tav>
                                        <p:tav tm="100000">
                                          <p:val>
                                            <p:strVal val="#ppt_x"/>
                                          </p:val>
                                        </p:tav>
                                      </p:tavLst>
                                    </p:anim>
                                    <p:anim calcmode="lin" valueType="num">
                                      <p:cBhvr>
                                        <p:cTn id="32" dur="1000" fill="hold"/>
                                        <p:tgtEl>
                                          <p:spTgt spid="75"/>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childTnLst>
                                </p:cTn>
                              </p:par>
                            </p:childTnLst>
                          </p:cTn>
                        </p:par>
                        <p:par>
                          <p:cTn id="39" fill="hold">
                            <p:stCondLst>
                              <p:cond delay="3250"/>
                            </p:stCondLst>
                            <p:childTnLst>
                              <p:par>
                                <p:cTn id="40" presetID="49" presetClass="entr" presetSubtype="0" decel="100000" fill="hold" grpId="0"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p:cTn id="42" dur="750" fill="hold"/>
                                        <p:tgtEl>
                                          <p:spTgt spid="56"/>
                                        </p:tgtEl>
                                        <p:attrNameLst>
                                          <p:attrName>ppt_w</p:attrName>
                                        </p:attrNameLst>
                                      </p:cBhvr>
                                      <p:tavLst>
                                        <p:tav tm="0">
                                          <p:val>
                                            <p:fltVal val="0"/>
                                          </p:val>
                                        </p:tav>
                                        <p:tav tm="100000">
                                          <p:val>
                                            <p:strVal val="#ppt_w"/>
                                          </p:val>
                                        </p:tav>
                                      </p:tavLst>
                                    </p:anim>
                                    <p:anim calcmode="lin" valueType="num">
                                      <p:cBhvr>
                                        <p:cTn id="43" dur="750" fill="hold"/>
                                        <p:tgtEl>
                                          <p:spTgt spid="56"/>
                                        </p:tgtEl>
                                        <p:attrNameLst>
                                          <p:attrName>ppt_h</p:attrName>
                                        </p:attrNameLst>
                                      </p:cBhvr>
                                      <p:tavLst>
                                        <p:tav tm="0">
                                          <p:val>
                                            <p:fltVal val="0"/>
                                          </p:val>
                                        </p:tav>
                                        <p:tav tm="100000">
                                          <p:val>
                                            <p:strVal val="#ppt_h"/>
                                          </p:val>
                                        </p:tav>
                                      </p:tavLst>
                                    </p:anim>
                                    <p:anim calcmode="lin" valueType="num">
                                      <p:cBhvr>
                                        <p:cTn id="44" dur="750" fill="hold"/>
                                        <p:tgtEl>
                                          <p:spTgt spid="56"/>
                                        </p:tgtEl>
                                        <p:attrNameLst>
                                          <p:attrName>style.rotation</p:attrName>
                                        </p:attrNameLst>
                                      </p:cBhvr>
                                      <p:tavLst>
                                        <p:tav tm="0">
                                          <p:val>
                                            <p:fltVal val="360"/>
                                          </p:val>
                                        </p:tav>
                                        <p:tav tm="100000">
                                          <p:val>
                                            <p:fltVal val="0"/>
                                          </p:val>
                                        </p:tav>
                                      </p:tavLst>
                                    </p:anim>
                                    <p:animEffect transition="in" filter="fade">
                                      <p:cBhvr>
                                        <p:cTn id="45" dur="750"/>
                                        <p:tgtEl>
                                          <p:spTgt spid="56"/>
                                        </p:tgtEl>
                                      </p:cBhvr>
                                    </p:animEffect>
                                  </p:childTnLst>
                                </p:cTn>
                              </p:par>
                              <p:par>
                                <p:cTn id="46" presetID="49" presetClass="entr" presetSubtype="0" decel="10000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750" fill="hold"/>
                                        <p:tgtEl>
                                          <p:spTgt spid="19"/>
                                        </p:tgtEl>
                                        <p:attrNameLst>
                                          <p:attrName>ppt_w</p:attrName>
                                        </p:attrNameLst>
                                      </p:cBhvr>
                                      <p:tavLst>
                                        <p:tav tm="0">
                                          <p:val>
                                            <p:fltVal val="0"/>
                                          </p:val>
                                        </p:tav>
                                        <p:tav tm="100000">
                                          <p:val>
                                            <p:strVal val="#ppt_w"/>
                                          </p:val>
                                        </p:tav>
                                      </p:tavLst>
                                    </p:anim>
                                    <p:anim calcmode="lin" valueType="num">
                                      <p:cBhvr>
                                        <p:cTn id="49" dur="750" fill="hold"/>
                                        <p:tgtEl>
                                          <p:spTgt spid="19"/>
                                        </p:tgtEl>
                                        <p:attrNameLst>
                                          <p:attrName>ppt_h</p:attrName>
                                        </p:attrNameLst>
                                      </p:cBhvr>
                                      <p:tavLst>
                                        <p:tav tm="0">
                                          <p:val>
                                            <p:fltVal val="0"/>
                                          </p:val>
                                        </p:tav>
                                        <p:tav tm="100000">
                                          <p:val>
                                            <p:strVal val="#ppt_h"/>
                                          </p:val>
                                        </p:tav>
                                      </p:tavLst>
                                    </p:anim>
                                    <p:anim calcmode="lin" valueType="num">
                                      <p:cBhvr>
                                        <p:cTn id="50" dur="750" fill="hold"/>
                                        <p:tgtEl>
                                          <p:spTgt spid="19"/>
                                        </p:tgtEl>
                                        <p:attrNameLst>
                                          <p:attrName>style.rotation</p:attrName>
                                        </p:attrNameLst>
                                      </p:cBhvr>
                                      <p:tavLst>
                                        <p:tav tm="0">
                                          <p:val>
                                            <p:fltVal val="360"/>
                                          </p:val>
                                        </p:tav>
                                        <p:tav tm="100000">
                                          <p:val>
                                            <p:fltVal val="0"/>
                                          </p:val>
                                        </p:tav>
                                      </p:tavLst>
                                    </p:anim>
                                    <p:animEffect transition="in" filter="fade">
                                      <p:cBhvr>
                                        <p:cTn id="51" dur="750"/>
                                        <p:tgtEl>
                                          <p:spTgt spid="19"/>
                                        </p:tgtEl>
                                      </p:cBhvr>
                                    </p:animEffect>
                                  </p:childTnLst>
                                </p:cTn>
                              </p:par>
                            </p:childTnLst>
                          </p:cTn>
                        </p:par>
                        <p:par>
                          <p:cTn id="52" fill="hold">
                            <p:stCondLst>
                              <p:cond delay="4000"/>
                            </p:stCondLst>
                            <p:childTnLst>
                              <p:par>
                                <p:cTn id="53" presetID="47" presetClass="entr" presetSubtype="0"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Effect transition="in" filter="fade">
                                      <p:cBhvr>
                                        <p:cTn id="55" dur="1000"/>
                                        <p:tgtEl>
                                          <p:spTgt spid="76"/>
                                        </p:tgtEl>
                                      </p:cBhvr>
                                    </p:animEffect>
                                    <p:anim calcmode="lin" valueType="num">
                                      <p:cBhvr>
                                        <p:cTn id="56" dur="1000" fill="hold"/>
                                        <p:tgtEl>
                                          <p:spTgt spid="76"/>
                                        </p:tgtEl>
                                        <p:attrNameLst>
                                          <p:attrName>ppt_x</p:attrName>
                                        </p:attrNameLst>
                                      </p:cBhvr>
                                      <p:tavLst>
                                        <p:tav tm="0">
                                          <p:val>
                                            <p:strVal val="#ppt_x"/>
                                          </p:val>
                                        </p:tav>
                                        <p:tav tm="100000">
                                          <p:val>
                                            <p:strVal val="#ppt_x"/>
                                          </p:val>
                                        </p:tav>
                                      </p:tavLst>
                                    </p:anim>
                                    <p:anim calcmode="lin" valueType="num">
                                      <p:cBhvr>
                                        <p:cTn id="57" dur="1000" fill="hold"/>
                                        <p:tgtEl>
                                          <p:spTgt spid="76"/>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 calcmode="lin" valueType="num">
                                      <p:cBhvr>
                                        <p:cTn id="61" dur="500" fill="hold"/>
                                        <p:tgtEl>
                                          <p:spTgt spid="69"/>
                                        </p:tgtEl>
                                        <p:attrNameLst>
                                          <p:attrName>ppt_w</p:attrName>
                                        </p:attrNameLst>
                                      </p:cBhvr>
                                      <p:tavLst>
                                        <p:tav tm="0">
                                          <p:val>
                                            <p:fltVal val="0"/>
                                          </p:val>
                                        </p:tav>
                                        <p:tav tm="100000">
                                          <p:val>
                                            <p:strVal val="#ppt_w"/>
                                          </p:val>
                                        </p:tav>
                                      </p:tavLst>
                                    </p:anim>
                                    <p:anim calcmode="lin" valueType="num">
                                      <p:cBhvr>
                                        <p:cTn id="62" dur="500" fill="hold"/>
                                        <p:tgtEl>
                                          <p:spTgt spid="69"/>
                                        </p:tgtEl>
                                        <p:attrNameLst>
                                          <p:attrName>ppt_h</p:attrName>
                                        </p:attrNameLst>
                                      </p:cBhvr>
                                      <p:tavLst>
                                        <p:tav tm="0">
                                          <p:val>
                                            <p:fltVal val="0"/>
                                          </p:val>
                                        </p:tav>
                                        <p:tav tm="100000">
                                          <p:val>
                                            <p:strVal val="#ppt_h"/>
                                          </p:val>
                                        </p:tav>
                                      </p:tavLst>
                                    </p:anim>
                                    <p:animEffect transition="in" filter="fade">
                                      <p:cBhvr>
                                        <p:cTn id="63" dur="500"/>
                                        <p:tgtEl>
                                          <p:spTgt spid="69"/>
                                        </p:tgtEl>
                                      </p:cBhvr>
                                    </p:animEffect>
                                  </p:childTnLst>
                                </p:cTn>
                              </p:par>
                            </p:childTnLst>
                          </p:cTn>
                        </p:par>
                        <p:par>
                          <p:cTn id="64" fill="hold">
                            <p:stCondLst>
                              <p:cond delay="5500"/>
                            </p:stCondLst>
                            <p:childTnLst>
                              <p:par>
                                <p:cTn id="65" presetID="49" presetClass="entr" presetSubtype="0" decel="100000"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 calcmode="lin" valueType="num">
                                      <p:cBhvr>
                                        <p:cTn id="67" dur="750" fill="hold"/>
                                        <p:tgtEl>
                                          <p:spTgt spid="59"/>
                                        </p:tgtEl>
                                        <p:attrNameLst>
                                          <p:attrName>ppt_w</p:attrName>
                                        </p:attrNameLst>
                                      </p:cBhvr>
                                      <p:tavLst>
                                        <p:tav tm="0">
                                          <p:val>
                                            <p:fltVal val="0"/>
                                          </p:val>
                                        </p:tav>
                                        <p:tav tm="100000">
                                          <p:val>
                                            <p:strVal val="#ppt_w"/>
                                          </p:val>
                                        </p:tav>
                                      </p:tavLst>
                                    </p:anim>
                                    <p:anim calcmode="lin" valueType="num">
                                      <p:cBhvr>
                                        <p:cTn id="68" dur="750" fill="hold"/>
                                        <p:tgtEl>
                                          <p:spTgt spid="59"/>
                                        </p:tgtEl>
                                        <p:attrNameLst>
                                          <p:attrName>ppt_h</p:attrName>
                                        </p:attrNameLst>
                                      </p:cBhvr>
                                      <p:tavLst>
                                        <p:tav tm="0">
                                          <p:val>
                                            <p:fltVal val="0"/>
                                          </p:val>
                                        </p:tav>
                                        <p:tav tm="100000">
                                          <p:val>
                                            <p:strVal val="#ppt_h"/>
                                          </p:val>
                                        </p:tav>
                                      </p:tavLst>
                                    </p:anim>
                                    <p:anim calcmode="lin" valueType="num">
                                      <p:cBhvr>
                                        <p:cTn id="69" dur="750" fill="hold"/>
                                        <p:tgtEl>
                                          <p:spTgt spid="59"/>
                                        </p:tgtEl>
                                        <p:attrNameLst>
                                          <p:attrName>style.rotation</p:attrName>
                                        </p:attrNameLst>
                                      </p:cBhvr>
                                      <p:tavLst>
                                        <p:tav tm="0">
                                          <p:val>
                                            <p:fltVal val="360"/>
                                          </p:val>
                                        </p:tav>
                                        <p:tav tm="100000">
                                          <p:val>
                                            <p:fltVal val="0"/>
                                          </p:val>
                                        </p:tav>
                                      </p:tavLst>
                                    </p:anim>
                                    <p:animEffect transition="in" filter="fade">
                                      <p:cBhvr>
                                        <p:cTn id="70" dur="750"/>
                                        <p:tgtEl>
                                          <p:spTgt spid="59"/>
                                        </p:tgtEl>
                                      </p:cBhvr>
                                    </p:animEffect>
                                  </p:childTnLst>
                                </p:cTn>
                              </p:par>
                              <p:par>
                                <p:cTn id="71" presetID="49" presetClass="entr" presetSubtype="0" decel="100000" fill="hold" grpId="0"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750" fill="hold"/>
                                        <p:tgtEl>
                                          <p:spTgt spid="20"/>
                                        </p:tgtEl>
                                        <p:attrNameLst>
                                          <p:attrName>ppt_w</p:attrName>
                                        </p:attrNameLst>
                                      </p:cBhvr>
                                      <p:tavLst>
                                        <p:tav tm="0">
                                          <p:val>
                                            <p:fltVal val="0"/>
                                          </p:val>
                                        </p:tav>
                                        <p:tav tm="100000">
                                          <p:val>
                                            <p:strVal val="#ppt_w"/>
                                          </p:val>
                                        </p:tav>
                                      </p:tavLst>
                                    </p:anim>
                                    <p:anim calcmode="lin" valueType="num">
                                      <p:cBhvr>
                                        <p:cTn id="74" dur="750" fill="hold"/>
                                        <p:tgtEl>
                                          <p:spTgt spid="20"/>
                                        </p:tgtEl>
                                        <p:attrNameLst>
                                          <p:attrName>ppt_h</p:attrName>
                                        </p:attrNameLst>
                                      </p:cBhvr>
                                      <p:tavLst>
                                        <p:tav tm="0">
                                          <p:val>
                                            <p:fltVal val="0"/>
                                          </p:val>
                                        </p:tav>
                                        <p:tav tm="100000">
                                          <p:val>
                                            <p:strVal val="#ppt_h"/>
                                          </p:val>
                                        </p:tav>
                                      </p:tavLst>
                                    </p:anim>
                                    <p:anim calcmode="lin" valueType="num">
                                      <p:cBhvr>
                                        <p:cTn id="75" dur="750" fill="hold"/>
                                        <p:tgtEl>
                                          <p:spTgt spid="20"/>
                                        </p:tgtEl>
                                        <p:attrNameLst>
                                          <p:attrName>style.rotation</p:attrName>
                                        </p:attrNameLst>
                                      </p:cBhvr>
                                      <p:tavLst>
                                        <p:tav tm="0">
                                          <p:val>
                                            <p:fltVal val="360"/>
                                          </p:val>
                                        </p:tav>
                                        <p:tav tm="100000">
                                          <p:val>
                                            <p:fltVal val="0"/>
                                          </p:val>
                                        </p:tav>
                                      </p:tavLst>
                                    </p:anim>
                                    <p:animEffect transition="in" filter="fade">
                                      <p:cBhvr>
                                        <p:cTn id="76" dur="750"/>
                                        <p:tgtEl>
                                          <p:spTgt spid="20"/>
                                        </p:tgtEl>
                                      </p:cBhvr>
                                    </p:animEffect>
                                  </p:childTnLst>
                                </p:cTn>
                              </p:par>
                            </p:childTnLst>
                          </p:cTn>
                        </p:par>
                        <p:par>
                          <p:cTn id="77" fill="hold">
                            <p:stCondLst>
                              <p:cond delay="6250"/>
                            </p:stCondLst>
                            <p:childTnLst>
                              <p:par>
                                <p:cTn id="78" presetID="42" presetClass="entr" presetSubtype="0" fill="hold" grpId="0" nodeType="afterEffect">
                                  <p:stCondLst>
                                    <p:cond delay="0"/>
                                  </p:stCondLst>
                                  <p:childTnLst>
                                    <p:set>
                                      <p:cBhvr>
                                        <p:cTn id="79" dur="1" fill="hold">
                                          <p:stCondLst>
                                            <p:cond delay="0"/>
                                          </p:stCondLst>
                                        </p:cTn>
                                        <p:tgtEl>
                                          <p:spTgt spid="77"/>
                                        </p:tgtEl>
                                        <p:attrNameLst>
                                          <p:attrName>style.visibility</p:attrName>
                                        </p:attrNameLst>
                                      </p:cBhvr>
                                      <p:to>
                                        <p:strVal val="visible"/>
                                      </p:to>
                                    </p:set>
                                    <p:animEffect transition="in" filter="fade">
                                      <p:cBhvr>
                                        <p:cTn id="80" dur="1000"/>
                                        <p:tgtEl>
                                          <p:spTgt spid="77"/>
                                        </p:tgtEl>
                                      </p:cBhvr>
                                    </p:animEffect>
                                    <p:anim calcmode="lin" valueType="num">
                                      <p:cBhvr>
                                        <p:cTn id="81" dur="1000" fill="hold"/>
                                        <p:tgtEl>
                                          <p:spTgt spid="77"/>
                                        </p:tgtEl>
                                        <p:attrNameLst>
                                          <p:attrName>ppt_x</p:attrName>
                                        </p:attrNameLst>
                                      </p:cBhvr>
                                      <p:tavLst>
                                        <p:tav tm="0">
                                          <p:val>
                                            <p:strVal val="#ppt_x"/>
                                          </p:val>
                                        </p:tav>
                                        <p:tav tm="100000">
                                          <p:val>
                                            <p:strVal val="#ppt_x"/>
                                          </p:val>
                                        </p:tav>
                                      </p:tavLst>
                                    </p:anim>
                                    <p:anim calcmode="lin" valueType="num">
                                      <p:cBhvr>
                                        <p:cTn id="82" dur="1000" fill="hold"/>
                                        <p:tgtEl>
                                          <p:spTgt spid="77"/>
                                        </p:tgtEl>
                                        <p:attrNameLst>
                                          <p:attrName>ppt_y</p:attrName>
                                        </p:attrNameLst>
                                      </p:cBhvr>
                                      <p:tavLst>
                                        <p:tav tm="0">
                                          <p:val>
                                            <p:strVal val="#ppt_y+.1"/>
                                          </p:val>
                                        </p:tav>
                                        <p:tav tm="100000">
                                          <p:val>
                                            <p:strVal val="#ppt_y"/>
                                          </p:val>
                                        </p:tav>
                                      </p:tavLst>
                                    </p:anim>
                                  </p:childTnLst>
                                </p:cTn>
                              </p:par>
                            </p:childTnLst>
                          </p:cTn>
                        </p:par>
                        <p:par>
                          <p:cTn id="83" fill="hold">
                            <p:stCondLst>
                              <p:cond delay="7250"/>
                            </p:stCondLst>
                            <p:childTnLst>
                              <p:par>
                                <p:cTn id="84" presetID="53" presetClass="entr" presetSubtype="16" fill="hold" nodeType="afterEffect">
                                  <p:stCondLst>
                                    <p:cond delay="0"/>
                                  </p:stCondLst>
                                  <p:childTnLst>
                                    <p:set>
                                      <p:cBhvr>
                                        <p:cTn id="85" dur="1" fill="hold">
                                          <p:stCondLst>
                                            <p:cond delay="0"/>
                                          </p:stCondLst>
                                        </p:cTn>
                                        <p:tgtEl>
                                          <p:spTgt spid="72"/>
                                        </p:tgtEl>
                                        <p:attrNameLst>
                                          <p:attrName>style.visibility</p:attrName>
                                        </p:attrNameLst>
                                      </p:cBhvr>
                                      <p:to>
                                        <p:strVal val="visible"/>
                                      </p:to>
                                    </p:set>
                                    <p:anim calcmode="lin" valueType="num">
                                      <p:cBhvr>
                                        <p:cTn id="86" dur="500" fill="hold"/>
                                        <p:tgtEl>
                                          <p:spTgt spid="72"/>
                                        </p:tgtEl>
                                        <p:attrNameLst>
                                          <p:attrName>ppt_w</p:attrName>
                                        </p:attrNameLst>
                                      </p:cBhvr>
                                      <p:tavLst>
                                        <p:tav tm="0">
                                          <p:val>
                                            <p:fltVal val="0"/>
                                          </p:val>
                                        </p:tav>
                                        <p:tav tm="100000">
                                          <p:val>
                                            <p:strVal val="#ppt_w"/>
                                          </p:val>
                                        </p:tav>
                                      </p:tavLst>
                                    </p:anim>
                                    <p:anim calcmode="lin" valueType="num">
                                      <p:cBhvr>
                                        <p:cTn id="87" dur="500" fill="hold"/>
                                        <p:tgtEl>
                                          <p:spTgt spid="72"/>
                                        </p:tgtEl>
                                        <p:attrNameLst>
                                          <p:attrName>ppt_h</p:attrName>
                                        </p:attrNameLst>
                                      </p:cBhvr>
                                      <p:tavLst>
                                        <p:tav tm="0">
                                          <p:val>
                                            <p:fltVal val="0"/>
                                          </p:val>
                                        </p:tav>
                                        <p:tav tm="100000">
                                          <p:val>
                                            <p:strVal val="#ppt_h"/>
                                          </p:val>
                                        </p:tav>
                                      </p:tavLst>
                                    </p:anim>
                                    <p:animEffect transition="in" filter="fade">
                                      <p:cBhvr>
                                        <p:cTn id="88" dur="500"/>
                                        <p:tgtEl>
                                          <p:spTgt spid="72"/>
                                        </p:tgtEl>
                                      </p:cBhvr>
                                    </p:animEffect>
                                  </p:childTnLst>
                                </p:cTn>
                              </p:par>
                            </p:childTnLst>
                          </p:cTn>
                        </p:par>
                        <p:par>
                          <p:cTn id="89" fill="hold">
                            <p:stCondLst>
                              <p:cond delay="7750"/>
                            </p:stCondLst>
                            <p:childTnLst>
                              <p:par>
                                <p:cTn id="90" presetID="49" presetClass="entr" presetSubtype="0" decel="100000" fill="hold" grpId="0" nodeType="afterEffect">
                                  <p:stCondLst>
                                    <p:cond delay="0"/>
                                  </p:stCondLst>
                                  <p:childTnLst>
                                    <p:set>
                                      <p:cBhvr>
                                        <p:cTn id="91" dur="1" fill="hold">
                                          <p:stCondLst>
                                            <p:cond delay="0"/>
                                          </p:stCondLst>
                                        </p:cTn>
                                        <p:tgtEl>
                                          <p:spTgt spid="62"/>
                                        </p:tgtEl>
                                        <p:attrNameLst>
                                          <p:attrName>style.visibility</p:attrName>
                                        </p:attrNameLst>
                                      </p:cBhvr>
                                      <p:to>
                                        <p:strVal val="visible"/>
                                      </p:to>
                                    </p:set>
                                    <p:anim calcmode="lin" valueType="num">
                                      <p:cBhvr>
                                        <p:cTn id="92" dur="750" fill="hold"/>
                                        <p:tgtEl>
                                          <p:spTgt spid="62"/>
                                        </p:tgtEl>
                                        <p:attrNameLst>
                                          <p:attrName>ppt_w</p:attrName>
                                        </p:attrNameLst>
                                      </p:cBhvr>
                                      <p:tavLst>
                                        <p:tav tm="0">
                                          <p:val>
                                            <p:fltVal val="0"/>
                                          </p:val>
                                        </p:tav>
                                        <p:tav tm="100000">
                                          <p:val>
                                            <p:strVal val="#ppt_w"/>
                                          </p:val>
                                        </p:tav>
                                      </p:tavLst>
                                    </p:anim>
                                    <p:anim calcmode="lin" valueType="num">
                                      <p:cBhvr>
                                        <p:cTn id="93" dur="750" fill="hold"/>
                                        <p:tgtEl>
                                          <p:spTgt spid="62"/>
                                        </p:tgtEl>
                                        <p:attrNameLst>
                                          <p:attrName>ppt_h</p:attrName>
                                        </p:attrNameLst>
                                      </p:cBhvr>
                                      <p:tavLst>
                                        <p:tav tm="0">
                                          <p:val>
                                            <p:fltVal val="0"/>
                                          </p:val>
                                        </p:tav>
                                        <p:tav tm="100000">
                                          <p:val>
                                            <p:strVal val="#ppt_h"/>
                                          </p:val>
                                        </p:tav>
                                      </p:tavLst>
                                    </p:anim>
                                    <p:anim calcmode="lin" valueType="num">
                                      <p:cBhvr>
                                        <p:cTn id="94" dur="750" fill="hold"/>
                                        <p:tgtEl>
                                          <p:spTgt spid="62"/>
                                        </p:tgtEl>
                                        <p:attrNameLst>
                                          <p:attrName>style.rotation</p:attrName>
                                        </p:attrNameLst>
                                      </p:cBhvr>
                                      <p:tavLst>
                                        <p:tav tm="0">
                                          <p:val>
                                            <p:fltVal val="360"/>
                                          </p:val>
                                        </p:tav>
                                        <p:tav tm="100000">
                                          <p:val>
                                            <p:fltVal val="0"/>
                                          </p:val>
                                        </p:tav>
                                      </p:tavLst>
                                    </p:anim>
                                    <p:animEffect transition="in" filter="fade">
                                      <p:cBhvr>
                                        <p:cTn id="95" dur="750"/>
                                        <p:tgtEl>
                                          <p:spTgt spid="62"/>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21"/>
                                        </p:tgtEl>
                                        <p:attrNameLst>
                                          <p:attrName>style.visibility</p:attrName>
                                        </p:attrNameLst>
                                      </p:cBhvr>
                                      <p:to>
                                        <p:strVal val="visible"/>
                                      </p:to>
                                    </p:set>
                                    <p:anim calcmode="lin" valueType="num">
                                      <p:cBhvr>
                                        <p:cTn id="98" dur="750" fill="hold"/>
                                        <p:tgtEl>
                                          <p:spTgt spid="21"/>
                                        </p:tgtEl>
                                        <p:attrNameLst>
                                          <p:attrName>ppt_w</p:attrName>
                                        </p:attrNameLst>
                                      </p:cBhvr>
                                      <p:tavLst>
                                        <p:tav tm="0">
                                          <p:val>
                                            <p:fltVal val="0"/>
                                          </p:val>
                                        </p:tav>
                                        <p:tav tm="100000">
                                          <p:val>
                                            <p:strVal val="#ppt_w"/>
                                          </p:val>
                                        </p:tav>
                                      </p:tavLst>
                                    </p:anim>
                                    <p:anim calcmode="lin" valueType="num">
                                      <p:cBhvr>
                                        <p:cTn id="99" dur="750" fill="hold"/>
                                        <p:tgtEl>
                                          <p:spTgt spid="21"/>
                                        </p:tgtEl>
                                        <p:attrNameLst>
                                          <p:attrName>ppt_h</p:attrName>
                                        </p:attrNameLst>
                                      </p:cBhvr>
                                      <p:tavLst>
                                        <p:tav tm="0">
                                          <p:val>
                                            <p:fltVal val="0"/>
                                          </p:val>
                                        </p:tav>
                                        <p:tav tm="100000">
                                          <p:val>
                                            <p:strVal val="#ppt_h"/>
                                          </p:val>
                                        </p:tav>
                                      </p:tavLst>
                                    </p:anim>
                                    <p:anim calcmode="lin" valueType="num">
                                      <p:cBhvr>
                                        <p:cTn id="100" dur="750" fill="hold"/>
                                        <p:tgtEl>
                                          <p:spTgt spid="21"/>
                                        </p:tgtEl>
                                        <p:attrNameLst>
                                          <p:attrName>style.rotation</p:attrName>
                                        </p:attrNameLst>
                                      </p:cBhvr>
                                      <p:tavLst>
                                        <p:tav tm="0">
                                          <p:val>
                                            <p:fltVal val="360"/>
                                          </p:val>
                                        </p:tav>
                                        <p:tav tm="100000">
                                          <p:val>
                                            <p:fltVal val="0"/>
                                          </p:val>
                                        </p:tav>
                                      </p:tavLst>
                                    </p:anim>
                                    <p:animEffect transition="in" filter="fade">
                                      <p:cBhvr>
                                        <p:cTn id="101" dur="750"/>
                                        <p:tgtEl>
                                          <p:spTgt spid="21"/>
                                        </p:tgtEl>
                                      </p:cBhvr>
                                    </p:animEffect>
                                  </p:childTnLst>
                                </p:cTn>
                              </p:par>
                            </p:childTnLst>
                          </p:cTn>
                        </p:par>
                        <p:par>
                          <p:cTn id="102" fill="hold">
                            <p:stCondLst>
                              <p:cond delay="8500"/>
                            </p:stCondLst>
                            <p:childTnLst>
                              <p:par>
                                <p:cTn id="103" presetID="47" presetClass="entr" presetSubtype="0" fill="hold" grpId="0" nodeType="afterEffect">
                                  <p:stCondLst>
                                    <p:cond delay="0"/>
                                  </p:stCondLst>
                                  <p:childTnLst>
                                    <p:set>
                                      <p:cBhvr>
                                        <p:cTn id="104" dur="1" fill="hold">
                                          <p:stCondLst>
                                            <p:cond delay="0"/>
                                          </p:stCondLst>
                                        </p:cTn>
                                        <p:tgtEl>
                                          <p:spTgt spid="78"/>
                                        </p:tgtEl>
                                        <p:attrNameLst>
                                          <p:attrName>style.visibility</p:attrName>
                                        </p:attrNameLst>
                                      </p:cBhvr>
                                      <p:to>
                                        <p:strVal val="visible"/>
                                      </p:to>
                                    </p:set>
                                    <p:animEffect transition="in" filter="fade">
                                      <p:cBhvr>
                                        <p:cTn id="105" dur="1000"/>
                                        <p:tgtEl>
                                          <p:spTgt spid="78"/>
                                        </p:tgtEl>
                                      </p:cBhvr>
                                    </p:animEffect>
                                    <p:anim calcmode="lin" valueType="num">
                                      <p:cBhvr>
                                        <p:cTn id="106" dur="1000" fill="hold"/>
                                        <p:tgtEl>
                                          <p:spTgt spid="78"/>
                                        </p:tgtEl>
                                        <p:attrNameLst>
                                          <p:attrName>ppt_x</p:attrName>
                                        </p:attrNameLst>
                                      </p:cBhvr>
                                      <p:tavLst>
                                        <p:tav tm="0">
                                          <p:val>
                                            <p:strVal val="#ppt_x"/>
                                          </p:val>
                                        </p:tav>
                                        <p:tav tm="100000">
                                          <p:val>
                                            <p:strVal val="#ppt_x"/>
                                          </p:val>
                                        </p:tav>
                                      </p:tavLst>
                                    </p:anim>
                                    <p:anim calcmode="lin" valueType="num">
                                      <p:cBhvr>
                                        <p:cTn id="107"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53" grpId="0" animBg="1"/>
      <p:bldP spid="56" grpId="0" animBg="1"/>
      <p:bldP spid="59" grpId="0" animBg="1"/>
      <p:bldP spid="62" grpId="0" animBg="1"/>
      <p:bldP spid="75" grpId="0"/>
      <p:bldP spid="76" grpId="0"/>
      <p:bldP spid="77" grpId="0"/>
      <p:bldP spid="78" grpId="0"/>
      <p:bldP spid="7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145B856D-AEF4-480F-A57A-3D49884028BD}"/>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TextBox 8">
            <a:extLst>
              <a:ext uri="{FF2B5EF4-FFF2-40B4-BE49-F238E27FC236}">
                <a16:creationId xmlns:a16="http://schemas.microsoft.com/office/drawing/2014/main" id="{B615E962-BDA3-4E8F-9617-A25353840545}"/>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 name="TextBox 9">
            <a:extLst>
              <a:ext uri="{FF2B5EF4-FFF2-40B4-BE49-F238E27FC236}">
                <a16:creationId xmlns:a16="http://schemas.microsoft.com/office/drawing/2014/main" id="{5F7760E8-892C-4B98-8C16-76FE314160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Parallelogram 2">
            <a:extLst>
              <a:ext uri="{FF2B5EF4-FFF2-40B4-BE49-F238E27FC236}">
                <a16:creationId xmlns:a16="http://schemas.microsoft.com/office/drawing/2014/main" id="{7BBBB9FF-01DA-4E8D-BAE4-73B7D8835C42}"/>
              </a:ext>
            </a:extLst>
          </p:cNvPr>
          <p:cNvSpPr/>
          <p:nvPr/>
        </p:nvSpPr>
        <p:spPr>
          <a:xfrm flipV="1">
            <a:off x="5843644" y="822961"/>
            <a:ext cx="2057399" cy="1221856"/>
          </a:xfrm>
          <a:prstGeom prst="parallelogram">
            <a:avLst>
              <a:gd name="adj" fmla="val 63423"/>
            </a:avLst>
          </a:prstGeom>
          <a:solidFill>
            <a:srgbClr val="E6121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7064241D-592F-4510-83F2-1ED6B4EF8151}"/>
              </a:ext>
            </a:extLst>
          </p:cNvPr>
          <p:cNvGrpSpPr/>
          <p:nvPr/>
        </p:nvGrpSpPr>
        <p:grpSpPr>
          <a:xfrm>
            <a:off x="6410572" y="996412"/>
            <a:ext cx="5185868" cy="960120"/>
            <a:chOff x="6410572" y="996412"/>
            <a:chExt cx="5185868" cy="960120"/>
          </a:xfrm>
        </p:grpSpPr>
        <p:sp>
          <p:nvSpPr>
            <p:cNvPr id="13" name="Rectangle 12">
              <a:extLst>
                <a:ext uri="{FF2B5EF4-FFF2-40B4-BE49-F238E27FC236}">
                  <a16:creationId xmlns:a16="http://schemas.microsoft.com/office/drawing/2014/main" id="{9AAC865E-98B5-4375-A7FD-332F92BB0859}"/>
                </a:ext>
              </a:extLst>
            </p:cNvPr>
            <p:cNvSpPr/>
            <p:nvPr/>
          </p:nvSpPr>
          <p:spPr>
            <a:xfrm>
              <a:off x="6410572" y="99641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0A53E17-3417-441A-B4A2-D8ADDBC55879}"/>
                </a:ext>
              </a:extLst>
            </p:cNvPr>
            <p:cNvSpPr/>
            <p:nvPr/>
          </p:nvSpPr>
          <p:spPr>
            <a:xfrm>
              <a:off x="10580236" y="99641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a:extLst>
              <a:ext uri="{FF2B5EF4-FFF2-40B4-BE49-F238E27FC236}">
                <a16:creationId xmlns:a16="http://schemas.microsoft.com/office/drawing/2014/main" id="{7976BEE4-5137-4550-92DD-A9509B75B2AE}"/>
              </a:ext>
            </a:extLst>
          </p:cNvPr>
          <p:cNvSpPr txBox="1"/>
          <p:nvPr/>
        </p:nvSpPr>
        <p:spPr>
          <a:xfrm>
            <a:off x="7252611" y="104236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6" name="Freeform 37">
            <a:extLst>
              <a:ext uri="{FF2B5EF4-FFF2-40B4-BE49-F238E27FC236}">
                <a16:creationId xmlns:a16="http://schemas.microsoft.com/office/drawing/2014/main" id="{D5DC8D62-6D72-41A9-A9C0-739514AA0F4F}"/>
              </a:ext>
            </a:extLst>
          </p:cNvPr>
          <p:cNvSpPr>
            <a:spLocks noChangeAspect="1" noEditPoints="1"/>
          </p:cNvSpPr>
          <p:nvPr/>
        </p:nvSpPr>
        <p:spPr bwMode="auto">
          <a:xfrm>
            <a:off x="11090440" y="1295748"/>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Parallelogram 21">
            <a:extLst>
              <a:ext uri="{FF2B5EF4-FFF2-40B4-BE49-F238E27FC236}">
                <a16:creationId xmlns:a16="http://schemas.microsoft.com/office/drawing/2014/main" id="{18CE4CE0-4AD0-4C9C-B2A2-F0C5F566F406}"/>
              </a:ext>
            </a:extLst>
          </p:cNvPr>
          <p:cNvSpPr/>
          <p:nvPr/>
        </p:nvSpPr>
        <p:spPr>
          <a:xfrm flipV="1">
            <a:off x="5459596" y="2377441"/>
            <a:ext cx="2057399" cy="1221856"/>
          </a:xfrm>
          <a:prstGeom prst="parallelogram">
            <a:avLst>
              <a:gd name="adj" fmla="val 63423"/>
            </a:avLst>
          </a:prstGeom>
          <a:solidFill>
            <a:srgbClr val="67A6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8602E23F-A819-4591-BC59-25D865C43EC9}"/>
              </a:ext>
            </a:extLst>
          </p:cNvPr>
          <p:cNvGrpSpPr/>
          <p:nvPr/>
        </p:nvGrpSpPr>
        <p:grpSpPr>
          <a:xfrm>
            <a:off x="6026524" y="2550892"/>
            <a:ext cx="5185868" cy="960120"/>
            <a:chOff x="6026524" y="2550892"/>
            <a:chExt cx="5185868" cy="960120"/>
          </a:xfrm>
        </p:grpSpPr>
        <p:sp>
          <p:nvSpPr>
            <p:cNvPr id="23" name="Rectangle 22">
              <a:extLst>
                <a:ext uri="{FF2B5EF4-FFF2-40B4-BE49-F238E27FC236}">
                  <a16:creationId xmlns:a16="http://schemas.microsoft.com/office/drawing/2014/main" id="{91E04D36-2F8E-4CFA-897A-15A3598AFEE5}"/>
                </a:ext>
              </a:extLst>
            </p:cNvPr>
            <p:cNvSpPr/>
            <p:nvPr/>
          </p:nvSpPr>
          <p:spPr>
            <a:xfrm>
              <a:off x="6026524" y="255089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495039E-AC72-4753-818D-2E0D43F24D6E}"/>
                </a:ext>
              </a:extLst>
            </p:cNvPr>
            <p:cNvSpPr/>
            <p:nvPr/>
          </p:nvSpPr>
          <p:spPr>
            <a:xfrm>
              <a:off x="10196188" y="255089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C668D94F-6FC9-4EAB-9A6A-56ADFED3323E}"/>
              </a:ext>
            </a:extLst>
          </p:cNvPr>
          <p:cNvSpPr txBox="1"/>
          <p:nvPr/>
        </p:nvSpPr>
        <p:spPr>
          <a:xfrm>
            <a:off x="6868563" y="259684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0" name="Parallelogram 29">
            <a:extLst>
              <a:ext uri="{FF2B5EF4-FFF2-40B4-BE49-F238E27FC236}">
                <a16:creationId xmlns:a16="http://schemas.microsoft.com/office/drawing/2014/main" id="{935AF894-3D85-46BC-8517-71719BB9A017}"/>
              </a:ext>
            </a:extLst>
          </p:cNvPr>
          <p:cNvSpPr/>
          <p:nvPr/>
        </p:nvSpPr>
        <p:spPr>
          <a:xfrm flipV="1">
            <a:off x="5075548" y="3931921"/>
            <a:ext cx="2057399" cy="1221856"/>
          </a:xfrm>
          <a:prstGeom prst="parallelogram">
            <a:avLst>
              <a:gd name="adj" fmla="val 63423"/>
            </a:avLst>
          </a:prstGeom>
          <a:solidFill>
            <a:srgbClr val="27A1B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B9DEE255-721D-4BB6-8A86-C8512E57A861}"/>
              </a:ext>
            </a:extLst>
          </p:cNvPr>
          <p:cNvGrpSpPr/>
          <p:nvPr/>
        </p:nvGrpSpPr>
        <p:grpSpPr>
          <a:xfrm>
            <a:off x="5642476" y="4105372"/>
            <a:ext cx="5185868" cy="960120"/>
            <a:chOff x="5642476" y="4105372"/>
            <a:chExt cx="5185868" cy="960120"/>
          </a:xfrm>
        </p:grpSpPr>
        <p:sp>
          <p:nvSpPr>
            <p:cNvPr id="31" name="Rectangle 30">
              <a:extLst>
                <a:ext uri="{FF2B5EF4-FFF2-40B4-BE49-F238E27FC236}">
                  <a16:creationId xmlns:a16="http://schemas.microsoft.com/office/drawing/2014/main" id="{5119A598-0430-49CF-AF80-B381ED91AA4A}"/>
                </a:ext>
              </a:extLst>
            </p:cNvPr>
            <p:cNvSpPr/>
            <p:nvPr/>
          </p:nvSpPr>
          <p:spPr>
            <a:xfrm>
              <a:off x="5642476" y="410537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114588AA-0CAA-44F5-992E-3567B98F49F3}"/>
                </a:ext>
              </a:extLst>
            </p:cNvPr>
            <p:cNvSpPr/>
            <p:nvPr/>
          </p:nvSpPr>
          <p:spPr>
            <a:xfrm>
              <a:off x="9812140" y="410537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38883BCB-8532-40C6-8B33-2FB710FC83B2}"/>
              </a:ext>
            </a:extLst>
          </p:cNvPr>
          <p:cNvSpPr txBox="1"/>
          <p:nvPr/>
        </p:nvSpPr>
        <p:spPr>
          <a:xfrm>
            <a:off x="6484515" y="415132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38" name="Parallelogram 37">
            <a:extLst>
              <a:ext uri="{FF2B5EF4-FFF2-40B4-BE49-F238E27FC236}">
                <a16:creationId xmlns:a16="http://schemas.microsoft.com/office/drawing/2014/main" id="{6807782D-3D56-4208-9397-5F4607AA345B}"/>
              </a:ext>
            </a:extLst>
          </p:cNvPr>
          <p:cNvSpPr/>
          <p:nvPr/>
        </p:nvSpPr>
        <p:spPr>
          <a:xfrm flipV="1">
            <a:off x="4691500" y="5486401"/>
            <a:ext cx="2057399" cy="1221856"/>
          </a:xfrm>
          <a:prstGeom prst="parallelogram">
            <a:avLst>
              <a:gd name="adj" fmla="val 63423"/>
            </a:avLst>
          </a:prstGeom>
          <a:solidFill>
            <a:srgbClr val="E18A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BB1A566E-F63E-4552-BFC8-056468EC9714}"/>
              </a:ext>
            </a:extLst>
          </p:cNvPr>
          <p:cNvGrpSpPr/>
          <p:nvPr/>
        </p:nvGrpSpPr>
        <p:grpSpPr>
          <a:xfrm>
            <a:off x="5258428" y="5659852"/>
            <a:ext cx="5185868" cy="960120"/>
            <a:chOff x="5258428" y="5659852"/>
            <a:chExt cx="5185868" cy="960120"/>
          </a:xfrm>
        </p:grpSpPr>
        <p:sp>
          <p:nvSpPr>
            <p:cNvPr id="39" name="Rectangle 38">
              <a:extLst>
                <a:ext uri="{FF2B5EF4-FFF2-40B4-BE49-F238E27FC236}">
                  <a16:creationId xmlns:a16="http://schemas.microsoft.com/office/drawing/2014/main" id="{6E1C1F1F-1F78-404F-9D49-16F82196CC43}"/>
                </a:ext>
              </a:extLst>
            </p:cNvPr>
            <p:cNvSpPr/>
            <p:nvPr/>
          </p:nvSpPr>
          <p:spPr>
            <a:xfrm>
              <a:off x="5258428" y="5659852"/>
              <a:ext cx="5185868" cy="960120"/>
            </a:xfrm>
            <a:prstGeom prst="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CAB6270-CF0A-4500-ABE5-9FCBB34BF95E}"/>
                </a:ext>
              </a:extLst>
            </p:cNvPr>
            <p:cNvSpPr/>
            <p:nvPr/>
          </p:nvSpPr>
          <p:spPr>
            <a:xfrm>
              <a:off x="9428092" y="5659852"/>
              <a:ext cx="1014535" cy="960120"/>
            </a:xfrm>
            <a:custGeom>
              <a:avLst/>
              <a:gdLst>
                <a:gd name="connsiteX0" fmla="*/ 445242 w 1014535"/>
                <a:gd name="connsiteY0" fmla="*/ 0 h 960120"/>
                <a:gd name="connsiteX1" fmla="*/ 1014535 w 1014535"/>
                <a:gd name="connsiteY1" fmla="*/ 0 h 960120"/>
                <a:gd name="connsiteX2" fmla="*/ 1014535 w 1014535"/>
                <a:gd name="connsiteY2" fmla="*/ 960120 h 960120"/>
                <a:gd name="connsiteX3" fmla="*/ 0 w 1014535"/>
                <a:gd name="connsiteY3" fmla="*/ 960120 h 960120"/>
              </a:gdLst>
              <a:ahLst/>
              <a:cxnLst>
                <a:cxn ang="0">
                  <a:pos x="connsiteX0" y="connsiteY0"/>
                </a:cxn>
                <a:cxn ang="0">
                  <a:pos x="connsiteX1" y="connsiteY1"/>
                </a:cxn>
                <a:cxn ang="0">
                  <a:pos x="connsiteX2" y="connsiteY2"/>
                </a:cxn>
                <a:cxn ang="0">
                  <a:pos x="connsiteX3" y="connsiteY3"/>
                </a:cxn>
              </a:cxnLst>
              <a:rect l="l" t="t" r="r" b="b"/>
              <a:pathLst>
                <a:path w="1014535" h="960120">
                  <a:moveTo>
                    <a:pt x="445242" y="0"/>
                  </a:moveTo>
                  <a:lnTo>
                    <a:pt x="1014535" y="0"/>
                  </a:lnTo>
                  <a:lnTo>
                    <a:pt x="1014535" y="960120"/>
                  </a:lnTo>
                  <a:lnTo>
                    <a:pt x="0" y="96012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8AF43C46-2087-4B7F-B764-2986857771CB}"/>
              </a:ext>
            </a:extLst>
          </p:cNvPr>
          <p:cNvSpPr txBox="1"/>
          <p:nvPr/>
        </p:nvSpPr>
        <p:spPr>
          <a:xfrm>
            <a:off x="6100467" y="5705807"/>
            <a:ext cx="3190704" cy="834074"/>
          </a:xfrm>
          <a:prstGeom prst="rect">
            <a:avLst/>
          </a:prstGeom>
          <a:noFill/>
        </p:spPr>
        <p:txBody>
          <a:bodyPr wrap="square" rtlCol="0">
            <a:spAutoFit/>
          </a:bodyPr>
          <a:lstStyle/>
          <a:p>
            <a:pPr defTabSz="1219170">
              <a:spcBef>
                <a:spcPct val="20000"/>
              </a:spcBef>
              <a:defRPr/>
            </a:pPr>
            <a:r>
              <a:rPr lang="en-US" sz="1300" b="1" dirty="0">
                <a:solidFill>
                  <a:srgbClr val="585858"/>
                </a:solidFill>
              </a:rPr>
              <a:t>LOREM IPSUM</a:t>
            </a:r>
          </a:p>
          <a:p>
            <a:pPr defTabSz="1219170">
              <a:spcBef>
                <a:spcPct val="20000"/>
              </a:spcBef>
              <a:defRPr/>
            </a:pPr>
            <a:r>
              <a:rPr lang="en-US" sz="1100" dirty="0">
                <a:solidFill>
                  <a:srgbClr val="585858"/>
                </a:solidFill>
              </a:rPr>
              <a:t>Lorem ipsum dolor sit amet, consectetur adipiscing elit, sed do eiusmod tempor incididunt ut labore et dolore magna aliqua. Ut enim ad minim veniam.</a:t>
            </a:r>
          </a:p>
        </p:txBody>
      </p:sp>
      <p:sp>
        <p:nvSpPr>
          <p:cNvPr id="17" name="Freeform 41">
            <a:extLst>
              <a:ext uri="{FF2B5EF4-FFF2-40B4-BE49-F238E27FC236}">
                <a16:creationId xmlns:a16="http://schemas.microsoft.com/office/drawing/2014/main" id="{85A3465E-DFE3-4CF8-80AC-BA00229161EB}"/>
              </a:ext>
            </a:extLst>
          </p:cNvPr>
          <p:cNvSpPr>
            <a:spLocks noChangeAspect="1" noEditPoints="1"/>
          </p:cNvSpPr>
          <p:nvPr/>
        </p:nvSpPr>
        <p:spPr bwMode="auto">
          <a:xfrm>
            <a:off x="9823962" y="5957682"/>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8" name="Freeform 101">
            <a:extLst>
              <a:ext uri="{FF2B5EF4-FFF2-40B4-BE49-F238E27FC236}">
                <a16:creationId xmlns:a16="http://schemas.microsoft.com/office/drawing/2014/main" id="{50F53784-653C-4B2C-A25B-3DAA5CE07639}"/>
              </a:ext>
            </a:extLst>
          </p:cNvPr>
          <p:cNvSpPr>
            <a:spLocks noChangeAspect="1" noEditPoints="1"/>
          </p:cNvSpPr>
          <p:nvPr/>
        </p:nvSpPr>
        <p:spPr bwMode="auto">
          <a:xfrm>
            <a:off x="10626195" y="283892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91">
            <a:extLst>
              <a:ext uri="{FF2B5EF4-FFF2-40B4-BE49-F238E27FC236}">
                <a16:creationId xmlns:a16="http://schemas.microsoft.com/office/drawing/2014/main" id="{796BCCA6-2FA4-4BC0-9F04-C3D9B05F9C75}"/>
              </a:ext>
            </a:extLst>
          </p:cNvPr>
          <p:cNvSpPr>
            <a:spLocks noChangeAspect="1" noEditPoints="1"/>
          </p:cNvSpPr>
          <p:nvPr/>
        </p:nvSpPr>
        <p:spPr bwMode="auto">
          <a:xfrm>
            <a:off x="10278833" y="440255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3">
            <a:extLst>
              <a:ext uri="{FF2B5EF4-FFF2-40B4-BE49-F238E27FC236}">
                <a16:creationId xmlns:a16="http://schemas.microsoft.com/office/drawing/2014/main" id="{50CD9055-CF94-4157-90F8-9E967C329252}"/>
              </a:ext>
            </a:extLst>
          </p:cNvPr>
          <p:cNvGrpSpPr/>
          <p:nvPr/>
        </p:nvGrpSpPr>
        <p:grpSpPr>
          <a:xfrm>
            <a:off x="5760720" y="822960"/>
            <a:ext cx="1371600" cy="1143003"/>
            <a:chOff x="5760720" y="822960"/>
            <a:chExt cx="1371600" cy="1143003"/>
          </a:xfrm>
        </p:grpSpPr>
        <p:sp>
          <p:nvSpPr>
            <p:cNvPr id="2" name="Isosceles Triangle 1">
              <a:extLst>
                <a:ext uri="{FF2B5EF4-FFF2-40B4-BE49-F238E27FC236}">
                  <a16:creationId xmlns:a16="http://schemas.microsoft.com/office/drawing/2014/main" id="{F827546E-5460-4779-A01D-CDAB7D129528}"/>
                </a:ext>
              </a:extLst>
            </p:cNvPr>
            <p:cNvSpPr/>
            <p:nvPr/>
          </p:nvSpPr>
          <p:spPr>
            <a:xfrm rot="10800000">
              <a:off x="5760720" y="822963"/>
              <a:ext cx="1371600" cy="1143000"/>
            </a:xfrm>
            <a:prstGeom prst="triangle">
              <a:avLst>
                <a:gd name="adj" fmla="val 52904"/>
              </a:avLst>
            </a:prstGeom>
            <a:gradFill>
              <a:gsLst>
                <a:gs pos="0">
                  <a:srgbClr val="FF5352"/>
                </a:gs>
                <a:gs pos="48000">
                  <a:srgbClr val="FF2B2A"/>
                </a:gs>
                <a:gs pos="100000">
                  <a:srgbClr val="E10D0C"/>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C7BD4B3-9F95-47ED-88D6-FE6608D34E9E}"/>
                </a:ext>
              </a:extLst>
            </p:cNvPr>
            <p:cNvSpPr txBox="1"/>
            <p:nvPr/>
          </p:nvSpPr>
          <p:spPr>
            <a:xfrm>
              <a:off x="6204743" y="822960"/>
              <a:ext cx="462326" cy="830997"/>
            </a:xfrm>
            <a:prstGeom prst="rect">
              <a:avLst/>
            </a:prstGeom>
            <a:noFill/>
          </p:spPr>
          <p:txBody>
            <a:bodyPr wrap="square" rtlCol="0">
              <a:spAutoFit/>
            </a:bodyPr>
            <a:lstStyle/>
            <a:p>
              <a:pPr algn="ctr"/>
              <a:r>
                <a:rPr lang="en-US" sz="4800" dirty="0">
                  <a:solidFill>
                    <a:schemeClr val="bg1"/>
                  </a:solidFill>
                </a:rPr>
                <a:t>A</a:t>
              </a:r>
            </a:p>
          </p:txBody>
        </p:sp>
      </p:grpSp>
      <p:grpSp>
        <p:nvGrpSpPr>
          <p:cNvPr id="5" name="Group 4">
            <a:extLst>
              <a:ext uri="{FF2B5EF4-FFF2-40B4-BE49-F238E27FC236}">
                <a16:creationId xmlns:a16="http://schemas.microsoft.com/office/drawing/2014/main" id="{134A511D-9F39-4920-BEA3-D38B41D565E3}"/>
              </a:ext>
            </a:extLst>
          </p:cNvPr>
          <p:cNvGrpSpPr/>
          <p:nvPr/>
        </p:nvGrpSpPr>
        <p:grpSpPr>
          <a:xfrm>
            <a:off x="5376672" y="2377440"/>
            <a:ext cx="1371600" cy="1143003"/>
            <a:chOff x="5376672" y="2377440"/>
            <a:chExt cx="1371600" cy="1143003"/>
          </a:xfrm>
        </p:grpSpPr>
        <p:sp>
          <p:nvSpPr>
            <p:cNvPr id="24" name="Isosceles Triangle 23">
              <a:extLst>
                <a:ext uri="{FF2B5EF4-FFF2-40B4-BE49-F238E27FC236}">
                  <a16:creationId xmlns:a16="http://schemas.microsoft.com/office/drawing/2014/main" id="{36A065B9-BAE4-4B49-A5C0-63F2BE7BB491}"/>
                </a:ext>
              </a:extLst>
            </p:cNvPr>
            <p:cNvSpPr/>
            <p:nvPr/>
          </p:nvSpPr>
          <p:spPr>
            <a:xfrm rot="10800000">
              <a:off x="5376672" y="2377443"/>
              <a:ext cx="1371600" cy="1143000"/>
            </a:xfrm>
            <a:prstGeom prst="triangle">
              <a:avLst>
                <a:gd name="adj" fmla="val 52904"/>
              </a:avLst>
            </a:prstGeom>
            <a:gradFill>
              <a:gsLst>
                <a:gs pos="0">
                  <a:srgbClr val="A3D81F"/>
                </a:gs>
                <a:gs pos="48000">
                  <a:srgbClr val="85C401"/>
                </a:gs>
                <a:gs pos="100000">
                  <a:srgbClr val="5D9C01"/>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B438B45-1D1E-469D-93D3-202C937E8DFD}"/>
                </a:ext>
              </a:extLst>
            </p:cNvPr>
            <p:cNvSpPr txBox="1"/>
            <p:nvPr/>
          </p:nvSpPr>
          <p:spPr>
            <a:xfrm>
              <a:off x="5820695" y="2377440"/>
              <a:ext cx="462326" cy="830997"/>
            </a:xfrm>
            <a:prstGeom prst="rect">
              <a:avLst/>
            </a:prstGeom>
            <a:noFill/>
          </p:spPr>
          <p:txBody>
            <a:bodyPr wrap="square" rtlCol="0">
              <a:spAutoFit/>
            </a:bodyPr>
            <a:lstStyle/>
            <a:p>
              <a:pPr algn="ctr"/>
              <a:r>
                <a:rPr lang="en-US" sz="4800" dirty="0">
                  <a:solidFill>
                    <a:schemeClr val="bg1"/>
                  </a:solidFill>
                </a:rPr>
                <a:t>B</a:t>
              </a:r>
            </a:p>
          </p:txBody>
        </p:sp>
      </p:grpSp>
      <p:grpSp>
        <p:nvGrpSpPr>
          <p:cNvPr id="6" name="Group 5">
            <a:extLst>
              <a:ext uri="{FF2B5EF4-FFF2-40B4-BE49-F238E27FC236}">
                <a16:creationId xmlns:a16="http://schemas.microsoft.com/office/drawing/2014/main" id="{37BE0B5B-02BC-4A3E-AA58-DB9493CD762B}"/>
              </a:ext>
            </a:extLst>
          </p:cNvPr>
          <p:cNvGrpSpPr/>
          <p:nvPr/>
        </p:nvGrpSpPr>
        <p:grpSpPr>
          <a:xfrm>
            <a:off x="4992624" y="3931920"/>
            <a:ext cx="1371600" cy="1143003"/>
            <a:chOff x="4992624" y="3931920"/>
            <a:chExt cx="1371600" cy="1143003"/>
          </a:xfrm>
        </p:grpSpPr>
        <p:sp>
          <p:nvSpPr>
            <p:cNvPr id="32" name="Isosceles Triangle 31">
              <a:extLst>
                <a:ext uri="{FF2B5EF4-FFF2-40B4-BE49-F238E27FC236}">
                  <a16:creationId xmlns:a16="http://schemas.microsoft.com/office/drawing/2014/main" id="{7AE702F9-7BF9-49E7-9CC9-D268005E44AA}"/>
                </a:ext>
              </a:extLst>
            </p:cNvPr>
            <p:cNvSpPr/>
            <p:nvPr/>
          </p:nvSpPr>
          <p:spPr>
            <a:xfrm rot="10800000">
              <a:off x="4992624" y="3931923"/>
              <a:ext cx="1371600" cy="1143000"/>
            </a:xfrm>
            <a:prstGeom prst="triangle">
              <a:avLst>
                <a:gd name="adj" fmla="val 52904"/>
              </a:avLst>
            </a:prstGeom>
            <a:gradFill>
              <a:gsLst>
                <a:gs pos="0">
                  <a:srgbClr val="5CD6EB"/>
                </a:gs>
                <a:gs pos="48000">
                  <a:srgbClr val="3EB8CD"/>
                </a:gs>
                <a:gs pos="100000">
                  <a:srgbClr val="209AAF"/>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220126C-0A77-4232-B549-54FFBC8CA55F}"/>
                </a:ext>
              </a:extLst>
            </p:cNvPr>
            <p:cNvSpPr txBox="1"/>
            <p:nvPr/>
          </p:nvSpPr>
          <p:spPr>
            <a:xfrm>
              <a:off x="5436647" y="3931920"/>
              <a:ext cx="462326" cy="830997"/>
            </a:xfrm>
            <a:prstGeom prst="rect">
              <a:avLst/>
            </a:prstGeom>
            <a:noFill/>
          </p:spPr>
          <p:txBody>
            <a:bodyPr wrap="square" rtlCol="0">
              <a:spAutoFit/>
            </a:bodyPr>
            <a:lstStyle/>
            <a:p>
              <a:pPr algn="ctr"/>
              <a:r>
                <a:rPr lang="en-US" sz="4800" dirty="0">
                  <a:solidFill>
                    <a:schemeClr val="bg1"/>
                  </a:solidFill>
                </a:rPr>
                <a:t>C</a:t>
              </a:r>
            </a:p>
          </p:txBody>
        </p:sp>
      </p:grpSp>
      <p:grpSp>
        <p:nvGrpSpPr>
          <p:cNvPr id="8" name="Group 7">
            <a:extLst>
              <a:ext uri="{FF2B5EF4-FFF2-40B4-BE49-F238E27FC236}">
                <a16:creationId xmlns:a16="http://schemas.microsoft.com/office/drawing/2014/main" id="{43515013-3D60-46C9-9B3A-730D4DA703ED}"/>
              </a:ext>
            </a:extLst>
          </p:cNvPr>
          <p:cNvGrpSpPr/>
          <p:nvPr/>
        </p:nvGrpSpPr>
        <p:grpSpPr>
          <a:xfrm>
            <a:off x="4608576" y="5486400"/>
            <a:ext cx="1371600" cy="1143003"/>
            <a:chOff x="4608576" y="5486400"/>
            <a:chExt cx="1371600" cy="1143003"/>
          </a:xfrm>
        </p:grpSpPr>
        <p:sp>
          <p:nvSpPr>
            <p:cNvPr id="40" name="Isosceles Triangle 39">
              <a:extLst>
                <a:ext uri="{FF2B5EF4-FFF2-40B4-BE49-F238E27FC236}">
                  <a16:creationId xmlns:a16="http://schemas.microsoft.com/office/drawing/2014/main" id="{8CD9042E-6512-4A5F-ACB4-277345263FC9}"/>
                </a:ext>
              </a:extLst>
            </p:cNvPr>
            <p:cNvSpPr/>
            <p:nvPr/>
          </p:nvSpPr>
          <p:spPr>
            <a:xfrm rot="10800000">
              <a:off x="4608576" y="5486403"/>
              <a:ext cx="1371600" cy="1143000"/>
            </a:xfrm>
            <a:prstGeom prst="triangle">
              <a:avLst>
                <a:gd name="adj" fmla="val 52904"/>
              </a:avLst>
            </a:prstGeom>
            <a:gradFill>
              <a:gsLst>
                <a:gs pos="0">
                  <a:srgbClr val="FFD02B"/>
                </a:gs>
                <a:gs pos="48000">
                  <a:srgbClr val="FFA803"/>
                </a:gs>
                <a:gs pos="100000">
                  <a:srgbClr val="D78003"/>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095DA35F-EB84-472B-8880-4EBF90E39EA9}"/>
                </a:ext>
              </a:extLst>
            </p:cNvPr>
            <p:cNvSpPr txBox="1"/>
            <p:nvPr/>
          </p:nvSpPr>
          <p:spPr>
            <a:xfrm>
              <a:off x="5052599" y="5486400"/>
              <a:ext cx="462326" cy="830997"/>
            </a:xfrm>
            <a:prstGeom prst="rect">
              <a:avLst/>
            </a:prstGeom>
            <a:noFill/>
          </p:spPr>
          <p:txBody>
            <a:bodyPr wrap="square" rtlCol="0">
              <a:spAutoFit/>
            </a:bodyPr>
            <a:lstStyle/>
            <a:p>
              <a:pPr algn="ctr"/>
              <a:r>
                <a:rPr lang="en-US" sz="4800" dirty="0">
                  <a:solidFill>
                    <a:schemeClr val="bg1"/>
                  </a:solidFill>
                </a:rPr>
                <a:t>D</a:t>
              </a:r>
            </a:p>
          </p:txBody>
        </p:sp>
      </p:grpSp>
    </p:spTree>
    <p:extLst>
      <p:ext uri="{BB962C8B-B14F-4D97-AF65-F5344CB8AC3E}">
        <p14:creationId xmlns:p14="http://schemas.microsoft.com/office/powerpoint/2010/main" val="2585681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500"/>
                                        <p:tgtEl>
                                          <p:spTgt spid="9">
                                            <p:txEl>
                                              <p:pRg st="0" end="0"/>
                                            </p:txEl>
                                          </p:spTgt>
                                        </p:tgtEl>
                                      </p:cBhvr>
                                    </p:animEffect>
                                    <p:anim calcmode="lin" valueType="num">
                                      <p:cBhvr>
                                        <p:cTn id="1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9">
                                            <p:txEl>
                                              <p:pRg st="2" end="2"/>
                                            </p:txEl>
                                          </p:spTgt>
                                        </p:tgtEl>
                                        <p:attrNameLst>
                                          <p:attrName>style.visibility</p:attrName>
                                        </p:attrNameLst>
                                      </p:cBhvr>
                                      <p:to>
                                        <p:strVal val="visible"/>
                                      </p:to>
                                    </p:set>
                                    <p:animEffect transition="in" filter="fade">
                                      <p:cBhvr>
                                        <p:cTn id="20" dur="500"/>
                                        <p:tgtEl>
                                          <p:spTgt spid="9">
                                            <p:txEl>
                                              <p:pRg st="2" end="2"/>
                                            </p:txEl>
                                          </p:spTgt>
                                        </p:tgtEl>
                                      </p:cBhvr>
                                    </p:animEffect>
                                    <p:anim calcmode="lin" valueType="num">
                                      <p:cBhvr>
                                        <p:cTn id="21"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9">
                                            <p:txEl>
                                              <p:pRg st="3" end="3"/>
                                            </p:txEl>
                                          </p:spTgt>
                                        </p:tgtEl>
                                        <p:attrNameLst>
                                          <p:attrName>style.visibility</p:attrName>
                                        </p:attrNameLst>
                                      </p:cBhvr>
                                      <p:to>
                                        <p:strVal val="visible"/>
                                      </p:to>
                                    </p:set>
                                    <p:animEffect transition="in" filter="fade">
                                      <p:cBhvr>
                                        <p:cTn id="26" dur="500"/>
                                        <p:tgtEl>
                                          <p:spTgt spid="9">
                                            <p:txEl>
                                              <p:pRg st="3" end="3"/>
                                            </p:txEl>
                                          </p:spTgt>
                                        </p:tgtEl>
                                      </p:cBhvr>
                                    </p:animEffect>
                                    <p:anim calcmode="lin" valueType="num">
                                      <p:cBhvr>
                                        <p:cTn id="27"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9">
                                            <p:txEl>
                                              <p:pRg st="5" end="5"/>
                                            </p:txEl>
                                          </p:spTgt>
                                        </p:tgtEl>
                                        <p:attrNameLst>
                                          <p:attrName>style.visibility</p:attrName>
                                        </p:attrNameLst>
                                      </p:cBhvr>
                                      <p:to>
                                        <p:strVal val="visible"/>
                                      </p:to>
                                    </p:set>
                                    <p:animEffect transition="in" filter="fade">
                                      <p:cBhvr>
                                        <p:cTn id="32" dur="500"/>
                                        <p:tgtEl>
                                          <p:spTgt spid="9">
                                            <p:txEl>
                                              <p:pRg st="5" end="5"/>
                                            </p:txEl>
                                          </p:spTgt>
                                        </p:tgtEl>
                                      </p:cBhvr>
                                    </p:animEffect>
                                    <p:anim calcmode="lin" valueType="num">
                                      <p:cBhvr>
                                        <p:cTn id="33"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9">
                                            <p:txEl>
                                              <p:pRg st="7" end="7"/>
                                            </p:txEl>
                                          </p:spTgt>
                                        </p:tgtEl>
                                        <p:attrNameLst>
                                          <p:attrName>style.visibility</p:attrName>
                                        </p:attrNameLst>
                                      </p:cBhvr>
                                      <p:to>
                                        <p:strVal val="visible"/>
                                      </p:to>
                                    </p:set>
                                    <p:animEffect transition="in" filter="fade">
                                      <p:cBhvr>
                                        <p:cTn id="38" dur="500"/>
                                        <p:tgtEl>
                                          <p:spTgt spid="9">
                                            <p:txEl>
                                              <p:pRg st="7" end="7"/>
                                            </p:txEl>
                                          </p:spTgt>
                                        </p:tgtEl>
                                      </p:cBhvr>
                                    </p:animEffect>
                                    <p:anim calcmode="lin" valueType="num">
                                      <p:cBhvr>
                                        <p:cTn id="3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9">
                                            <p:txEl>
                                              <p:pRg st="9" end="9"/>
                                            </p:txEl>
                                          </p:spTgt>
                                        </p:tgtEl>
                                        <p:attrNameLst>
                                          <p:attrName>style.visibility</p:attrName>
                                        </p:attrNameLst>
                                      </p:cBhvr>
                                      <p:to>
                                        <p:strVal val="visible"/>
                                      </p:to>
                                    </p:set>
                                    <p:animEffect transition="in" filter="fade">
                                      <p:cBhvr>
                                        <p:cTn id="44" dur="500"/>
                                        <p:tgtEl>
                                          <p:spTgt spid="9">
                                            <p:txEl>
                                              <p:pRg st="9" end="9"/>
                                            </p:txEl>
                                          </p:spTgt>
                                        </p:tgtEl>
                                      </p:cBhvr>
                                    </p:animEffect>
                                    <p:anim calcmode="lin" valueType="num">
                                      <p:cBhvr>
                                        <p:cTn id="45"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2" presetClass="entr" presetSubtype="4" fill="hold" grpId="0" nodeType="after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wipe(down)">
                                      <p:cBhvr>
                                        <p:cTn id="50" dur="500"/>
                                        <p:tgtEl>
                                          <p:spTgt spid="3"/>
                                        </p:tgtEl>
                                      </p:cBhvr>
                                    </p:animEffect>
                                  </p:childTnLst>
                                </p:cTn>
                              </p:par>
                            </p:childTnLst>
                          </p:cTn>
                        </p:par>
                        <p:par>
                          <p:cTn id="51" fill="hold">
                            <p:stCondLst>
                              <p:cond delay="4000"/>
                            </p:stCondLst>
                            <p:childTnLst>
                              <p:par>
                                <p:cTn id="52" presetID="22" presetClass="entr" presetSubtype="1"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wipe(up)">
                                      <p:cBhvr>
                                        <p:cTn id="54" dur="500"/>
                                        <p:tgtEl>
                                          <p:spTgt spid="4"/>
                                        </p:tgtEl>
                                      </p:cBhvr>
                                    </p:animEffect>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500" fill="hold"/>
                                        <p:tgtEl>
                                          <p:spTgt spid="45"/>
                                        </p:tgtEl>
                                        <p:attrNameLst>
                                          <p:attrName>ppt_x</p:attrName>
                                        </p:attrNameLst>
                                      </p:cBhvr>
                                      <p:tavLst>
                                        <p:tav tm="0">
                                          <p:val>
                                            <p:strVal val="1+#ppt_w/2"/>
                                          </p:val>
                                        </p:tav>
                                        <p:tav tm="100000">
                                          <p:val>
                                            <p:strVal val="#ppt_x"/>
                                          </p:val>
                                        </p:tav>
                                      </p:tavLst>
                                    </p:anim>
                                    <p:anim calcmode="lin" valueType="num">
                                      <p:cBhvr additive="base">
                                        <p:cTn id="59" dur="500" fill="hold"/>
                                        <p:tgtEl>
                                          <p:spTgt spid="45"/>
                                        </p:tgtEl>
                                        <p:attrNameLst>
                                          <p:attrName>ppt_y</p:attrName>
                                        </p:attrNameLst>
                                      </p:cBhvr>
                                      <p:tavLst>
                                        <p:tav tm="0">
                                          <p:val>
                                            <p:strVal val="#ppt_y"/>
                                          </p:val>
                                        </p:tav>
                                        <p:tav tm="100000">
                                          <p:val>
                                            <p:strVal val="#ppt_y"/>
                                          </p:val>
                                        </p:tav>
                                      </p:tavLst>
                                    </p:anim>
                                  </p:childTnLst>
                                </p:cTn>
                              </p:par>
                              <p:par>
                                <p:cTn id="60" presetID="2" presetClass="entr" presetSubtype="2"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500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1000"/>
                                        <p:tgtEl>
                                          <p:spTgt spid="15"/>
                                        </p:tgtEl>
                                      </p:cBhvr>
                                    </p:animEffect>
                                  </p:childTnLst>
                                </p:cTn>
                              </p:par>
                            </p:childTnLst>
                          </p:cTn>
                        </p:par>
                        <p:par>
                          <p:cTn id="68" fill="hold">
                            <p:stCondLst>
                              <p:cond delay="6000"/>
                            </p:stCondLst>
                            <p:childTnLst>
                              <p:par>
                                <p:cTn id="69" presetID="22" presetClass="entr" presetSubtype="4"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wipe(down)">
                                      <p:cBhvr>
                                        <p:cTn id="71" dur="500"/>
                                        <p:tgtEl>
                                          <p:spTgt spid="22"/>
                                        </p:tgtEl>
                                      </p:cBhvr>
                                    </p:animEffect>
                                  </p:childTnLst>
                                </p:cTn>
                              </p:par>
                            </p:childTnLst>
                          </p:cTn>
                        </p:par>
                        <p:par>
                          <p:cTn id="72" fill="hold">
                            <p:stCondLst>
                              <p:cond delay="6500"/>
                            </p:stCondLst>
                            <p:childTnLst>
                              <p:par>
                                <p:cTn id="73" presetID="22" presetClass="entr" presetSubtype="1" fill="hold" nodeType="after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wipe(up)">
                                      <p:cBhvr>
                                        <p:cTn id="75" dur="500"/>
                                        <p:tgtEl>
                                          <p:spTgt spid="5"/>
                                        </p:tgtEl>
                                      </p:cBhvr>
                                    </p:animEffect>
                                  </p:childTnLst>
                                </p:cTn>
                              </p:par>
                            </p:childTnLst>
                          </p:cTn>
                        </p:par>
                        <p:par>
                          <p:cTn id="76" fill="hold">
                            <p:stCondLst>
                              <p:cond delay="7000"/>
                            </p:stCondLst>
                            <p:childTnLst>
                              <p:par>
                                <p:cTn id="77" presetID="2" presetClass="entr" presetSubtype="2"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18"/>
                                        </p:tgtEl>
                                        <p:attrNameLst>
                                          <p:attrName>style.visibility</p:attrName>
                                        </p:attrNameLst>
                                      </p:cBhvr>
                                      <p:to>
                                        <p:strVal val="visible"/>
                                      </p:to>
                                    </p:set>
                                    <p:anim calcmode="lin" valueType="num">
                                      <p:cBhvr additive="base">
                                        <p:cTn id="83" dur="500" fill="hold"/>
                                        <p:tgtEl>
                                          <p:spTgt spid="18"/>
                                        </p:tgtEl>
                                        <p:attrNameLst>
                                          <p:attrName>ppt_x</p:attrName>
                                        </p:attrNameLst>
                                      </p:cBhvr>
                                      <p:tavLst>
                                        <p:tav tm="0">
                                          <p:val>
                                            <p:strVal val="1+#ppt_w/2"/>
                                          </p:val>
                                        </p:tav>
                                        <p:tav tm="100000">
                                          <p:val>
                                            <p:strVal val="#ppt_x"/>
                                          </p:val>
                                        </p:tav>
                                      </p:tavLst>
                                    </p:anim>
                                    <p:anim calcmode="lin" valueType="num">
                                      <p:cBhvr additive="base">
                                        <p:cTn id="84" dur="500" fill="hold"/>
                                        <p:tgtEl>
                                          <p:spTgt spid="18"/>
                                        </p:tgtEl>
                                        <p:attrNameLst>
                                          <p:attrName>ppt_y</p:attrName>
                                        </p:attrNameLst>
                                      </p:cBhvr>
                                      <p:tavLst>
                                        <p:tav tm="0">
                                          <p:val>
                                            <p:strVal val="#ppt_y"/>
                                          </p:val>
                                        </p:tav>
                                        <p:tav tm="100000">
                                          <p:val>
                                            <p:strVal val="#ppt_y"/>
                                          </p:val>
                                        </p:tav>
                                      </p:tavLst>
                                    </p:anim>
                                  </p:childTnLst>
                                </p:cTn>
                              </p:par>
                            </p:childTnLst>
                          </p:cTn>
                        </p:par>
                        <p:par>
                          <p:cTn id="85" fill="hold">
                            <p:stCondLst>
                              <p:cond delay="7500"/>
                            </p:stCondLst>
                            <p:childTnLst>
                              <p:par>
                                <p:cTn id="86" presetID="22" presetClass="entr" presetSubtype="1"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wipe(up)">
                                      <p:cBhvr>
                                        <p:cTn id="88" dur="1000"/>
                                        <p:tgtEl>
                                          <p:spTgt spid="27"/>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down)">
                                      <p:cBhvr>
                                        <p:cTn id="92" dur="500"/>
                                        <p:tgtEl>
                                          <p:spTgt spid="30"/>
                                        </p:tgtEl>
                                      </p:cBhvr>
                                    </p:animEffect>
                                  </p:childTnLst>
                                </p:cTn>
                              </p:par>
                            </p:childTnLst>
                          </p:cTn>
                        </p:par>
                        <p:par>
                          <p:cTn id="93" fill="hold">
                            <p:stCondLst>
                              <p:cond delay="9000"/>
                            </p:stCondLst>
                            <p:childTnLst>
                              <p:par>
                                <p:cTn id="94" presetID="22" presetClass="entr" presetSubtype="1" fill="hold" nodeType="afterEffect">
                                  <p:stCondLst>
                                    <p:cond delay="0"/>
                                  </p:stCondLst>
                                  <p:childTnLst>
                                    <p:set>
                                      <p:cBhvr>
                                        <p:cTn id="95" dur="1" fill="hold">
                                          <p:stCondLst>
                                            <p:cond delay="0"/>
                                          </p:stCondLst>
                                        </p:cTn>
                                        <p:tgtEl>
                                          <p:spTgt spid="6"/>
                                        </p:tgtEl>
                                        <p:attrNameLst>
                                          <p:attrName>style.visibility</p:attrName>
                                        </p:attrNameLst>
                                      </p:cBhvr>
                                      <p:to>
                                        <p:strVal val="visible"/>
                                      </p:to>
                                    </p:set>
                                    <p:animEffect transition="in" filter="wipe(up)">
                                      <p:cBhvr>
                                        <p:cTn id="96" dur="500"/>
                                        <p:tgtEl>
                                          <p:spTgt spid="6"/>
                                        </p:tgtEl>
                                      </p:cBhvr>
                                    </p:animEffect>
                                  </p:childTnLst>
                                </p:cTn>
                              </p:par>
                            </p:childTnLst>
                          </p:cTn>
                        </p:par>
                        <p:par>
                          <p:cTn id="97" fill="hold">
                            <p:stCondLst>
                              <p:cond delay="9500"/>
                            </p:stCondLst>
                            <p:childTnLst>
                              <p:par>
                                <p:cTn id="98" presetID="2" presetClass="entr" presetSubtype="2" fill="hold" nodeType="afterEffect">
                                  <p:stCondLst>
                                    <p:cond delay="0"/>
                                  </p:stCondLst>
                                  <p:childTnLst>
                                    <p:set>
                                      <p:cBhvr>
                                        <p:cTn id="99" dur="1" fill="hold">
                                          <p:stCondLst>
                                            <p:cond delay="0"/>
                                          </p:stCondLst>
                                        </p:cTn>
                                        <p:tgtEl>
                                          <p:spTgt spid="47"/>
                                        </p:tgtEl>
                                        <p:attrNameLst>
                                          <p:attrName>style.visibility</p:attrName>
                                        </p:attrNameLst>
                                      </p:cBhvr>
                                      <p:to>
                                        <p:strVal val="visible"/>
                                      </p:to>
                                    </p:set>
                                    <p:anim calcmode="lin" valueType="num">
                                      <p:cBhvr additive="base">
                                        <p:cTn id="100" dur="500" fill="hold"/>
                                        <p:tgtEl>
                                          <p:spTgt spid="47"/>
                                        </p:tgtEl>
                                        <p:attrNameLst>
                                          <p:attrName>ppt_x</p:attrName>
                                        </p:attrNameLst>
                                      </p:cBhvr>
                                      <p:tavLst>
                                        <p:tav tm="0">
                                          <p:val>
                                            <p:strVal val="1+#ppt_w/2"/>
                                          </p:val>
                                        </p:tav>
                                        <p:tav tm="100000">
                                          <p:val>
                                            <p:strVal val="#ppt_x"/>
                                          </p:val>
                                        </p:tav>
                                      </p:tavLst>
                                    </p:anim>
                                    <p:anim calcmode="lin" valueType="num">
                                      <p:cBhvr additive="base">
                                        <p:cTn id="101" dur="500" fill="hold"/>
                                        <p:tgtEl>
                                          <p:spTgt spid="47"/>
                                        </p:tgtEl>
                                        <p:attrNameLst>
                                          <p:attrName>ppt_y</p:attrName>
                                        </p:attrNameLst>
                                      </p:cBhvr>
                                      <p:tavLst>
                                        <p:tav tm="0">
                                          <p:val>
                                            <p:strVal val="#ppt_y"/>
                                          </p:val>
                                        </p:tav>
                                        <p:tav tm="100000">
                                          <p:val>
                                            <p:strVal val="#ppt_y"/>
                                          </p:val>
                                        </p:tav>
                                      </p:tavLst>
                                    </p:anim>
                                  </p:childTnLst>
                                </p:cTn>
                              </p:par>
                              <p:par>
                                <p:cTn id="102" presetID="2" presetClass="entr" presetSubtype="2"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500" fill="hold"/>
                                        <p:tgtEl>
                                          <p:spTgt spid="19"/>
                                        </p:tgtEl>
                                        <p:attrNameLst>
                                          <p:attrName>ppt_x</p:attrName>
                                        </p:attrNameLst>
                                      </p:cBhvr>
                                      <p:tavLst>
                                        <p:tav tm="0">
                                          <p:val>
                                            <p:strVal val="1+#ppt_w/2"/>
                                          </p:val>
                                        </p:tav>
                                        <p:tav tm="100000">
                                          <p:val>
                                            <p:strVal val="#ppt_x"/>
                                          </p:val>
                                        </p:tav>
                                      </p:tavLst>
                                    </p:anim>
                                    <p:anim calcmode="lin" valueType="num">
                                      <p:cBhvr additive="base">
                                        <p:cTn id="105" dur="500" fill="hold"/>
                                        <p:tgtEl>
                                          <p:spTgt spid="19"/>
                                        </p:tgtEl>
                                        <p:attrNameLst>
                                          <p:attrName>ppt_y</p:attrName>
                                        </p:attrNameLst>
                                      </p:cBhvr>
                                      <p:tavLst>
                                        <p:tav tm="0">
                                          <p:val>
                                            <p:strVal val="#ppt_y"/>
                                          </p:val>
                                        </p:tav>
                                        <p:tav tm="100000">
                                          <p:val>
                                            <p:strVal val="#ppt_y"/>
                                          </p:val>
                                        </p:tav>
                                      </p:tavLst>
                                    </p:anim>
                                  </p:childTnLst>
                                </p:cTn>
                              </p:par>
                            </p:childTnLst>
                          </p:cTn>
                        </p:par>
                        <p:par>
                          <p:cTn id="106" fill="hold">
                            <p:stCondLst>
                              <p:cond delay="10000"/>
                            </p:stCondLst>
                            <p:childTnLst>
                              <p:par>
                                <p:cTn id="107" presetID="22" presetClass="entr" presetSubtype="1"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Effect transition="in" filter="wipe(up)">
                                      <p:cBhvr>
                                        <p:cTn id="109" dur="1000"/>
                                        <p:tgtEl>
                                          <p:spTgt spid="35"/>
                                        </p:tgtEl>
                                      </p:cBhvr>
                                    </p:animEffect>
                                  </p:childTnLst>
                                </p:cTn>
                              </p:par>
                            </p:childTnLst>
                          </p:cTn>
                        </p:par>
                        <p:par>
                          <p:cTn id="110" fill="hold">
                            <p:stCondLst>
                              <p:cond delay="11000"/>
                            </p:stCondLst>
                            <p:childTnLst>
                              <p:par>
                                <p:cTn id="111" presetID="22" presetClass="entr" presetSubtype="4" fill="hold" grpId="0" nodeType="afterEffect">
                                  <p:stCondLst>
                                    <p:cond delay="0"/>
                                  </p:stCondLst>
                                  <p:childTnLst>
                                    <p:set>
                                      <p:cBhvr>
                                        <p:cTn id="112" dur="1" fill="hold">
                                          <p:stCondLst>
                                            <p:cond delay="0"/>
                                          </p:stCondLst>
                                        </p:cTn>
                                        <p:tgtEl>
                                          <p:spTgt spid="38"/>
                                        </p:tgtEl>
                                        <p:attrNameLst>
                                          <p:attrName>style.visibility</p:attrName>
                                        </p:attrNameLst>
                                      </p:cBhvr>
                                      <p:to>
                                        <p:strVal val="visible"/>
                                      </p:to>
                                    </p:set>
                                    <p:animEffect transition="in" filter="wipe(down)">
                                      <p:cBhvr>
                                        <p:cTn id="113" dur="500"/>
                                        <p:tgtEl>
                                          <p:spTgt spid="38"/>
                                        </p:tgtEl>
                                      </p:cBhvr>
                                    </p:animEffect>
                                  </p:childTnLst>
                                </p:cTn>
                              </p:par>
                            </p:childTnLst>
                          </p:cTn>
                        </p:par>
                        <p:par>
                          <p:cTn id="114" fill="hold">
                            <p:stCondLst>
                              <p:cond delay="11500"/>
                            </p:stCondLst>
                            <p:childTnLst>
                              <p:par>
                                <p:cTn id="115" presetID="22" presetClass="entr" presetSubtype="1" fill="hold" nodeType="afterEffect">
                                  <p:stCondLst>
                                    <p:cond delay="0"/>
                                  </p:stCondLst>
                                  <p:childTnLst>
                                    <p:set>
                                      <p:cBhvr>
                                        <p:cTn id="116" dur="1" fill="hold">
                                          <p:stCondLst>
                                            <p:cond delay="0"/>
                                          </p:stCondLst>
                                        </p:cTn>
                                        <p:tgtEl>
                                          <p:spTgt spid="8"/>
                                        </p:tgtEl>
                                        <p:attrNameLst>
                                          <p:attrName>style.visibility</p:attrName>
                                        </p:attrNameLst>
                                      </p:cBhvr>
                                      <p:to>
                                        <p:strVal val="visible"/>
                                      </p:to>
                                    </p:set>
                                    <p:animEffect transition="in" filter="wipe(up)">
                                      <p:cBhvr>
                                        <p:cTn id="117" dur="500"/>
                                        <p:tgtEl>
                                          <p:spTgt spid="8"/>
                                        </p:tgtEl>
                                      </p:cBhvr>
                                    </p:animEffect>
                                  </p:childTnLst>
                                </p:cTn>
                              </p:par>
                            </p:childTnLst>
                          </p:cTn>
                        </p:par>
                        <p:par>
                          <p:cTn id="118" fill="hold">
                            <p:stCondLst>
                              <p:cond delay="12000"/>
                            </p:stCondLst>
                            <p:childTnLst>
                              <p:par>
                                <p:cTn id="119" presetID="2" presetClass="entr" presetSubtype="2" fill="hold" nodeType="afterEffect">
                                  <p:stCondLst>
                                    <p:cond delay="0"/>
                                  </p:stCondLst>
                                  <p:childTnLst>
                                    <p:set>
                                      <p:cBhvr>
                                        <p:cTn id="120" dur="1" fill="hold">
                                          <p:stCondLst>
                                            <p:cond delay="0"/>
                                          </p:stCondLst>
                                        </p:cTn>
                                        <p:tgtEl>
                                          <p:spTgt spid="48"/>
                                        </p:tgtEl>
                                        <p:attrNameLst>
                                          <p:attrName>style.visibility</p:attrName>
                                        </p:attrNameLst>
                                      </p:cBhvr>
                                      <p:to>
                                        <p:strVal val="visible"/>
                                      </p:to>
                                    </p:set>
                                    <p:anim calcmode="lin" valueType="num">
                                      <p:cBhvr additive="base">
                                        <p:cTn id="121" dur="500" fill="hold"/>
                                        <p:tgtEl>
                                          <p:spTgt spid="48"/>
                                        </p:tgtEl>
                                        <p:attrNameLst>
                                          <p:attrName>ppt_x</p:attrName>
                                        </p:attrNameLst>
                                      </p:cBhvr>
                                      <p:tavLst>
                                        <p:tav tm="0">
                                          <p:val>
                                            <p:strVal val="1+#ppt_w/2"/>
                                          </p:val>
                                        </p:tav>
                                        <p:tav tm="100000">
                                          <p:val>
                                            <p:strVal val="#ppt_x"/>
                                          </p:val>
                                        </p:tav>
                                      </p:tavLst>
                                    </p:anim>
                                    <p:anim calcmode="lin" valueType="num">
                                      <p:cBhvr additive="base">
                                        <p:cTn id="122" dur="500" fill="hold"/>
                                        <p:tgtEl>
                                          <p:spTgt spid="48"/>
                                        </p:tgtEl>
                                        <p:attrNameLst>
                                          <p:attrName>ppt_y</p:attrName>
                                        </p:attrNameLst>
                                      </p:cBhvr>
                                      <p:tavLst>
                                        <p:tav tm="0">
                                          <p:val>
                                            <p:strVal val="#ppt_y"/>
                                          </p:val>
                                        </p:tav>
                                        <p:tav tm="100000">
                                          <p:val>
                                            <p:strVal val="#ppt_y"/>
                                          </p:val>
                                        </p:tav>
                                      </p:tavLst>
                                    </p:anim>
                                  </p:childTnLst>
                                </p:cTn>
                              </p:par>
                              <p:par>
                                <p:cTn id="123" presetID="2" presetClass="entr" presetSubtype="2" fill="hold" grpId="0" nodeType="withEffect">
                                  <p:stCondLst>
                                    <p:cond delay="0"/>
                                  </p:stCondLst>
                                  <p:childTnLst>
                                    <p:set>
                                      <p:cBhvr>
                                        <p:cTn id="124" dur="1" fill="hold">
                                          <p:stCondLst>
                                            <p:cond delay="0"/>
                                          </p:stCondLst>
                                        </p:cTn>
                                        <p:tgtEl>
                                          <p:spTgt spid="17"/>
                                        </p:tgtEl>
                                        <p:attrNameLst>
                                          <p:attrName>style.visibility</p:attrName>
                                        </p:attrNameLst>
                                      </p:cBhvr>
                                      <p:to>
                                        <p:strVal val="visible"/>
                                      </p:to>
                                    </p:set>
                                    <p:anim calcmode="lin" valueType="num">
                                      <p:cBhvr additive="base">
                                        <p:cTn id="125" dur="500" fill="hold"/>
                                        <p:tgtEl>
                                          <p:spTgt spid="17"/>
                                        </p:tgtEl>
                                        <p:attrNameLst>
                                          <p:attrName>ppt_x</p:attrName>
                                        </p:attrNameLst>
                                      </p:cBhvr>
                                      <p:tavLst>
                                        <p:tav tm="0">
                                          <p:val>
                                            <p:strVal val="1+#ppt_w/2"/>
                                          </p:val>
                                        </p:tav>
                                        <p:tav tm="100000">
                                          <p:val>
                                            <p:strVal val="#ppt_x"/>
                                          </p:val>
                                        </p:tav>
                                      </p:tavLst>
                                    </p:anim>
                                    <p:anim calcmode="lin" valueType="num">
                                      <p:cBhvr additive="base">
                                        <p:cTn id="126" dur="500" fill="hold"/>
                                        <p:tgtEl>
                                          <p:spTgt spid="17"/>
                                        </p:tgtEl>
                                        <p:attrNameLst>
                                          <p:attrName>ppt_y</p:attrName>
                                        </p:attrNameLst>
                                      </p:cBhvr>
                                      <p:tavLst>
                                        <p:tav tm="0">
                                          <p:val>
                                            <p:strVal val="#ppt_y"/>
                                          </p:val>
                                        </p:tav>
                                        <p:tav tm="100000">
                                          <p:val>
                                            <p:strVal val="#ppt_y"/>
                                          </p:val>
                                        </p:tav>
                                      </p:tavLst>
                                    </p:anim>
                                  </p:childTnLst>
                                </p:cTn>
                              </p:par>
                            </p:childTnLst>
                          </p:cTn>
                        </p:par>
                        <p:par>
                          <p:cTn id="127" fill="hold">
                            <p:stCondLst>
                              <p:cond delay="12500"/>
                            </p:stCondLst>
                            <p:childTnLst>
                              <p:par>
                                <p:cTn id="128" presetID="22" presetClass="entr" presetSubtype="1" fill="hold" grpId="0" nodeType="afterEffect">
                                  <p:stCondLst>
                                    <p:cond delay="0"/>
                                  </p:stCondLst>
                                  <p:childTnLst>
                                    <p:set>
                                      <p:cBhvr>
                                        <p:cTn id="129" dur="1" fill="hold">
                                          <p:stCondLst>
                                            <p:cond delay="0"/>
                                          </p:stCondLst>
                                        </p:cTn>
                                        <p:tgtEl>
                                          <p:spTgt spid="43"/>
                                        </p:tgtEl>
                                        <p:attrNameLst>
                                          <p:attrName>style.visibility</p:attrName>
                                        </p:attrNameLst>
                                      </p:cBhvr>
                                      <p:to>
                                        <p:strVal val="visible"/>
                                      </p:to>
                                    </p:set>
                                    <p:animEffect transition="in" filter="wipe(up)">
                                      <p:cBhvr>
                                        <p:cTn id="130"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bldP spid="10" grpId="0"/>
      <p:bldP spid="3" grpId="0" animBg="1"/>
      <p:bldP spid="15" grpId="0"/>
      <p:bldP spid="16" grpId="0" animBg="1"/>
      <p:bldP spid="22" grpId="0" animBg="1"/>
      <p:bldP spid="27" grpId="0"/>
      <p:bldP spid="30" grpId="0" animBg="1"/>
      <p:bldP spid="35" grpId="0"/>
      <p:bldP spid="38" grpId="0" animBg="1"/>
      <p:bldP spid="43" grpId="0"/>
      <p:bldP spid="17" grpId="0" animBg="1"/>
      <p:bldP spid="18" grpId="0" animBg="1"/>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38E25478-DCEE-42AE-9A7A-8606E2A56C9F}"/>
              </a:ext>
            </a:extLst>
          </p:cNvPr>
          <p:cNvGrpSpPr/>
          <p:nvPr/>
        </p:nvGrpSpPr>
        <p:grpSpPr>
          <a:xfrm>
            <a:off x="-74102" y="1828800"/>
            <a:ext cx="12329020" cy="1415852"/>
            <a:chOff x="-74102" y="1828800"/>
            <a:chExt cx="12329020" cy="1415852"/>
          </a:xfrm>
        </p:grpSpPr>
        <p:sp>
          <p:nvSpPr>
            <p:cNvPr id="17" name="Freeform: Shape 16">
              <a:extLst>
                <a:ext uri="{FF2B5EF4-FFF2-40B4-BE49-F238E27FC236}">
                  <a16:creationId xmlns:a16="http://schemas.microsoft.com/office/drawing/2014/main" id="{2E85ACC0-349B-4D85-AFE4-C9CC2B6C4E28}"/>
                </a:ext>
              </a:extLst>
            </p:cNvPr>
            <p:cNvSpPr>
              <a:spLocks noChangeAspect="1"/>
            </p:cNvSpPr>
            <p:nvPr/>
          </p:nvSpPr>
          <p:spPr>
            <a:xfrm>
              <a:off x="1179666" y="1828800"/>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EBE34FA5-0704-4035-9E85-813674A63236}"/>
                </a:ext>
              </a:extLst>
            </p:cNvPr>
            <p:cNvSpPr>
              <a:spLocks noChangeAspect="1"/>
            </p:cNvSpPr>
            <p:nvPr/>
          </p:nvSpPr>
          <p:spPr>
            <a:xfrm>
              <a:off x="4347175" y="1835623"/>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1C2A186E-FDF8-4CF5-BCDB-1890BF25A427}"/>
                </a:ext>
              </a:extLst>
            </p:cNvPr>
            <p:cNvSpPr>
              <a:spLocks noChangeAspect="1"/>
            </p:cNvSpPr>
            <p:nvPr/>
          </p:nvSpPr>
          <p:spPr>
            <a:xfrm>
              <a:off x="7513181" y="1831925"/>
              <a:ext cx="3166006" cy="1406032"/>
            </a:xfrm>
            <a:custGeom>
              <a:avLst/>
              <a:gdLst>
                <a:gd name="connsiteX0" fmla="*/ 3007270 w 6025800"/>
                <a:gd name="connsiteY0" fmla="*/ 0 h 2676084"/>
                <a:gd name="connsiteX1" fmla="*/ 5907258 w 6025800"/>
                <a:gd name="connsiteY1" fmla="*/ 1189146 h 2676084"/>
                <a:gd name="connsiteX2" fmla="*/ 6025800 w 6025800"/>
                <a:gd name="connsiteY2" fmla="*/ 1343617 h 2676084"/>
                <a:gd name="connsiteX3" fmla="*/ 5999417 w 6025800"/>
                <a:gd name="connsiteY3" fmla="*/ 1383508 h 2676084"/>
                <a:gd name="connsiteX4" fmla="*/ 3017780 w 6025800"/>
                <a:gd name="connsiteY4" fmla="*/ 2676084 h 2676084"/>
                <a:gd name="connsiteX5" fmla="*/ 36144 w 6025800"/>
                <a:gd name="connsiteY5" fmla="*/ 1383508 h 2676084"/>
                <a:gd name="connsiteX6" fmla="*/ 0 w 6025800"/>
                <a:gd name="connsiteY6" fmla="*/ 1328857 h 2676084"/>
                <a:gd name="connsiteX7" fmla="*/ 99346 w 6025800"/>
                <a:gd name="connsiteY7" fmla="*/ 1198708 h 2676084"/>
                <a:gd name="connsiteX8" fmla="*/ 3007270 w 6025800"/>
                <a:gd name="connsiteY8" fmla="*/ 0 h 2676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25800" h="2676084">
                  <a:moveTo>
                    <a:pt x="3007270" y="0"/>
                  </a:moveTo>
                  <a:cubicBezTo>
                    <a:pt x="4236258" y="0"/>
                    <a:pt x="5312538" y="476225"/>
                    <a:pt x="5907258" y="1189146"/>
                  </a:cubicBezTo>
                  <a:lnTo>
                    <a:pt x="6025800" y="1343617"/>
                  </a:lnTo>
                  <a:lnTo>
                    <a:pt x="5999417" y="1383508"/>
                  </a:lnTo>
                  <a:cubicBezTo>
                    <a:pt x="5425204" y="2153425"/>
                    <a:pt x="4305290" y="2676084"/>
                    <a:pt x="3017780" y="2676084"/>
                  </a:cubicBezTo>
                  <a:cubicBezTo>
                    <a:pt x="1730270" y="2676084"/>
                    <a:pt x="610356" y="2153425"/>
                    <a:pt x="36144" y="1383508"/>
                  </a:cubicBezTo>
                  <a:lnTo>
                    <a:pt x="0" y="1328857"/>
                  </a:lnTo>
                  <a:lnTo>
                    <a:pt x="99346" y="1198708"/>
                  </a:lnTo>
                  <a:cubicBezTo>
                    <a:pt x="692397" y="480487"/>
                    <a:pt x="1772797" y="0"/>
                    <a:pt x="3007270"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ADDC5B3F-DDCC-422D-9FB3-BBF7C867CB35}"/>
                </a:ext>
              </a:extLst>
            </p:cNvPr>
            <p:cNvSpPr>
              <a:spLocks noChangeAspect="1"/>
            </p:cNvSpPr>
            <p:nvPr/>
          </p:nvSpPr>
          <p:spPr>
            <a:xfrm>
              <a:off x="10671915" y="1838749"/>
              <a:ext cx="1583003" cy="1405903"/>
            </a:xfrm>
            <a:custGeom>
              <a:avLst/>
              <a:gdLst>
                <a:gd name="connsiteX0" fmla="*/ 1580045 w 1583003"/>
                <a:gd name="connsiteY0" fmla="*/ 0 h 1405903"/>
                <a:gd name="connsiteX1" fmla="*/ 1583003 w 1583003"/>
                <a:gd name="connsiteY1" fmla="*/ 143 h 1405903"/>
                <a:gd name="connsiteX2" fmla="*/ 1583003 w 1583003"/>
                <a:gd name="connsiteY2" fmla="*/ 1405903 h 1405903"/>
                <a:gd name="connsiteX3" fmla="*/ 1336407 w 1583003"/>
                <a:gd name="connsiteY3" fmla="*/ 1393442 h 1405903"/>
                <a:gd name="connsiteX4" fmla="*/ 18990 w 1583003"/>
                <a:gd name="connsiteY4" fmla="*/ 726904 h 1405903"/>
                <a:gd name="connsiteX5" fmla="*/ 0 w 1583003"/>
                <a:gd name="connsiteY5" fmla="*/ 698190 h 1405903"/>
                <a:gd name="connsiteX6" fmla="*/ 52197 w 1583003"/>
                <a:gd name="connsiteY6" fmla="*/ 629809 h 1405903"/>
                <a:gd name="connsiteX7" fmla="*/ 1580045 w 1583003"/>
                <a:gd name="connsiteY7" fmla="*/ 0 h 1405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83003" h="1405903">
                  <a:moveTo>
                    <a:pt x="1580045" y="0"/>
                  </a:moveTo>
                  <a:lnTo>
                    <a:pt x="1583003" y="143"/>
                  </a:lnTo>
                  <a:lnTo>
                    <a:pt x="1583003" y="1405903"/>
                  </a:lnTo>
                  <a:lnTo>
                    <a:pt x="1336407" y="1393442"/>
                  </a:lnTo>
                  <a:cubicBezTo>
                    <a:pt x="766475" y="1335350"/>
                    <a:pt x="282974" y="1080859"/>
                    <a:pt x="18990" y="726904"/>
                  </a:cubicBezTo>
                  <a:lnTo>
                    <a:pt x="0" y="698190"/>
                  </a:lnTo>
                  <a:lnTo>
                    <a:pt x="52197" y="629809"/>
                  </a:lnTo>
                  <a:cubicBezTo>
                    <a:pt x="363791" y="252451"/>
                    <a:pt x="931442" y="0"/>
                    <a:pt x="1580045" y="0"/>
                  </a:cubicBez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D2D705F4-D8BC-4324-860B-A4665504995B}"/>
                </a:ext>
              </a:extLst>
            </p:cNvPr>
            <p:cNvSpPr>
              <a:spLocks noChangeAspect="1"/>
            </p:cNvSpPr>
            <p:nvPr/>
          </p:nvSpPr>
          <p:spPr>
            <a:xfrm>
              <a:off x="-74102" y="1853320"/>
              <a:ext cx="1258908" cy="1357809"/>
            </a:xfrm>
            <a:custGeom>
              <a:avLst/>
              <a:gdLst>
                <a:gd name="connsiteX0" fmla="*/ 0 w 1258908"/>
                <a:gd name="connsiteY0" fmla="*/ 0 h 1357809"/>
                <a:gd name="connsiteX1" fmla="*/ 139494 w 1258908"/>
                <a:gd name="connsiteY1" fmla="*/ 20429 h 1357809"/>
                <a:gd name="connsiteX2" fmla="*/ 1196625 w 1258908"/>
                <a:gd name="connsiteY2" fmla="*/ 600266 h 1357809"/>
                <a:gd name="connsiteX3" fmla="*/ 1258908 w 1258908"/>
                <a:gd name="connsiteY3" fmla="*/ 681426 h 1357809"/>
                <a:gd name="connsiteX4" fmla="*/ 1245046 w 1258908"/>
                <a:gd name="connsiteY4" fmla="*/ 702385 h 1357809"/>
                <a:gd name="connsiteX5" fmla="*/ 166206 w 1258908"/>
                <a:gd name="connsiteY5" fmla="*/ 1332285 h 1357809"/>
                <a:gd name="connsiteX6" fmla="*/ 0 w 1258908"/>
                <a:gd name="connsiteY6" fmla="*/ 1357809 h 135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58908" h="1357809">
                  <a:moveTo>
                    <a:pt x="0" y="0"/>
                  </a:moveTo>
                  <a:lnTo>
                    <a:pt x="139494" y="20429"/>
                  </a:lnTo>
                  <a:cubicBezTo>
                    <a:pt x="585597" y="108360"/>
                    <a:pt x="962272" y="319336"/>
                    <a:pt x="1196625" y="600266"/>
                  </a:cubicBezTo>
                  <a:lnTo>
                    <a:pt x="1258908" y="681426"/>
                  </a:lnTo>
                  <a:lnTo>
                    <a:pt x="1245046" y="702385"/>
                  </a:lnTo>
                  <a:cubicBezTo>
                    <a:pt x="1018774" y="1005775"/>
                    <a:pt x="631224" y="1236089"/>
                    <a:pt x="166206" y="1332285"/>
                  </a:cubicBezTo>
                  <a:lnTo>
                    <a:pt x="0" y="1357809"/>
                  </a:lnTo>
                  <a:close/>
                </a:path>
              </a:pathLst>
            </a:custGeom>
            <a:solidFill>
              <a:srgbClr val="56595E">
                <a:alpha val="25000"/>
              </a:srgbClr>
            </a:solidFill>
            <a:ln w="76200">
              <a:solidFill>
                <a:srgbClr val="56595E"/>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Freeform: Shape 22">
            <a:extLst>
              <a:ext uri="{FF2B5EF4-FFF2-40B4-BE49-F238E27FC236}">
                <a16:creationId xmlns:a16="http://schemas.microsoft.com/office/drawing/2014/main" id="{A2824437-C996-4AA1-8A22-7D770FAA9CCC}"/>
              </a:ext>
            </a:extLst>
          </p:cNvPr>
          <p:cNvSpPr/>
          <p:nvPr/>
        </p:nvSpPr>
        <p:spPr>
          <a:xfrm rot="5400000">
            <a:off x="1295015" y="2484120"/>
            <a:ext cx="640080" cy="91440"/>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C25492A7-7CF1-4510-9C40-95D27AE345AF}"/>
              </a:ext>
            </a:extLst>
          </p:cNvPr>
          <p:cNvSpPr/>
          <p:nvPr/>
        </p:nvSpPr>
        <p:spPr>
          <a:xfrm rot="5400000">
            <a:off x="3583323"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E68E1098-9180-4DA8-876D-A5E4BCB62BF9}"/>
              </a:ext>
            </a:extLst>
          </p:cNvPr>
          <p:cNvSpPr/>
          <p:nvPr/>
        </p:nvSpPr>
        <p:spPr>
          <a:xfrm rot="5400000">
            <a:off x="2104051" y="2488382"/>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52F3C13-471A-425D-93CA-B32FA13D95DE}"/>
              </a:ext>
            </a:extLst>
          </p:cNvPr>
          <p:cNvSpPr/>
          <p:nvPr/>
        </p:nvSpPr>
        <p:spPr>
          <a:xfrm rot="5400000">
            <a:off x="1637984"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83DD2BA-EAE5-441F-AD9D-8110AA4066C1}"/>
              </a:ext>
            </a:extLst>
          </p:cNvPr>
          <p:cNvSpPr/>
          <p:nvPr/>
        </p:nvSpPr>
        <p:spPr>
          <a:xfrm rot="5400000">
            <a:off x="2783066"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039DC93C-12F4-4687-809F-F80BBA8FE702}"/>
              </a:ext>
            </a:extLst>
          </p:cNvPr>
          <p:cNvSpPr/>
          <p:nvPr/>
        </p:nvSpPr>
        <p:spPr>
          <a:xfrm rot="5400000">
            <a:off x="4461685"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C0230345-58DF-4815-83D0-2D854C0C4464}"/>
              </a:ext>
            </a:extLst>
          </p:cNvPr>
          <p:cNvSpPr/>
          <p:nvPr/>
        </p:nvSpPr>
        <p:spPr>
          <a:xfrm rot="5400000">
            <a:off x="6750832"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403C21D2-241B-44A5-820A-B5E421B0F4C5}"/>
              </a:ext>
            </a:extLst>
          </p:cNvPr>
          <p:cNvSpPr/>
          <p:nvPr/>
        </p:nvSpPr>
        <p:spPr>
          <a:xfrm rot="5400000">
            <a:off x="5271560" y="2495205"/>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86691CB8-A753-48D5-841E-E641D0FB1AD1}"/>
              </a:ext>
            </a:extLst>
          </p:cNvPr>
          <p:cNvSpPr/>
          <p:nvPr/>
        </p:nvSpPr>
        <p:spPr>
          <a:xfrm rot="5400000">
            <a:off x="4805493"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1BB00EC4-D355-4DB5-89D1-69AC47979262}"/>
              </a:ext>
            </a:extLst>
          </p:cNvPr>
          <p:cNvSpPr/>
          <p:nvPr/>
        </p:nvSpPr>
        <p:spPr>
          <a:xfrm rot="5400000">
            <a:off x="5950575"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C42E0D84-0EB9-44E6-AC55-C1C4A670C90E}"/>
              </a:ext>
            </a:extLst>
          </p:cNvPr>
          <p:cNvSpPr/>
          <p:nvPr/>
        </p:nvSpPr>
        <p:spPr>
          <a:xfrm rot="5400000">
            <a:off x="7627691"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2A2CDCAE-231B-4099-A951-7FD4B82FDBCE}"/>
              </a:ext>
            </a:extLst>
          </p:cNvPr>
          <p:cNvSpPr/>
          <p:nvPr/>
        </p:nvSpPr>
        <p:spPr>
          <a:xfrm rot="5400000">
            <a:off x="9916838"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A218F50D-2C96-4523-8CAD-191617545F24}"/>
              </a:ext>
            </a:extLst>
          </p:cNvPr>
          <p:cNvSpPr/>
          <p:nvPr/>
        </p:nvSpPr>
        <p:spPr>
          <a:xfrm rot="5400000">
            <a:off x="8437566" y="2491507"/>
            <a:ext cx="1309962" cy="93118"/>
          </a:xfrm>
          <a:custGeom>
            <a:avLst/>
            <a:gdLst>
              <a:gd name="connsiteX0" fmla="*/ 0 w 2572728"/>
              <a:gd name="connsiteY0" fmla="*/ 91441 h 182881"/>
              <a:gd name="connsiteX1" fmla="*/ 117687 w 2572728"/>
              <a:gd name="connsiteY1" fmla="*/ 1 h 182881"/>
              <a:gd name="connsiteX2" fmla="*/ 437102 w 2572728"/>
              <a:gd name="connsiteY2" fmla="*/ 1 h 182881"/>
              <a:gd name="connsiteX3" fmla="*/ 437108 w 2572728"/>
              <a:gd name="connsiteY3" fmla="*/ 0 h 182881"/>
              <a:gd name="connsiteX4" fmla="*/ 737387 w 2572728"/>
              <a:gd name="connsiteY4" fmla="*/ 0 h 182881"/>
              <a:gd name="connsiteX5" fmla="*/ 933254 w 2572728"/>
              <a:gd name="connsiteY5" fmla="*/ 0 h 182881"/>
              <a:gd name="connsiteX6" fmla="*/ 991212 w 2572728"/>
              <a:gd name="connsiteY6" fmla="*/ 0 h 182881"/>
              <a:gd name="connsiteX7" fmla="*/ 1233533 w 2572728"/>
              <a:gd name="connsiteY7" fmla="*/ 0 h 182881"/>
              <a:gd name="connsiteX8" fmla="*/ 1291491 w 2572728"/>
              <a:gd name="connsiteY8" fmla="*/ 0 h 182881"/>
              <a:gd name="connsiteX9" fmla="*/ 1487358 w 2572728"/>
              <a:gd name="connsiteY9" fmla="*/ 0 h 182881"/>
              <a:gd name="connsiteX10" fmla="*/ 1658616 w 2572728"/>
              <a:gd name="connsiteY10" fmla="*/ 0 h 182881"/>
              <a:gd name="connsiteX11" fmla="*/ 1787637 w 2572728"/>
              <a:gd name="connsiteY11" fmla="*/ 0 h 182881"/>
              <a:gd name="connsiteX12" fmla="*/ 1958895 w 2572728"/>
              <a:gd name="connsiteY12" fmla="*/ 0 h 182881"/>
              <a:gd name="connsiteX13" fmla="*/ 2154762 w 2572728"/>
              <a:gd name="connsiteY13" fmla="*/ 0 h 182881"/>
              <a:gd name="connsiteX14" fmla="*/ 2455041 w 2572728"/>
              <a:gd name="connsiteY14" fmla="*/ 0 h 182881"/>
              <a:gd name="connsiteX15" fmla="*/ 2572728 w 2572728"/>
              <a:gd name="connsiteY15" fmla="*/ 91440 h 182881"/>
              <a:gd name="connsiteX16" fmla="*/ 2455041 w 2572728"/>
              <a:gd name="connsiteY16" fmla="*/ 182880 h 182881"/>
              <a:gd name="connsiteX17" fmla="*/ 2154762 w 2572728"/>
              <a:gd name="connsiteY17" fmla="*/ 182880 h 182881"/>
              <a:gd name="connsiteX18" fmla="*/ 1958895 w 2572728"/>
              <a:gd name="connsiteY18" fmla="*/ 182880 h 182881"/>
              <a:gd name="connsiteX19" fmla="*/ 1835348 w 2572728"/>
              <a:gd name="connsiteY19" fmla="*/ 182880 h 182881"/>
              <a:gd name="connsiteX20" fmla="*/ 1835341 w 2572728"/>
              <a:gd name="connsiteY20" fmla="*/ 182881 h 182881"/>
              <a:gd name="connsiteX21" fmla="*/ 1339195 w 2572728"/>
              <a:gd name="connsiteY21" fmla="*/ 182881 h 182881"/>
              <a:gd name="connsiteX22" fmla="*/ 1339189 w 2572728"/>
              <a:gd name="connsiteY22" fmla="*/ 182880 h 182881"/>
              <a:gd name="connsiteX23" fmla="*/ 1291491 w 2572728"/>
              <a:gd name="connsiteY23" fmla="*/ 182880 h 182881"/>
              <a:gd name="connsiteX24" fmla="*/ 1233533 w 2572728"/>
              <a:gd name="connsiteY24" fmla="*/ 182880 h 182881"/>
              <a:gd name="connsiteX25" fmla="*/ 1167944 w 2572728"/>
              <a:gd name="connsiteY25" fmla="*/ 182880 h 182881"/>
              <a:gd name="connsiteX26" fmla="*/ 1167937 w 2572728"/>
              <a:gd name="connsiteY26" fmla="*/ 182881 h 182881"/>
              <a:gd name="connsiteX27" fmla="*/ 671791 w 2572728"/>
              <a:gd name="connsiteY27" fmla="*/ 182881 h 182881"/>
              <a:gd name="connsiteX28" fmla="*/ 671785 w 2572728"/>
              <a:gd name="connsiteY28" fmla="*/ 182880 h 182881"/>
              <a:gd name="connsiteX29" fmla="*/ 613840 w 2572728"/>
              <a:gd name="connsiteY29" fmla="*/ 182880 h 182881"/>
              <a:gd name="connsiteX30" fmla="*/ 613833 w 2572728"/>
              <a:gd name="connsiteY30" fmla="*/ 182881 h 182881"/>
              <a:gd name="connsiteX31" fmla="*/ 117687 w 2572728"/>
              <a:gd name="connsiteY31" fmla="*/ 182881 h 182881"/>
              <a:gd name="connsiteX32" fmla="*/ 0 w 2572728"/>
              <a:gd name="connsiteY32"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572728" h="182881">
                <a:moveTo>
                  <a:pt x="0" y="91441"/>
                </a:moveTo>
                <a:cubicBezTo>
                  <a:pt x="0" y="40937"/>
                  <a:pt x="52696" y="1"/>
                  <a:pt x="117687" y="1"/>
                </a:cubicBezTo>
                <a:lnTo>
                  <a:pt x="437102" y="1"/>
                </a:lnTo>
                <a:lnTo>
                  <a:pt x="437108" y="0"/>
                </a:lnTo>
                <a:lnTo>
                  <a:pt x="737387" y="0"/>
                </a:lnTo>
                <a:lnTo>
                  <a:pt x="933254" y="0"/>
                </a:lnTo>
                <a:lnTo>
                  <a:pt x="991212" y="0"/>
                </a:lnTo>
                <a:lnTo>
                  <a:pt x="1233533" y="0"/>
                </a:lnTo>
                <a:lnTo>
                  <a:pt x="1291491" y="0"/>
                </a:lnTo>
                <a:lnTo>
                  <a:pt x="1487358" y="0"/>
                </a:lnTo>
                <a:lnTo>
                  <a:pt x="1658616" y="0"/>
                </a:lnTo>
                <a:lnTo>
                  <a:pt x="1787637" y="0"/>
                </a:lnTo>
                <a:lnTo>
                  <a:pt x="1958895" y="0"/>
                </a:lnTo>
                <a:lnTo>
                  <a:pt x="2154762" y="0"/>
                </a:lnTo>
                <a:lnTo>
                  <a:pt x="2455041" y="0"/>
                </a:lnTo>
                <a:cubicBezTo>
                  <a:pt x="2520032" y="0"/>
                  <a:pt x="2572728" y="40936"/>
                  <a:pt x="2572728" y="91440"/>
                </a:cubicBezTo>
                <a:cubicBezTo>
                  <a:pt x="2572728" y="141944"/>
                  <a:pt x="2520032" y="182880"/>
                  <a:pt x="2455041" y="182880"/>
                </a:cubicBezTo>
                <a:lnTo>
                  <a:pt x="2154762" y="182880"/>
                </a:lnTo>
                <a:lnTo>
                  <a:pt x="1958895" y="182880"/>
                </a:lnTo>
                <a:lnTo>
                  <a:pt x="1835348" y="182880"/>
                </a:lnTo>
                <a:lnTo>
                  <a:pt x="1835341" y="182881"/>
                </a:lnTo>
                <a:lnTo>
                  <a:pt x="1339195" y="182881"/>
                </a:lnTo>
                <a:lnTo>
                  <a:pt x="1339189" y="182880"/>
                </a:lnTo>
                <a:lnTo>
                  <a:pt x="1291491" y="182880"/>
                </a:lnTo>
                <a:lnTo>
                  <a:pt x="1233533" y="182880"/>
                </a:lnTo>
                <a:lnTo>
                  <a:pt x="1167944" y="182880"/>
                </a:lnTo>
                <a:lnTo>
                  <a:pt x="1167937" y="182881"/>
                </a:lnTo>
                <a:lnTo>
                  <a:pt x="671791" y="182881"/>
                </a:lnTo>
                <a:lnTo>
                  <a:pt x="671785" y="182880"/>
                </a:lnTo>
                <a:lnTo>
                  <a:pt x="613840" y="182880"/>
                </a:lnTo>
                <a:lnTo>
                  <a:pt x="613833" y="182881"/>
                </a:lnTo>
                <a:lnTo>
                  <a:pt x="117687" y="182881"/>
                </a:lnTo>
                <a:cubicBezTo>
                  <a:pt x="52696" y="182881"/>
                  <a:pt x="0" y="141945"/>
                  <a:pt x="0" y="91441"/>
                </a:cubicBezTo>
                <a:close/>
              </a:path>
            </a:pathLst>
          </a:custGeom>
          <a:solidFill>
            <a:srgbClr val="3EB8C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BC2A07F6-CEFA-412B-87E2-8099704A0748}"/>
              </a:ext>
            </a:extLst>
          </p:cNvPr>
          <p:cNvSpPr/>
          <p:nvPr/>
        </p:nvSpPr>
        <p:spPr>
          <a:xfrm rot="5400000">
            <a:off x="7971499"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4F588F81-DFBF-47E0-AB98-716454DE7619}"/>
              </a:ext>
            </a:extLst>
          </p:cNvPr>
          <p:cNvSpPr/>
          <p:nvPr/>
        </p:nvSpPr>
        <p:spPr>
          <a:xfrm rot="5400000">
            <a:off x="9116581"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5373D9A9-2C27-4135-8BBE-892C3C475A9E}"/>
              </a:ext>
            </a:extLst>
          </p:cNvPr>
          <p:cNvSpPr/>
          <p:nvPr/>
        </p:nvSpPr>
        <p:spPr>
          <a:xfrm rot="5400000">
            <a:off x="10786424"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FF2B2A"/>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319CD8-31EA-451A-A1B8-CD9E013FD6FC}"/>
              </a:ext>
            </a:extLst>
          </p:cNvPr>
          <p:cNvSpPr/>
          <p:nvPr/>
        </p:nvSpPr>
        <p:spPr>
          <a:xfrm rot="5400000">
            <a:off x="11130232" y="2484120"/>
            <a:ext cx="1097280" cy="96009"/>
          </a:xfrm>
          <a:custGeom>
            <a:avLst/>
            <a:gdLst>
              <a:gd name="connsiteX0" fmla="*/ 0 w 2302196"/>
              <a:gd name="connsiteY0" fmla="*/ 97119 h 188559"/>
              <a:gd name="connsiteX1" fmla="*/ 117687 w 2302196"/>
              <a:gd name="connsiteY1" fmla="*/ 5679 h 188559"/>
              <a:gd name="connsiteX2" fmla="*/ 437102 w 2302196"/>
              <a:gd name="connsiteY2" fmla="*/ 5679 h 188559"/>
              <a:gd name="connsiteX3" fmla="*/ 437108 w 2302196"/>
              <a:gd name="connsiteY3" fmla="*/ 5678 h 188559"/>
              <a:gd name="connsiteX4" fmla="*/ 560761 w 2302196"/>
              <a:gd name="connsiteY4" fmla="*/ 5678 h 188559"/>
              <a:gd name="connsiteX5" fmla="*/ 575519 w 2302196"/>
              <a:gd name="connsiteY5" fmla="*/ 3363 h 188559"/>
              <a:gd name="connsiteX6" fmla="*/ 894934 w 2302196"/>
              <a:gd name="connsiteY6" fmla="*/ 3363 h 188559"/>
              <a:gd name="connsiteX7" fmla="*/ 894940 w 2302196"/>
              <a:gd name="connsiteY7" fmla="*/ 3362 h 188559"/>
              <a:gd name="connsiteX8" fmla="*/ 1047237 w 2302196"/>
              <a:gd name="connsiteY8" fmla="*/ 3362 h 188559"/>
              <a:gd name="connsiteX9" fmla="*/ 1068663 w 2302196"/>
              <a:gd name="connsiteY9" fmla="*/ 1 h 188559"/>
              <a:gd name="connsiteX10" fmla="*/ 1388078 w 2302196"/>
              <a:gd name="connsiteY10" fmla="*/ 1 h 188559"/>
              <a:gd name="connsiteX11" fmla="*/ 1388084 w 2302196"/>
              <a:gd name="connsiteY11" fmla="*/ 0 h 188559"/>
              <a:gd name="connsiteX12" fmla="*/ 1688363 w 2302196"/>
              <a:gd name="connsiteY12" fmla="*/ 0 h 188559"/>
              <a:gd name="connsiteX13" fmla="*/ 1884230 w 2302196"/>
              <a:gd name="connsiteY13" fmla="*/ 0 h 188559"/>
              <a:gd name="connsiteX14" fmla="*/ 2184509 w 2302196"/>
              <a:gd name="connsiteY14" fmla="*/ 0 h 188559"/>
              <a:gd name="connsiteX15" fmla="*/ 2302196 w 2302196"/>
              <a:gd name="connsiteY15" fmla="*/ 91440 h 188559"/>
              <a:gd name="connsiteX16" fmla="*/ 2184509 w 2302196"/>
              <a:gd name="connsiteY16" fmla="*/ 182880 h 188559"/>
              <a:gd name="connsiteX17" fmla="*/ 1884230 w 2302196"/>
              <a:gd name="connsiteY17" fmla="*/ 182880 h 188559"/>
              <a:gd name="connsiteX18" fmla="*/ 1712798 w 2302196"/>
              <a:gd name="connsiteY18" fmla="*/ 182880 h 188559"/>
              <a:gd name="connsiteX19" fmla="*/ 1691365 w 2302196"/>
              <a:gd name="connsiteY19" fmla="*/ 186242 h 188559"/>
              <a:gd name="connsiteX20" fmla="*/ 1391086 w 2302196"/>
              <a:gd name="connsiteY20" fmla="*/ 186242 h 188559"/>
              <a:gd name="connsiteX21" fmla="*/ 1248298 w 2302196"/>
              <a:gd name="connsiteY21" fmla="*/ 186242 h 188559"/>
              <a:gd name="connsiteX22" fmla="*/ 1233533 w 2302196"/>
              <a:gd name="connsiteY22" fmla="*/ 188558 h 188559"/>
              <a:gd name="connsiteX23" fmla="*/ 933254 w 2302196"/>
              <a:gd name="connsiteY23" fmla="*/ 188558 h 188559"/>
              <a:gd name="connsiteX24" fmla="*/ 737387 w 2302196"/>
              <a:gd name="connsiteY24" fmla="*/ 188558 h 188559"/>
              <a:gd name="connsiteX25" fmla="*/ 613840 w 2302196"/>
              <a:gd name="connsiteY25" fmla="*/ 188558 h 188559"/>
              <a:gd name="connsiteX26" fmla="*/ 613833 w 2302196"/>
              <a:gd name="connsiteY26" fmla="*/ 188559 h 188559"/>
              <a:gd name="connsiteX27" fmla="*/ 117687 w 2302196"/>
              <a:gd name="connsiteY27" fmla="*/ 188559 h 188559"/>
              <a:gd name="connsiteX28" fmla="*/ 0 w 2302196"/>
              <a:gd name="connsiteY28" fmla="*/ 97119 h 18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302196" h="188559">
                <a:moveTo>
                  <a:pt x="0" y="97119"/>
                </a:moveTo>
                <a:cubicBezTo>
                  <a:pt x="0" y="46615"/>
                  <a:pt x="52696" y="5679"/>
                  <a:pt x="117687" y="5679"/>
                </a:cubicBezTo>
                <a:lnTo>
                  <a:pt x="437102" y="5679"/>
                </a:lnTo>
                <a:lnTo>
                  <a:pt x="437108" y="5678"/>
                </a:lnTo>
                <a:lnTo>
                  <a:pt x="560761" y="5678"/>
                </a:lnTo>
                <a:lnTo>
                  <a:pt x="575519" y="3363"/>
                </a:lnTo>
                <a:lnTo>
                  <a:pt x="894934" y="3363"/>
                </a:lnTo>
                <a:lnTo>
                  <a:pt x="894940" y="3362"/>
                </a:lnTo>
                <a:lnTo>
                  <a:pt x="1047237" y="3362"/>
                </a:lnTo>
                <a:lnTo>
                  <a:pt x="1068663" y="1"/>
                </a:lnTo>
                <a:lnTo>
                  <a:pt x="1388078" y="1"/>
                </a:lnTo>
                <a:lnTo>
                  <a:pt x="1388084" y="0"/>
                </a:lnTo>
                <a:lnTo>
                  <a:pt x="1688363" y="0"/>
                </a:lnTo>
                <a:lnTo>
                  <a:pt x="1884230" y="0"/>
                </a:lnTo>
                <a:lnTo>
                  <a:pt x="2184509" y="0"/>
                </a:lnTo>
                <a:cubicBezTo>
                  <a:pt x="2249500" y="0"/>
                  <a:pt x="2302196" y="40936"/>
                  <a:pt x="2302196" y="91440"/>
                </a:cubicBezTo>
                <a:cubicBezTo>
                  <a:pt x="2302196" y="141944"/>
                  <a:pt x="2249500" y="182880"/>
                  <a:pt x="2184509" y="182880"/>
                </a:cubicBezTo>
                <a:lnTo>
                  <a:pt x="1884230" y="182880"/>
                </a:lnTo>
                <a:lnTo>
                  <a:pt x="1712798" y="182880"/>
                </a:lnTo>
                <a:lnTo>
                  <a:pt x="1691365" y="186242"/>
                </a:lnTo>
                <a:lnTo>
                  <a:pt x="1391086" y="186242"/>
                </a:lnTo>
                <a:lnTo>
                  <a:pt x="1248298" y="186242"/>
                </a:lnTo>
                <a:lnTo>
                  <a:pt x="1233533" y="188558"/>
                </a:lnTo>
                <a:lnTo>
                  <a:pt x="933254" y="188558"/>
                </a:lnTo>
                <a:lnTo>
                  <a:pt x="737387" y="188558"/>
                </a:lnTo>
                <a:lnTo>
                  <a:pt x="613840" y="188558"/>
                </a:lnTo>
                <a:lnTo>
                  <a:pt x="613833" y="188559"/>
                </a:lnTo>
                <a:lnTo>
                  <a:pt x="117687" y="188559"/>
                </a:lnTo>
                <a:cubicBezTo>
                  <a:pt x="52696" y="188559"/>
                  <a:pt x="0" y="147623"/>
                  <a:pt x="0" y="97119"/>
                </a:cubicBezTo>
                <a:close/>
              </a:path>
            </a:pathLst>
          </a:custGeom>
          <a:solidFill>
            <a:srgbClr val="85C401"/>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B1A0C5CA-7C0F-4908-B414-412A975CAB80}"/>
              </a:ext>
            </a:extLst>
          </p:cNvPr>
          <p:cNvSpPr/>
          <p:nvPr/>
        </p:nvSpPr>
        <p:spPr>
          <a:xfrm rot="5400000">
            <a:off x="422457" y="2484120"/>
            <a:ext cx="640080" cy="93118"/>
          </a:xfrm>
          <a:custGeom>
            <a:avLst/>
            <a:gdLst>
              <a:gd name="connsiteX0" fmla="*/ 0 w 1351220"/>
              <a:gd name="connsiteY0" fmla="*/ 91441 h 182881"/>
              <a:gd name="connsiteX1" fmla="*/ 117687 w 1351220"/>
              <a:gd name="connsiteY1" fmla="*/ 1 h 182881"/>
              <a:gd name="connsiteX2" fmla="*/ 437102 w 1351220"/>
              <a:gd name="connsiteY2" fmla="*/ 1 h 182881"/>
              <a:gd name="connsiteX3" fmla="*/ 437108 w 1351220"/>
              <a:gd name="connsiteY3" fmla="*/ 0 h 182881"/>
              <a:gd name="connsiteX4" fmla="*/ 737387 w 1351220"/>
              <a:gd name="connsiteY4" fmla="*/ 0 h 182881"/>
              <a:gd name="connsiteX5" fmla="*/ 933254 w 1351220"/>
              <a:gd name="connsiteY5" fmla="*/ 0 h 182881"/>
              <a:gd name="connsiteX6" fmla="*/ 1233533 w 1351220"/>
              <a:gd name="connsiteY6" fmla="*/ 0 h 182881"/>
              <a:gd name="connsiteX7" fmla="*/ 1351220 w 1351220"/>
              <a:gd name="connsiteY7" fmla="*/ 91440 h 182881"/>
              <a:gd name="connsiteX8" fmla="*/ 1233533 w 1351220"/>
              <a:gd name="connsiteY8" fmla="*/ 182880 h 182881"/>
              <a:gd name="connsiteX9" fmla="*/ 933254 w 1351220"/>
              <a:gd name="connsiteY9" fmla="*/ 182880 h 182881"/>
              <a:gd name="connsiteX10" fmla="*/ 737387 w 1351220"/>
              <a:gd name="connsiteY10" fmla="*/ 182880 h 182881"/>
              <a:gd name="connsiteX11" fmla="*/ 613840 w 1351220"/>
              <a:gd name="connsiteY11" fmla="*/ 182880 h 182881"/>
              <a:gd name="connsiteX12" fmla="*/ 613833 w 1351220"/>
              <a:gd name="connsiteY12" fmla="*/ 182881 h 182881"/>
              <a:gd name="connsiteX13" fmla="*/ 117687 w 1351220"/>
              <a:gd name="connsiteY13" fmla="*/ 182881 h 182881"/>
              <a:gd name="connsiteX14" fmla="*/ 0 w 1351220"/>
              <a:gd name="connsiteY14" fmla="*/ 91441 h 18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51220" h="182881">
                <a:moveTo>
                  <a:pt x="0" y="91441"/>
                </a:moveTo>
                <a:cubicBezTo>
                  <a:pt x="0" y="40937"/>
                  <a:pt x="52696" y="1"/>
                  <a:pt x="117687" y="1"/>
                </a:cubicBezTo>
                <a:lnTo>
                  <a:pt x="437102" y="1"/>
                </a:lnTo>
                <a:lnTo>
                  <a:pt x="437108" y="0"/>
                </a:lnTo>
                <a:lnTo>
                  <a:pt x="737387" y="0"/>
                </a:lnTo>
                <a:lnTo>
                  <a:pt x="933254" y="0"/>
                </a:lnTo>
                <a:lnTo>
                  <a:pt x="1233533" y="0"/>
                </a:lnTo>
                <a:cubicBezTo>
                  <a:pt x="1298524" y="0"/>
                  <a:pt x="1351220" y="40936"/>
                  <a:pt x="1351220" y="91440"/>
                </a:cubicBezTo>
                <a:cubicBezTo>
                  <a:pt x="1351220" y="141944"/>
                  <a:pt x="1298524" y="182880"/>
                  <a:pt x="1233533" y="182880"/>
                </a:cubicBezTo>
                <a:lnTo>
                  <a:pt x="933254" y="182880"/>
                </a:lnTo>
                <a:lnTo>
                  <a:pt x="737387" y="182880"/>
                </a:lnTo>
                <a:lnTo>
                  <a:pt x="613840" y="182880"/>
                </a:lnTo>
                <a:lnTo>
                  <a:pt x="613833" y="182881"/>
                </a:lnTo>
                <a:lnTo>
                  <a:pt x="117687" y="182881"/>
                </a:lnTo>
                <a:cubicBezTo>
                  <a:pt x="52696" y="182881"/>
                  <a:pt x="0" y="141945"/>
                  <a:pt x="0" y="91441"/>
                </a:cubicBezTo>
                <a:close/>
              </a:path>
            </a:pathLst>
          </a:custGeom>
          <a:solidFill>
            <a:srgbClr val="01AA8D"/>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A6534F-DC87-457E-BA80-A097314C9BA6}"/>
              </a:ext>
            </a:extLst>
          </p:cNvPr>
          <p:cNvSpPr/>
          <p:nvPr/>
        </p:nvSpPr>
        <p:spPr>
          <a:xfrm rot="5400000">
            <a:off x="-377800" y="2484120"/>
            <a:ext cx="1097280" cy="93119"/>
          </a:xfrm>
          <a:custGeom>
            <a:avLst/>
            <a:gdLst>
              <a:gd name="connsiteX0" fmla="*/ 0 w 2298316"/>
              <a:gd name="connsiteY0" fmla="*/ 91442 h 182882"/>
              <a:gd name="connsiteX1" fmla="*/ 117687 w 2298316"/>
              <a:gd name="connsiteY1" fmla="*/ 2 h 182882"/>
              <a:gd name="connsiteX2" fmla="*/ 437102 w 2298316"/>
              <a:gd name="connsiteY2" fmla="*/ 2 h 182882"/>
              <a:gd name="connsiteX3" fmla="*/ 437108 w 2298316"/>
              <a:gd name="connsiteY3" fmla="*/ 1 h 182882"/>
              <a:gd name="connsiteX4" fmla="*/ 616153 w 2298316"/>
              <a:gd name="connsiteY4" fmla="*/ 1 h 182882"/>
              <a:gd name="connsiteX5" fmla="*/ 737387 w 2298316"/>
              <a:gd name="connsiteY5" fmla="*/ 1 h 182882"/>
              <a:gd name="connsiteX6" fmla="*/ 933254 w 2298316"/>
              <a:gd name="connsiteY6" fmla="*/ 1 h 182882"/>
              <a:gd name="connsiteX7" fmla="*/ 935568 w 2298316"/>
              <a:gd name="connsiteY7" fmla="*/ 1 h 182882"/>
              <a:gd name="connsiteX8" fmla="*/ 935574 w 2298316"/>
              <a:gd name="connsiteY8" fmla="*/ 0 h 182882"/>
              <a:gd name="connsiteX9" fmla="*/ 1235853 w 2298316"/>
              <a:gd name="connsiteY9" fmla="*/ 0 h 182882"/>
              <a:gd name="connsiteX10" fmla="*/ 1431720 w 2298316"/>
              <a:gd name="connsiteY10" fmla="*/ 0 h 182882"/>
              <a:gd name="connsiteX11" fmla="*/ 1731999 w 2298316"/>
              <a:gd name="connsiteY11" fmla="*/ 0 h 182882"/>
              <a:gd name="connsiteX12" fmla="*/ 1732006 w 2298316"/>
              <a:gd name="connsiteY12" fmla="*/ 1 h 182882"/>
              <a:gd name="connsiteX13" fmla="*/ 1880350 w 2298316"/>
              <a:gd name="connsiteY13" fmla="*/ 1 h 182882"/>
              <a:gd name="connsiteX14" fmla="*/ 2180629 w 2298316"/>
              <a:gd name="connsiteY14" fmla="*/ 1 h 182882"/>
              <a:gd name="connsiteX15" fmla="*/ 2298316 w 2298316"/>
              <a:gd name="connsiteY15" fmla="*/ 91441 h 182882"/>
              <a:gd name="connsiteX16" fmla="*/ 2180629 w 2298316"/>
              <a:gd name="connsiteY16" fmla="*/ 182881 h 182882"/>
              <a:gd name="connsiteX17" fmla="*/ 1880350 w 2298316"/>
              <a:gd name="connsiteY17" fmla="*/ 182881 h 182882"/>
              <a:gd name="connsiteX18" fmla="*/ 1684483 w 2298316"/>
              <a:gd name="connsiteY18" fmla="*/ 182881 h 182882"/>
              <a:gd name="connsiteX19" fmla="*/ 1560936 w 2298316"/>
              <a:gd name="connsiteY19" fmla="*/ 182881 h 182882"/>
              <a:gd name="connsiteX20" fmla="*/ 1560929 w 2298316"/>
              <a:gd name="connsiteY20" fmla="*/ 182882 h 182882"/>
              <a:gd name="connsiteX21" fmla="*/ 1064783 w 2298316"/>
              <a:gd name="connsiteY21" fmla="*/ 182882 h 182882"/>
              <a:gd name="connsiteX22" fmla="*/ 1064777 w 2298316"/>
              <a:gd name="connsiteY22" fmla="*/ 182881 h 182882"/>
              <a:gd name="connsiteX23" fmla="*/ 933254 w 2298316"/>
              <a:gd name="connsiteY23" fmla="*/ 182881 h 182882"/>
              <a:gd name="connsiteX24" fmla="*/ 737387 w 2298316"/>
              <a:gd name="connsiteY24" fmla="*/ 182881 h 182882"/>
              <a:gd name="connsiteX25" fmla="*/ 616153 w 2298316"/>
              <a:gd name="connsiteY25" fmla="*/ 182881 h 182882"/>
              <a:gd name="connsiteX26" fmla="*/ 613840 w 2298316"/>
              <a:gd name="connsiteY26" fmla="*/ 182881 h 182882"/>
              <a:gd name="connsiteX27" fmla="*/ 613833 w 2298316"/>
              <a:gd name="connsiteY27" fmla="*/ 182882 h 182882"/>
              <a:gd name="connsiteX28" fmla="*/ 117687 w 2298316"/>
              <a:gd name="connsiteY28" fmla="*/ 182882 h 182882"/>
              <a:gd name="connsiteX29" fmla="*/ 0 w 2298316"/>
              <a:gd name="connsiteY29" fmla="*/ 91442 h 18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298316" h="182882">
                <a:moveTo>
                  <a:pt x="0" y="91442"/>
                </a:moveTo>
                <a:cubicBezTo>
                  <a:pt x="0" y="40938"/>
                  <a:pt x="52696" y="2"/>
                  <a:pt x="117687" y="2"/>
                </a:cubicBezTo>
                <a:lnTo>
                  <a:pt x="437102" y="2"/>
                </a:lnTo>
                <a:lnTo>
                  <a:pt x="437108" y="1"/>
                </a:lnTo>
                <a:lnTo>
                  <a:pt x="616153" y="1"/>
                </a:lnTo>
                <a:lnTo>
                  <a:pt x="737387" y="1"/>
                </a:lnTo>
                <a:lnTo>
                  <a:pt x="933254" y="1"/>
                </a:lnTo>
                <a:lnTo>
                  <a:pt x="935568" y="1"/>
                </a:lnTo>
                <a:lnTo>
                  <a:pt x="935574" y="0"/>
                </a:lnTo>
                <a:lnTo>
                  <a:pt x="1235853" y="0"/>
                </a:lnTo>
                <a:lnTo>
                  <a:pt x="1431720" y="0"/>
                </a:lnTo>
                <a:lnTo>
                  <a:pt x="1731999" y="0"/>
                </a:lnTo>
                <a:lnTo>
                  <a:pt x="1732006" y="1"/>
                </a:lnTo>
                <a:lnTo>
                  <a:pt x="1880350" y="1"/>
                </a:lnTo>
                <a:lnTo>
                  <a:pt x="2180629" y="1"/>
                </a:lnTo>
                <a:cubicBezTo>
                  <a:pt x="2245620" y="1"/>
                  <a:pt x="2298316" y="40937"/>
                  <a:pt x="2298316" y="91441"/>
                </a:cubicBezTo>
                <a:cubicBezTo>
                  <a:pt x="2298316" y="141945"/>
                  <a:pt x="2245620" y="182881"/>
                  <a:pt x="2180629" y="182881"/>
                </a:cubicBezTo>
                <a:lnTo>
                  <a:pt x="1880350" y="182881"/>
                </a:lnTo>
                <a:lnTo>
                  <a:pt x="1684483" y="182881"/>
                </a:lnTo>
                <a:lnTo>
                  <a:pt x="1560936" y="182881"/>
                </a:lnTo>
                <a:lnTo>
                  <a:pt x="1560929" y="182882"/>
                </a:lnTo>
                <a:lnTo>
                  <a:pt x="1064783" y="182882"/>
                </a:lnTo>
                <a:lnTo>
                  <a:pt x="1064777" y="182881"/>
                </a:lnTo>
                <a:lnTo>
                  <a:pt x="933254" y="182881"/>
                </a:lnTo>
                <a:lnTo>
                  <a:pt x="737387" y="182881"/>
                </a:lnTo>
                <a:lnTo>
                  <a:pt x="616153" y="182881"/>
                </a:lnTo>
                <a:lnTo>
                  <a:pt x="613840" y="182881"/>
                </a:lnTo>
                <a:lnTo>
                  <a:pt x="613833" y="182882"/>
                </a:lnTo>
                <a:lnTo>
                  <a:pt x="117687" y="182882"/>
                </a:lnTo>
                <a:cubicBezTo>
                  <a:pt x="52696" y="182882"/>
                  <a:pt x="0" y="141946"/>
                  <a:pt x="0" y="91442"/>
                </a:cubicBezTo>
                <a:close/>
              </a:path>
            </a:pathLst>
          </a:custGeom>
          <a:solidFill>
            <a:srgbClr val="FFA803"/>
          </a:solidFill>
          <a:ln w="6350">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121">
            <a:extLst>
              <a:ext uri="{FF2B5EF4-FFF2-40B4-BE49-F238E27FC236}">
                <a16:creationId xmlns:a16="http://schemas.microsoft.com/office/drawing/2014/main" id="{FF583B35-ECF6-4E38-930C-1CEBEBD42C6B}"/>
              </a:ext>
            </a:extLst>
          </p:cNvPr>
          <p:cNvSpPr>
            <a:spLocks noChangeAspect="1" noEditPoints="1"/>
          </p:cNvSpPr>
          <p:nvPr/>
        </p:nvSpPr>
        <p:spPr bwMode="auto">
          <a:xfrm>
            <a:off x="2473911" y="3505200"/>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3" name="Group 72">
            <a:extLst>
              <a:ext uri="{FF2B5EF4-FFF2-40B4-BE49-F238E27FC236}">
                <a16:creationId xmlns:a16="http://schemas.microsoft.com/office/drawing/2014/main" id="{CC17323A-9E20-44F2-9505-DD02B492CC6A}"/>
              </a:ext>
            </a:extLst>
          </p:cNvPr>
          <p:cNvGrpSpPr>
            <a:grpSpLocks noChangeAspect="1"/>
          </p:cNvGrpSpPr>
          <p:nvPr/>
        </p:nvGrpSpPr>
        <p:grpSpPr>
          <a:xfrm>
            <a:off x="5596277" y="3429000"/>
            <a:ext cx="567409" cy="548640"/>
            <a:chOff x="5659438" y="2249488"/>
            <a:chExt cx="623887" cy="603250"/>
          </a:xfrm>
          <a:solidFill>
            <a:srgbClr val="56595E"/>
          </a:solidFill>
        </p:grpSpPr>
        <p:sp>
          <p:nvSpPr>
            <p:cNvPr id="74" name="Freeform 67">
              <a:extLst>
                <a:ext uri="{FF2B5EF4-FFF2-40B4-BE49-F238E27FC236}">
                  <a16:creationId xmlns:a16="http://schemas.microsoft.com/office/drawing/2014/main" id="{7192A665-90FE-4A05-8E95-9C97487B9B7D}"/>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68">
              <a:extLst>
                <a:ext uri="{FF2B5EF4-FFF2-40B4-BE49-F238E27FC236}">
                  <a16:creationId xmlns:a16="http://schemas.microsoft.com/office/drawing/2014/main" id="{47DF76BA-85BE-4F79-83E8-09D2BFC0096C}"/>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9">
              <a:extLst>
                <a:ext uri="{FF2B5EF4-FFF2-40B4-BE49-F238E27FC236}">
                  <a16:creationId xmlns:a16="http://schemas.microsoft.com/office/drawing/2014/main" id="{C77491C9-4568-4F35-B161-770296BDCA82}"/>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0">
              <a:extLst>
                <a:ext uri="{FF2B5EF4-FFF2-40B4-BE49-F238E27FC236}">
                  <a16:creationId xmlns:a16="http://schemas.microsoft.com/office/drawing/2014/main" id="{50A1566B-7537-439B-AB4E-619D6B2C64C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a:extLst>
              <a:ext uri="{FF2B5EF4-FFF2-40B4-BE49-F238E27FC236}">
                <a16:creationId xmlns:a16="http://schemas.microsoft.com/office/drawing/2014/main" id="{1EC836CB-6A85-4C9E-BE14-17B6F05CC504}"/>
              </a:ext>
            </a:extLst>
          </p:cNvPr>
          <p:cNvGrpSpPr>
            <a:grpSpLocks noChangeAspect="1"/>
          </p:cNvGrpSpPr>
          <p:nvPr/>
        </p:nvGrpSpPr>
        <p:grpSpPr>
          <a:xfrm>
            <a:off x="8850114" y="3505200"/>
            <a:ext cx="391748" cy="548640"/>
            <a:chOff x="4938713" y="2352675"/>
            <a:chExt cx="646113" cy="904875"/>
          </a:xfrm>
          <a:solidFill>
            <a:srgbClr val="56595E"/>
          </a:solidFill>
        </p:grpSpPr>
        <p:sp>
          <p:nvSpPr>
            <p:cNvPr id="79" name="Freeform 111">
              <a:extLst>
                <a:ext uri="{FF2B5EF4-FFF2-40B4-BE49-F238E27FC236}">
                  <a16:creationId xmlns:a16="http://schemas.microsoft.com/office/drawing/2014/main" id="{9B63AC2C-E275-4CA1-9708-5CFDE3D55EF3}"/>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12">
              <a:extLst>
                <a:ext uri="{FF2B5EF4-FFF2-40B4-BE49-F238E27FC236}">
                  <a16:creationId xmlns:a16="http://schemas.microsoft.com/office/drawing/2014/main" id="{5C3D460B-F2D8-4C8B-AC17-F8BF287FCA3B}"/>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3">
              <a:extLst>
                <a:ext uri="{FF2B5EF4-FFF2-40B4-BE49-F238E27FC236}">
                  <a16:creationId xmlns:a16="http://schemas.microsoft.com/office/drawing/2014/main" id="{9B11607B-88E2-4896-9CE4-FBA06712EAEB}"/>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14">
              <a:extLst>
                <a:ext uri="{FF2B5EF4-FFF2-40B4-BE49-F238E27FC236}">
                  <a16:creationId xmlns:a16="http://schemas.microsoft.com/office/drawing/2014/main" id="{948C0ED2-F7E9-47A3-AE07-4AE3357BCC0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5">
              <a:extLst>
                <a:ext uri="{FF2B5EF4-FFF2-40B4-BE49-F238E27FC236}">
                  <a16:creationId xmlns:a16="http://schemas.microsoft.com/office/drawing/2014/main" id="{B221105F-59AB-40F0-8516-0A9C7C5F0B7A}"/>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 Box 10">
            <a:extLst>
              <a:ext uri="{FF2B5EF4-FFF2-40B4-BE49-F238E27FC236}">
                <a16:creationId xmlns:a16="http://schemas.microsoft.com/office/drawing/2014/main" id="{86D83223-65BC-40DD-9E5C-31954346CF5A}"/>
              </a:ext>
            </a:extLst>
          </p:cNvPr>
          <p:cNvSpPr txBox="1">
            <a:spLocks noChangeArrowheads="1"/>
          </p:cNvSpPr>
          <p:nvPr/>
        </p:nvSpPr>
        <p:spPr bwMode="auto">
          <a:xfrm>
            <a:off x="1203712" y="4107100"/>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5" name="Text Box 10">
            <a:extLst>
              <a:ext uri="{FF2B5EF4-FFF2-40B4-BE49-F238E27FC236}">
                <a16:creationId xmlns:a16="http://schemas.microsoft.com/office/drawing/2014/main" id="{5B033382-1957-43BB-91E0-F81788C9FC62}"/>
              </a:ext>
            </a:extLst>
          </p:cNvPr>
          <p:cNvSpPr txBox="1">
            <a:spLocks noChangeArrowheads="1"/>
          </p:cNvSpPr>
          <p:nvPr/>
        </p:nvSpPr>
        <p:spPr bwMode="auto">
          <a:xfrm>
            <a:off x="4464340" y="4107101"/>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6" name="Text Box 10">
            <a:extLst>
              <a:ext uri="{FF2B5EF4-FFF2-40B4-BE49-F238E27FC236}">
                <a16:creationId xmlns:a16="http://schemas.microsoft.com/office/drawing/2014/main" id="{ACCC89E0-AE5B-4BB5-B76B-08E3ED9681EF}"/>
              </a:ext>
            </a:extLst>
          </p:cNvPr>
          <p:cNvSpPr txBox="1">
            <a:spLocks noChangeArrowheads="1"/>
          </p:cNvSpPr>
          <p:nvPr/>
        </p:nvSpPr>
        <p:spPr bwMode="auto">
          <a:xfrm>
            <a:off x="7473220" y="4151659"/>
            <a:ext cx="3017520" cy="1138773"/>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6595E"/>
                </a:solidFill>
                <a:latin typeface="Candara" panose="020E0502030303020204" pitchFamily="34" charset="0"/>
              </a:rPr>
              <a:t>LOREM IPSUM</a:t>
            </a:r>
          </a:p>
          <a:p>
            <a:pPr algn="ctr"/>
            <a:endParaRPr lang="en-US" sz="200" b="1" dirty="0">
              <a:solidFill>
                <a:srgbClr val="56595E"/>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a:t>
            </a:r>
          </a:p>
        </p:txBody>
      </p:sp>
      <p:sp>
        <p:nvSpPr>
          <p:cNvPr id="87" name="TextBox 86">
            <a:extLst>
              <a:ext uri="{FF2B5EF4-FFF2-40B4-BE49-F238E27FC236}">
                <a16:creationId xmlns:a16="http://schemas.microsoft.com/office/drawing/2014/main" id="{BEB0602E-5123-4A3E-91B9-6633FEC389B3}"/>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8" name="Freeform: Shape 87">
            <a:extLst>
              <a:ext uri="{FF2B5EF4-FFF2-40B4-BE49-F238E27FC236}">
                <a16:creationId xmlns:a16="http://schemas.microsoft.com/office/drawing/2014/main" id="{0361C4C2-AB34-404B-83FA-07540DF5A6FD}"/>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flip="none" rotWithShape="1">
            <a:gsLst>
              <a:gs pos="0">
                <a:schemeClr val="accent3">
                  <a:lumMod val="67000"/>
                  <a:alpha val="75000"/>
                </a:schemeClr>
              </a:gs>
              <a:gs pos="48000">
                <a:schemeClr val="accent3">
                  <a:lumMod val="97000"/>
                  <a:lumOff val="3000"/>
                  <a:alpha val="75000"/>
                </a:schemeClr>
              </a:gs>
              <a:gs pos="100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5911F772-9B13-4E19-B237-1812DF99E5B8}"/>
              </a:ext>
            </a:extLst>
          </p:cNvPr>
          <p:cNvSpPr txBox="1"/>
          <p:nvPr/>
        </p:nvSpPr>
        <p:spPr>
          <a:xfrm>
            <a:off x="591225" y="5804624"/>
            <a:ext cx="11001772" cy="784830"/>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50211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Effect transition="in" filter="barn(outVertical)">
                                      <p:cBhvr>
                                        <p:cTn id="11" dur="1000"/>
                                        <p:tgtEl>
                                          <p:spTgt spid="90"/>
                                        </p:tgtEl>
                                      </p:cBhvr>
                                    </p:animEffect>
                                  </p:childTnLst>
                                </p:cTn>
                              </p:par>
                            </p:childTnLst>
                          </p:cTn>
                        </p:par>
                        <p:par>
                          <p:cTn id="12" fill="hold">
                            <p:stCondLst>
                              <p:cond delay="1500"/>
                            </p:stCondLst>
                            <p:childTnLst>
                              <p:par>
                                <p:cTn id="13" presetID="47" presetClass="entr" presetSubtype="0" fill="hold" grpId="0" nodeType="afterEffect">
                                  <p:stCondLst>
                                    <p:cond delay="0"/>
                                  </p:stCondLst>
                                  <p:childTnLst>
                                    <p:set>
                                      <p:cBhvr>
                                        <p:cTn id="14" dur="1" fill="hold">
                                          <p:stCondLst>
                                            <p:cond delay="0"/>
                                          </p:stCondLst>
                                        </p:cTn>
                                        <p:tgtEl>
                                          <p:spTgt spid="59"/>
                                        </p:tgtEl>
                                        <p:attrNameLst>
                                          <p:attrName>style.visibility</p:attrName>
                                        </p:attrNameLst>
                                      </p:cBhvr>
                                      <p:to>
                                        <p:strVal val="visible"/>
                                      </p:to>
                                    </p:set>
                                    <p:animEffect transition="in" filter="fade">
                                      <p:cBhvr>
                                        <p:cTn id="15" dur="1000"/>
                                        <p:tgtEl>
                                          <p:spTgt spid="59"/>
                                        </p:tgtEl>
                                      </p:cBhvr>
                                    </p:animEffect>
                                    <p:anim calcmode="lin" valueType="num">
                                      <p:cBhvr>
                                        <p:cTn id="16" dur="1000" fill="hold"/>
                                        <p:tgtEl>
                                          <p:spTgt spid="59"/>
                                        </p:tgtEl>
                                        <p:attrNameLst>
                                          <p:attrName>ppt_x</p:attrName>
                                        </p:attrNameLst>
                                      </p:cBhvr>
                                      <p:tavLst>
                                        <p:tav tm="0">
                                          <p:val>
                                            <p:strVal val="#ppt_x"/>
                                          </p:val>
                                        </p:tav>
                                        <p:tav tm="100000">
                                          <p:val>
                                            <p:strVal val="#ppt_x"/>
                                          </p:val>
                                        </p:tav>
                                      </p:tavLst>
                                    </p:anim>
                                    <p:anim calcmode="lin" valueType="num">
                                      <p:cBhvr>
                                        <p:cTn id="17" dur="1000" fill="hold"/>
                                        <p:tgtEl>
                                          <p:spTgt spid="59"/>
                                        </p:tgtEl>
                                        <p:attrNameLst>
                                          <p:attrName>ppt_y</p:attrName>
                                        </p:attrNameLst>
                                      </p:cBhvr>
                                      <p:tavLst>
                                        <p:tav tm="0">
                                          <p:val>
                                            <p:strVal val="#ppt_y-.1"/>
                                          </p:val>
                                        </p:tav>
                                        <p:tav tm="100000">
                                          <p:val>
                                            <p:strVal val="#ppt_y"/>
                                          </p:val>
                                        </p:tav>
                                      </p:tavLst>
                                    </p:anim>
                                  </p:childTnLst>
                                </p:cTn>
                              </p:par>
                              <p:par>
                                <p:cTn id="18" presetID="47"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1000"/>
                                        <p:tgtEl>
                                          <p:spTgt spid="56"/>
                                        </p:tgtEl>
                                      </p:cBhvr>
                                    </p:animEffect>
                                    <p:anim calcmode="lin" valueType="num">
                                      <p:cBhvr>
                                        <p:cTn id="21" dur="1000" fill="hold"/>
                                        <p:tgtEl>
                                          <p:spTgt spid="56"/>
                                        </p:tgtEl>
                                        <p:attrNameLst>
                                          <p:attrName>ppt_x</p:attrName>
                                        </p:attrNameLst>
                                      </p:cBhvr>
                                      <p:tavLst>
                                        <p:tav tm="0">
                                          <p:val>
                                            <p:strVal val="#ppt_x"/>
                                          </p:val>
                                        </p:tav>
                                        <p:tav tm="100000">
                                          <p:val>
                                            <p:strVal val="#ppt_x"/>
                                          </p:val>
                                        </p:tav>
                                      </p:tavLst>
                                    </p:anim>
                                    <p:anim calcmode="lin" valueType="num">
                                      <p:cBhvr>
                                        <p:cTn id="22" dur="1000" fill="hold"/>
                                        <p:tgtEl>
                                          <p:spTgt spid="56"/>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anim calcmode="lin" valueType="num">
                                      <p:cBhvr>
                                        <p:cTn id="26" dur="1000" fill="hold"/>
                                        <p:tgtEl>
                                          <p:spTgt spid="23"/>
                                        </p:tgtEl>
                                        <p:attrNameLst>
                                          <p:attrName>ppt_x</p:attrName>
                                        </p:attrNameLst>
                                      </p:cBhvr>
                                      <p:tavLst>
                                        <p:tav tm="0">
                                          <p:val>
                                            <p:strVal val="#ppt_x"/>
                                          </p:val>
                                        </p:tav>
                                        <p:tav tm="100000">
                                          <p:val>
                                            <p:strVal val="#ppt_x"/>
                                          </p:val>
                                        </p:tav>
                                      </p:tavLst>
                                    </p:anim>
                                    <p:anim calcmode="lin" valueType="num">
                                      <p:cBhvr>
                                        <p:cTn id="27" dur="1000" fill="hold"/>
                                        <p:tgtEl>
                                          <p:spTgt spid="23"/>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par>
                                <p:cTn id="38" presetID="47" presetClass="entr" presetSubtype="0" fill="hold" grpId="0" nodeType="with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1000" fill="hold"/>
                                        <p:tgtEl>
                                          <p:spTgt spid="37"/>
                                        </p:tgtEl>
                                        <p:attrNameLst>
                                          <p:attrName>ppt_y</p:attrName>
                                        </p:attrNameLst>
                                      </p:cBhvr>
                                      <p:tavLst>
                                        <p:tav tm="0">
                                          <p:val>
                                            <p:strVal val="#ppt_y-.1"/>
                                          </p:val>
                                        </p:tav>
                                        <p:tav tm="100000">
                                          <p:val>
                                            <p:strVal val="#ppt_y"/>
                                          </p:val>
                                        </p:tav>
                                      </p:tavLst>
                                    </p:anim>
                                  </p:childTnLst>
                                </p:cTn>
                              </p:par>
                              <p:par>
                                <p:cTn id="43" presetID="47" presetClass="entr" presetSubtype="0"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1000"/>
                                        <p:tgtEl>
                                          <p:spTgt spid="25"/>
                                        </p:tgtEl>
                                      </p:cBhvr>
                                    </p:animEffect>
                                    <p:anim calcmode="lin" valueType="num">
                                      <p:cBhvr>
                                        <p:cTn id="46" dur="1000" fill="hold"/>
                                        <p:tgtEl>
                                          <p:spTgt spid="25"/>
                                        </p:tgtEl>
                                        <p:attrNameLst>
                                          <p:attrName>ppt_x</p:attrName>
                                        </p:attrNameLst>
                                      </p:cBhvr>
                                      <p:tavLst>
                                        <p:tav tm="0">
                                          <p:val>
                                            <p:strVal val="#ppt_x"/>
                                          </p:val>
                                        </p:tav>
                                        <p:tav tm="100000">
                                          <p:val>
                                            <p:strVal val="#ppt_x"/>
                                          </p:val>
                                        </p:tav>
                                      </p:tavLst>
                                    </p:anim>
                                    <p:anim calcmode="lin" valueType="num">
                                      <p:cBhvr>
                                        <p:cTn id="47" dur="1000" fill="hold"/>
                                        <p:tgtEl>
                                          <p:spTgt spid="25"/>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44"/>
                                        </p:tgtEl>
                                        <p:attrNameLst>
                                          <p:attrName>style.visibility</p:attrName>
                                        </p:attrNameLst>
                                      </p:cBhvr>
                                      <p:to>
                                        <p:strVal val="visible"/>
                                      </p:to>
                                    </p:set>
                                    <p:animEffect transition="in" filter="fade">
                                      <p:cBhvr>
                                        <p:cTn id="55" dur="1000"/>
                                        <p:tgtEl>
                                          <p:spTgt spid="44"/>
                                        </p:tgtEl>
                                      </p:cBhvr>
                                    </p:animEffect>
                                    <p:anim calcmode="lin" valueType="num">
                                      <p:cBhvr>
                                        <p:cTn id="56" dur="1000" fill="hold"/>
                                        <p:tgtEl>
                                          <p:spTgt spid="44"/>
                                        </p:tgtEl>
                                        <p:attrNameLst>
                                          <p:attrName>ppt_x</p:attrName>
                                        </p:attrNameLst>
                                      </p:cBhvr>
                                      <p:tavLst>
                                        <p:tav tm="0">
                                          <p:val>
                                            <p:strVal val="#ppt_x"/>
                                          </p:val>
                                        </p:tav>
                                        <p:tav tm="100000">
                                          <p:val>
                                            <p:strVal val="#ppt_x"/>
                                          </p:val>
                                        </p:tav>
                                      </p:tavLst>
                                    </p:anim>
                                    <p:anim calcmode="lin" valueType="num">
                                      <p:cBhvr>
                                        <p:cTn id="57" dur="1000" fill="hold"/>
                                        <p:tgtEl>
                                          <p:spTgt spid="44"/>
                                        </p:tgtEl>
                                        <p:attrNameLst>
                                          <p:attrName>ppt_y</p:attrName>
                                        </p:attrNameLst>
                                      </p:cBhvr>
                                      <p:tavLst>
                                        <p:tav tm="0">
                                          <p:val>
                                            <p:strVal val="#ppt_y-.1"/>
                                          </p:val>
                                        </p:tav>
                                        <p:tav tm="100000">
                                          <p:val>
                                            <p:strVal val="#ppt_y"/>
                                          </p:val>
                                        </p:tav>
                                      </p:tavLst>
                                    </p:anim>
                                  </p:childTnLst>
                                </p:cTn>
                              </p:par>
                              <p:par>
                                <p:cTn id="58" presetID="47" presetClass="entr" presetSubtype="0" fill="hold" grpId="0"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7" presetClass="entr" presetSubtype="0" fill="hold" grpId="0" nodeType="with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par>
                                <p:cTn id="68" presetID="47" presetClass="entr" presetSubtype="0" fill="hold" grpId="0" nodeType="withEffect">
                                  <p:stCondLst>
                                    <p:cond delay="0"/>
                                  </p:stCondLst>
                                  <p:childTnLst>
                                    <p:set>
                                      <p:cBhvr>
                                        <p:cTn id="69" dur="1" fill="hold">
                                          <p:stCondLst>
                                            <p:cond delay="0"/>
                                          </p:stCondLst>
                                        </p:cTn>
                                        <p:tgtEl>
                                          <p:spTgt spid="42"/>
                                        </p:tgtEl>
                                        <p:attrNameLst>
                                          <p:attrName>style.visibility</p:attrName>
                                        </p:attrNameLst>
                                      </p:cBhvr>
                                      <p:to>
                                        <p:strVal val="visible"/>
                                      </p:to>
                                    </p:set>
                                    <p:animEffect transition="in" filter="fade">
                                      <p:cBhvr>
                                        <p:cTn id="70" dur="1000"/>
                                        <p:tgtEl>
                                          <p:spTgt spid="42"/>
                                        </p:tgtEl>
                                      </p:cBhvr>
                                    </p:animEffect>
                                    <p:anim calcmode="lin" valueType="num">
                                      <p:cBhvr>
                                        <p:cTn id="71" dur="1000" fill="hold"/>
                                        <p:tgtEl>
                                          <p:spTgt spid="42"/>
                                        </p:tgtEl>
                                        <p:attrNameLst>
                                          <p:attrName>ppt_x</p:attrName>
                                        </p:attrNameLst>
                                      </p:cBhvr>
                                      <p:tavLst>
                                        <p:tav tm="0">
                                          <p:val>
                                            <p:strVal val="#ppt_x"/>
                                          </p:val>
                                        </p:tav>
                                        <p:tav tm="100000">
                                          <p:val>
                                            <p:strVal val="#ppt_x"/>
                                          </p:val>
                                        </p:tav>
                                      </p:tavLst>
                                    </p:anim>
                                    <p:anim calcmode="lin" valueType="num">
                                      <p:cBhvr>
                                        <p:cTn id="72" dur="1000" fill="hold"/>
                                        <p:tgtEl>
                                          <p:spTgt spid="42"/>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48"/>
                                        </p:tgtEl>
                                        <p:attrNameLst>
                                          <p:attrName>style.visibility</p:attrName>
                                        </p:attrNameLst>
                                      </p:cBhvr>
                                      <p:to>
                                        <p:strVal val="visible"/>
                                      </p:to>
                                    </p:set>
                                    <p:animEffect transition="in" filter="fade">
                                      <p:cBhvr>
                                        <p:cTn id="75" dur="1000"/>
                                        <p:tgtEl>
                                          <p:spTgt spid="48"/>
                                        </p:tgtEl>
                                      </p:cBhvr>
                                    </p:animEffect>
                                    <p:anim calcmode="lin" valueType="num">
                                      <p:cBhvr>
                                        <p:cTn id="76" dur="1000" fill="hold"/>
                                        <p:tgtEl>
                                          <p:spTgt spid="48"/>
                                        </p:tgtEl>
                                        <p:attrNameLst>
                                          <p:attrName>ppt_x</p:attrName>
                                        </p:attrNameLst>
                                      </p:cBhvr>
                                      <p:tavLst>
                                        <p:tav tm="0">
                                          <p:val>
                                            <p:strVal val="#ppt_x"/>
                                          </p:val>
                                        </p:tav>
                                        <p:tav tm="100000">
                                          <p:val>
                                            <p:strVal val="#ppt_x"/>
                                          </p:val>
                                        </p:tav>
                                      </p:tavLst>
                                    </p:anim>
                                    <p:anim calcmode="lin" valueType="num">
                                      <p:cBhvr>
                                        <p:cTn id="77" dur="1000" fill="hold"/>
                                        <p:tgtEl>
                                          <p:spTgt spid="48"/>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51"/>
                                        </p:tgtEl>
                                        <p:attrNameLst>
                                          <p:attrName>style.visibility</p:attrName>
                                        </p:attrNameLst>
                                      </p:cBhvr>
                                      <p:to>
                                        <p:strVal val="visible"/>
                                      </p:to>
                                    </p:set>
                                    <p:animEffect transition="in" filter="fade">
                                      <p:cBhvr>
                                        <p:cTn id="80" dur="1000"/>
                                        <p:tgtEl>
                                          <p:spTgt spid="51"/>
                                        </p:tgtEl>
                                      </p:cBhvr>
                                    </p:animEffect>
                                    <p:anim calcmode="lin" valueType="num">
                                      <p:cBhvr>
                                        <p:cTn id="81" dur="1000" fill="hold"/>
                                        <p:tgtEl>
                                          <p:spTgt spid="51"/>
                                        </p:tgtEl>
                                        <p:attrNameLst>
                                          <p:attrName>ppt_x</p:attrName>
                                        </p:attrNameLst>
                                      </p:cBhvr>
                                      <p:tavLst>
                                        <p:tav tm="0">
                                          <p:val>
                                            <p:strVal val="#ppt_x"/>
                                          </p:val>
                                        </p:tav>
                                        <p:tav tm="100000">
                                          <p:val>
                                            <p:strVal val="#ppt_x"/>
                                          </p:val>
                                        </p:tav>
                                      </p:tavLst>
                                    </p:anim>
                                    <p:anim calcmode="lin" valueType="num">
                                      <p:cBhvr>
                                        <p:cTn id="82" dur="1000" fill="hold"/>
                                        <p:tgtEl>
                                          <p:spTgt spid="51"/>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Effect transition="in" filter="fade">
                                      <p:cBhvr>
                                        <p:cTn id="85" dur="1000"/>
                                        <p:tgtEl>
                                          <p:spTgt spid="50"/>
                                        </p:tgtEl>
                                      </p:cBhvr>
                                    </p:animEffect>
                                    <p:anim calcmode="lin" valueType="num">
                                      <p:cBhvr>
                                        <p:cTn id="86" dur="1000" fill="hold"/>
                                        <p:tgtEl>
                                          <p:spTgt spid="50"/>
                                        </p:tgtEl>
                                        <p:attrNameLst>
                                          <p:attrName>ppt_x</p:attrName>
                                        </p:attrNameLst>
                                      </p:cBhvr>
                                      <p:tavLst>
                                        <p:tav tm="0">
                                          <p:val>
                                            <p:strVal val="#ppt_x"/>
                                          </p:val>
                                        </p:tav>
                                        <p:tav tm="100000">
                                          <p:val>
                                            <p:strVal val="#ppt_x"/>
                                          </p:val>
                                        </p:tav>
                                      </p:tavLst>
                                    </p:anim>
                                    <p:anim calcmode="lin" valueType="num">
                                      <p:cBhvr>
                                        <p:cTn id="87" dur="1000" fill="hold"/>
                                        <p:tgtEl>
                                          <p:spTgt spid="50"/>
                                        </p:tgtEl>
                                        <p:attrNameLst>
                                          <p:attrName>ppt_y</p:attrName>
                                        </p:attrNameLst>
                                      </p:cBhvr>
                                      <p:tavLst>
                                        <p:tav tm="0">
                                          <p:val>
                                            <p:strVal val="#ppt_y-.1"/>
                                          </p:val>
                                        </p:tav>
                                        <p:tav tm="100000">
                                          <p:val>
                                            <p:strVal val="#ppt_y"/>
                                          </p:val>
                                        </p:tav>
                                      </p:tavLst>
                                    </p:anim>
                                  </p:childTnLst>
                                </p:cTn>
                              </p:par>
                              <p:par>
                                <p:cTn id="88" presetID="47" presetClass="entr" presetSubtype="0"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Effect transition="in" filter="fade">
                                      <p:cBhvr>
                                        <p:cTn id="90" dur="1000"/>
                                        <p:tgtEl>
                                          <p:spTgt spid="52"/>
                                        </p:tgtEl>
                                      </p:cBhvr>
                                    </p:animEffect>
                                    <p:anim calcmode="lin" valueType="num">
                                      <p:cBhvr>
                                        <p:cTn id="91" dur="1000" fill="hold"/>
                                        <p:tgtEl>
                                          <p:spTgt spid="52"/>
                                        </p:tgtEl>
                                        <p:attrNameLst>
                                          <p:attrName>ppt_x</p:attrName>
                                        </p:attrNameLst>
                                      </p:cBhvr>
                                      <p:tavLst>
                                        <p:tav tm="0">
                                          <p:val>
                                            <p:strVal val="#ppt_x"/>
                                          </p:val>
                                        </p:tav>
                                        <p:tav tm="100000">
                                          <p:val>
                                            <p:strVal val="#ppt_x"/>
                                          </p:val>
                                        </p:tav>
                                      </p:tavLst>
                                    </p:anim>
                                    <p:anim calcmode="lin" valueType="num">
                                      <p:cBhvr>
                                        <p:cTn id="92" dur="1000" fill="hold"/>
                                        <p:tgtEl>
                                          <p:spTgt spid="52"/>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par>
                                <p:cTn id="98" presetID="47" presetClass="entr" presetSubtype="0" fill="hold" grpId="0" nodeType="withEffect">
                                  <p:stCondLst>
                                    <p:cond delay="0"/>
                                  </p:stCondLst>
                                  <p:childTnLst>
                                    <p:set>
                                      <p:cBhvr>
                                        <p:cTn id="99" dur="1" fill="hold">
                                          <p:stCondLst>
                                            <p:cond delay="0"/>
                                          </p:stCondLst>
                                        </p:cTn>
                                        <p:tgtEl>
                                          <p:spTgt spid="62"/>
                                        </p:tgtEl>
                                        <p:attrNameLst>
                                          <p:attrName>style.visibility</p:attrName>
                                        </p:attrNameLst>
                                      </p:cBhvr>
                                      <p:to>
                                        <p:strVal val="visible"/>
                                      </p:to>
                                    </p:set>
                                    <p:animEffect transition="in" filter="fade">
                                      <p:cBhvr>
                                        <p:cTn id="100" dur="1000"/>
                                        <p:tgtEl>
                                          <p:spTgt spid="62"/>
                                        </p:tgtEl>
                                      </p:cBhvr>
                                    </p:animEffect>
                                    <p:anim calcmode="lin" valueType="num">
                                      <p:cBhvr>
                                        <p:cTn id="101" dur="1000" fill="hold"/>
                                        <p:tgtEl>
                                          <p:spTgt spid="62"/>
                                        </p:tgtEl>
                                        <p:attrNameLst>
                                          <p:attrName>ppt_x</p:attrName>
                                        </p:attrNameLst>
                                      </p:cBhvr>
                                      <p:tavLst>
                                        <p:tav tm="0">
                                          <p:val>
                                            <p:strVal val="#ppt_x"/>
                                          </p:val>
                                        </p:tav>
                                        <p:tav tm="100000">
                                          <p:val>
                                            <p:strVal val="#ppt_x"/>
                                          </p:val>
                                        </p:tav>
                                      </p:tavLst>
                                    </p:anim>
                                    <p:anim calcmode="lin" valueType="num">
                                      <p:cBhvr>
                                        <p:cTn id="102" dur="1000" fill="hold"/>
                                        <p:tgtEl>
                                          <p:spTgt spid="62"/>
                                        </p:tgtEl>
                                        <p:attrNameLst>
                                          <p:attrName>ppt_y</p:attrName>
                                        </p:attrNameLst>
                                      </p:cBhvr>
                                      <p:tavLst>
                                        <p:tav tm="0">
                                          <p:val>
                                            <p:strVal val="#ppt_y-.1"/>
                                          </p:val>
                                        </p:tav>
                                        <p:tav tm="100000">
                                          <p:val>
                                            <p:strVal val="#ppt_y"/>
                                          </p:val>
                                        </p:tav>
                                      </p:tavLst>
                                    </p:anim>
                                  </p:childTnLst>
                                </p:cTn>
                              </p:par>
                              <p:par>
                                <p:cTn id="103" presetID="47" presetClass="entr" presetSubtype="0" fill="hold" grpId="0" nodeType="withEffect">
                                  <p:stCondLst>
                                    <p:cond delay="0"/>
                                  </p:stCondLst>
                                  <p:childTnLst>
                                    <p:set>
                                      <p:cBhvr>
                                        <p:cTn id="104" dur="1" fill="hold">
                                          <p:stCondLst>
                                            <p:cond delay="0"/>
                                          </p:stCondLst>
                                        </p:cTn>
                                        <p:tgtEl>
                                          <p:spTgt spid="65"/>
                                        </p:tgtEl>
                                        <p:attrNameLst>
                                          <p:attrName>style.visibility</p:attrName>
                                        </p:attrNameLst>
                                      </p:cBhvr>
                                      <p:to>
                                        <p:strVal val="visible"/>
                                      </p:to>
                                    </p:set>
                                    <p:animEffect transition="in" filter="fade">
                                      <p:cBhvr>
                                        <p:cTn id="105" dur="1000"/>
                                        <p:tgtEl>
                                          <p:spTgt spid="65"/>
                                        </p:tgtEl>
                                      </p:cBhvr>
                                    </p:animEffect>
                                    <p:anim calcmode="lin" valueType="num">
                                      <p:cBhvr>
                                        <p:cTn id="106" dur="1000" fill="hold"/>
                                        <p:tgtEl>
                                          <p:spTgt spid="65"/>
                                        </p:tgtEl>
                                        <p:attrNameLst>
                                          <p:attrName>ppt_x</p:attrName>
                                        </p:attrNameLst>
                                      </p:cBhvr>
                                      <p:tavLst>
                                        <p:tav tm="0">
                                          <p:val>
                                            <p:strVal val="#ppt_x"/>
                                          </p:val>
                                        </p:tav>
                                        <p:tav tm="100000">
                                          <p:val>
                                            <p:strVal val="#ppt_x"/>
                                          </p:val>
                                        </p:tav>
                                      </p:tavLst>
                                    </p:anim>
                                    <p:anim calcmode="lin" valueType="num">
                                      <p:cBhvr>
                                        <p:cTn id="107" dur="1000" fill="hold"/>
                                        <p:tgtEl>
                                          <p:spTgt spid="65"/>
                                        </p:tgtEl>
                                        <p:attrNameLst>
                                          <p:attrName>ppt_y</p:attrName>
                                        </p:attrNameLst>
                                      </p:cBhvr>
                                      <p:tavLst>
                                        <p:tav tm="0">
                                          <p:val>
                                            <p:strVal val="#ppt_y-.1"/>
                                          </p:val>
                                        </p:tav>
                                        <p:tav tm="100000">
                                          <p:val>
                                            <p:strVal val="#ppt_y"/>
                                          </p:val>
                                        </p:tav>
                                      </p:tavLst>
                                    </p:anim>
                                  </p:childTnLst>
                                </p:cTn>
                              </p:par>
                            </p:childTnLst>
                          </p:cTn>
                        </p:par>
                        <p:par>
                          <p:cTn id="108" fill="hold">
                            <p:stCondLst>
                              <p:cond delay="2500"/>
                            </p:stCondLst>
                            <p:childTnLst>
                              <p:par>
                                <p:cTn id="109" presetID="42" presetClass="entr" presetSubtype="0" fill="hold" grpId="0" nodeType="afterEffect">
                                  <p:stCondLst>
                                    <p:cond delay="0"/>
                                  </p:stCondLst>
                                  <p:childTnLst>
                                    <p:set>
                                      <p:cBhvr>
                                        <p:cTn id="110" dur="1" fill="hold">
                                          <p:stCondLst>
                                            <p:cond delay="0"/>
                                          </p:stCondLst>
                                        </p:cTn>
                                        <p:tgtEl>
                                          <p:spTgt spid="88"/>
                                        </p:tgtEl>
                                        <p:attrNameLst>
                                          <p:attrName>style.visibility</p:attrName>
                                        </p:attrNameLst>
                                      </p:cBhvr>
                                      <p:to>
                                        <p:strVal val="visible"/>
                                      </p:to>
                                    </p:set>
                                    <p:animEffect transition="in" filter="fade">
                                      <p:cBhvr>
                                        <p:cTn id="111" dur="1000"/>
                                        <p:tgtEl>
                                          <p:spTgt spid="88"/>
                                        </p:tgtEl>
                                      </p:cBhvr>
                                    </p:animEffect>
                                    <p:anim calcmode="lin" valueType="num">
                                      <p:cBhvr>
                                        <p:cTn id="112" dur="1000" fill="hold"/>
                                        <p:tgtEl>
                                          <p:spTgt spid="88"/>
                                        </p:tgtEl>
                                        <p:attrNameLst>
                                          <p:attrName>ppt_x</p:attrName>
                                        </p:attrNameLst>
                                      </p:cBhvr>
                                      <p:tavLst>
                                        <p:tav tm="0">
                                          <p:val>
                                            <p:strVal val="#ppt_x"/>
                                          </p:val>
                                        </p:tav>
                                        <p:tav tm="100000">
                                          <p:val>
                                            <p:strVal val="#ppt_x"/>
                                          </p:val>
                                        </p:tav>
                                      </p:tavLst>
                                    </p:anim>
                                    <p:anim calcmode="lin" valueType="num">
                                      <p:cBhvr>
                                        <p:cTn id="113" dur="1000" fill="hold"/>
                                        <p:tgtEl>
                                          <p:spTgt spid="88"/>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89"/>
                                        </p:tgtEl>
                                        <p:attrNameLst>
                                          <p:attrName>style.visibility</p:attrName>
                                        </p:attrNameLst>
                                      </p:cBhvr>
                                      <p:to>
                                        <p:strVal val="visible"/>
                                      </p:to>
                                    </p:set>
                                    <p:animEffect transition="in" filter="fade">
                                      <p:cBhvr>
                                        <p:cTn id="116" dur="1000"/>
                                        <p:tgtEl>
                                          <p:spTgt spid="89"/>
                                        </p:tgtEl>
                                      </p:cBhvr>
                                    </p:animEffect>
                                    <p:anim calcmode="lin" valueType="num">
                                      <p:cBhvr>
                                        <p:cTn id="117" dur="1000" fill="hold"/>
                                        <p:tgtEl>
                                          <p:spTgt spid="89"/>
                                        </p:tgtEl>
                                        <p:attrNameLst>
                                          <p:attrName>ppt_x</p:attrName>
                                        </p:attrNameLst>
                                      </p:cBhvr>
                                      <p:tavLst>
                                        <p:tav tm="0">
                                          <p:val>
                                            <p:strVal val="#ppt_x"/>
                                          </p:val>
                                        </p:tav>
                                        <p:tav tm="100000">
                                          <p:val>
                                            <p:strVal val="#ppt_x"/>
                                          </p:val>
                                        </p:tav>
                                      </p:tavLst>
                                    </p:anim>
                                    <p:anim calcmode="lin" valueType="num">
                                      <p:cBhvr>
                                        <p:cTn id="118" dur="1000" fill="hold"/>
                                        <p:tgtEl>
                                          <p:spTgt spid="89"/>
                                        </p:tgtEl>
                                        <p:attrNameLst>
                                          <p:attrName>ppt_y</p:attrName>
                                        </p:attrNameLst>
                                      </p:cBhvr>
                                      <p:tavLst>
                                        <p:tav tm="0">
                                          <p:val>
                                            <p:strVal val="#ppt_y+.1"/>
                                          </p:val>
                                        </p:tav>
                                        <p:tav tm="100000">
                                          <p:val>
                                            <p:strVal val="#ppt_y"/>
                                          </p:val>
                                        </p:tav>
                                      </p:tavLst>
                                    </p:anim>
                                  </p:childTnLst>
                                </p:cTn>
                              </p:par>
                            </p:childTnLst>
                          </p:cTn>
                        </p:par>
                        <p:par>
                          <p:cTn id="119" fill="hold">
                            <p:stCondLst>
                              <p:cond delay="3500"/>
                            </p:stCondLst>
                            <p:childTnLst>
                              <p:par>
                                <p:cTn id="120" presetID="53" presetClass="entr" presetSubtype="16" fill="hold" grpId="0" nodeType="afterEffect">
                                  <p:stCondLst>
                                    <p:cond delay="0"/>
                                  </p:stCondLst>
                                  <p:childTnLst>
                                    <p:set>
                                      <p:cBhvr>
                                        <p:cTn id="121" dur="1" fill="hold">
                                          <p:stCondLst>
                                            <p:cond delay="0"/>
                                          </p:stCondLst>
                                        </p:cTn>
                                        <p:tgtEl>
                                          <p:spTgt spid="72"/>
                                        </p:tgtEl>
                                        <p:attrNameLst>
                                          <p:attrName>style.visibility</p:attrName>
                                        </p:attrNameLst>
                                      </p:cBhvr>
                                      <p:to>
                                        <p:strVal val="visible"/>
                                      </p:to>
                                    </p:set>
                                    <p:anim calcmode="lin" valueType="num">
                                      <p:cBhvr>
                                        <p:cTn id="122" dur="500" fill="hold"/>
                                        <p:tgtEl>
                                          <p:spTgt spid="72"/>
                                        </p:tgtEl>
                                        <p:attrNameLst>
                                          <p:attrName>ppt_w</p:attrName>
                                        </p:attrNameLst>
                                      </p:cBhvr>
                                      <p:tavLst>
                                        <p:tav tm="0">
                                          <p:val>
                                            <p:fltVal val="0"/>
                                          </p:val>
                                        </p:tav>
                                        <p:tav tm="100000">
                                          <p:val>
                                            <p:strVal val="#ppt_w"/>
                                          </p:val>
                                        </p:tav>
                                      </p:tavLst>
                                    </p:anim>
                                    <p:anim calcmode="lin" valueType="num">
                                      <p:cBhvr>
                                        <p:cTn id="123" dur="500" fill="hold"/>
                                        <p:tgtEl>
                                          <p:spTgt spid="72"/>
                                        </p:tgtEl>
                                        <p:attrNameLst>
                                          <p:attrName>ppt_h</p:attrName>
                                        </p:attrNameLst>
                                      </p:cBhvr>
                                      <p:tavLst>
                                        <p:tav tm="0">
                                          <p:val>
                                            <p:fltVal val="0"/>
                                          </p:val>
                                        </p:tav>
                                        <p:tav tm="100000">
                                          <p:val>
                                            <p:strVal val="#ppt_h"/>
                                          </p:val>
                                        </p:tav>
                                      </p:tavLst>
                                    </p:anim>
                                    <p:animEffect transition="in" filter="fade">
                                      <p:cBhvr>
                                        <p:cTn id="124" dur="500"/>
                                        <p:tgtEl>
                                          <p:spTgt spid="72"/>
                                        </p:tgtEl>
                                      </p:cBhvr>
                                    </p:animEffect>
                                  </p:childTnLst>
                                </p:cTn>
                              </p:par>
                            </p:childTnLst>
                          </p:cTn>
                        </p:par>
                        <p:par>
                          <p:cTn id="125" fill="hold">
                            <p:stCondLst>
                              <p:cond delay="4000"/>
                            </p:stCondLst>
                            <p:childTnLst>
                              <p:par>
                                <p:cTn id="126" presetID="42" presetClass="entr" presetSubtype="0" fill="hold" grpId="0" nodeType="afterEffect">
                                  <p:stCondLst>
                                    <p:cond delay="0"/>
                                  </p:stCondLst>
                                  <p:childTnLst>
                                    <p:set>
                                      <p:cBhvr>
                                        <p:cTn id="127" dur="1" fill="hold">
                                          <p:stCondLst>
                                            <p:cond delay="0"/>
                                          </p:stCondLst>
                                        </p:cTn>
                                        <p:tgtEl>
                                          <p:spTgt spid="84"/>
                                        </p:tgtEl>
                                        <p:attrNameLst>
                                          <p:attrName>style.visibility</p:attrName>
                                        </p:attrNameLst>
                                      </p:cBhvr>
                                      <p:to>
                                        <p:strVal val="visible"/>
                                      </p:to>
                                    </p:set>
                                    <p:animEffect transition="in" filter="fade">
                                      <p:cBhvr>
                                        <p:cTn id="128" dur="1000"/>
                                        <p:tgtEl>
                                          <p:spTgt spid="84"/>
                                        </p:tgtEl>
                                      </p:cBhvr>
                                    </p:animEffect>
                                    <p:anim calcmode="lin" valueType="num">
                                      <p:cBhvr>
                                        <p:cTn id="129" dur="1000" fill="hold"/>
                                        <p:tgtEl>
                                          <p:spTgt spid="84"/>
                                        </p:tgtEl>
                                        <p:attrNameLst>
                                          <p:attrName>ppt_x</p:attrName>
                                        </p:attrNameLst>
                                      </p:cBhvr>
                                      <p:tavLst>
                                        <p:tav tm="0">
                                          <p:val>
                                            <p:strVal val="#ppt_x"/>
                                          </p:val>
                                        </p:tav>
                                        <p:tav tm="100000">
                                          <p:val>
                                            <p:strVal val="#ppt_x"/>
                                          </p:val>
                                        </p:tav>
                                      </p:tavLst>
                                    </p:anim>
                                    <p:anim calcmode="lin" valueType="num">
                                      <p:cBhvr>
                                        <p:cTn id="130" dur="1000" fill="hold"/>
                                        <p:tgtEl>
                                          <p:spTgt spid="84"/>
                                        </p:tgtEl>
                                        <p:attrNameLst>
                                          <p:attrName>ppt_y</p:attrName>
                                        </p:attrNameLst>
                                      </p:cBhvr>
                                      <p:tavLst>
                                        <p:tav tm="0">
                                          <p:val>
                                            <p:strVal val="#ppt_y+.1"/>
                                          </p:val>
                                        </p:tav>
                                        <p:tav tm="100000">
                                          <p:val>
                                            <p:strVal val="#ppt_y"/>
                                          </p:val>
                                        </p:tav>
                                      </p:tavLst>
                                    </p:anim>
                                  </p:childTnLst>
                                </p:cTn>
                              </p:par>
                            </p:childTnLst>
                          </p:cTn>
                        </p:par>
                        <p:par>
                          <p:cTn id="131" fill="hold">
                            <p:stCondLst>
                              <p:cond delay="5000"/>
                            </p:stCondLst>
                            <p:childTnLst>
                              <p:par>
                                <p:cTn id="132" presetID="53" presetClass="entr" presetSubtype="16" fill="hold" nodeType="afterEffect">
                                  <p:stCondLst>
                                    <p:cond delay="0"/>
                                  </p:stCondLst>
                                  <p:childTnLst>
                                    <p:set>
                                      <p:cBhvr>
                                        <p:cTn id="133" dur="1" fill="hold">
                                          <p:stCondLst>
                                            <p:cond delay="0"/>
                                          </p:stCondLst>
                                        </p:cTn>
                                        <p:tgtEl>
                                          <p:spTgt spid="73"/>
                                        </p:tgtEl>
                                        <p:attrNameLst>
                                          <p:attrName>style.visibility</p:attrName>
                                        </p:attrNameLst>
                                      </p:cBhvr>
                                      <p:to>
                                        <p:strVal val="visible"/>
                                      </p:to>
                                    </p:set>
                                    <p:anim calcmode="lin" valueType="num">
                                      <p:cBhvr>
                                        <p:cTn id="134" dur="500" fill="hold"/>
                                        <p:tgtEl>
                                          <p:spTgt spid="73"/>
                                        </p:tgtEl>
                                        <p:attrNameLst>
                                          <p:attrName>ppt_w</p:attrName>
                                        </p:attrNameLst>
                                      </p:cBhvr>
                                      <p:tavLst>
                                        <p:tav tm="0">
                                          <p:val>
                                            <p:fltVal val="0"/>
                                          </p:val>
                                        </p:tav>
                                        <p:tav tm="100000">
                                          <p:val>
                                            <p:strVal val="#ppt_w"/>
                                          </p:val>
                                        </p:tav>
                                      </p:tavLst>
                                    </p:anim>
                                    <p:anim calcmode="lin" valueType="num">
                                      <p:cBhvr>
                                        <p:cTn id="135" dur="500" fill="hold"/>
                                        <p:tgtEl>
                                          <p:spTgt spid="73"/>
                                        </p:tgtEl>
                                        <p:attrNameLst>
                                          <p:attrName>ppt_h</p:attrName>
                                        </p:attrNameLst>
                                      </p:cBhvr>
                                      <p:tavLst>
                                        <p:tav tm="0">
                                          <p:val>
                                            <p:fltVal val="0"/>
                                          </p:val>
                                        </p:tav>
                                        <p:tav tm="100000">
                                          <p:val>
                                            <p:strVal val="#ppt_h"/>
                                          </p:val>
                                        </p:tav>
                                      </p:tavLst>
                                    </p:anim>
                                    <p:animEffect transition="in" filter="fade">
                                      <p:cBhvr>
                                        <p:cTn id="136" dur="500"/>
                                        <p:tgtEl>
                                          <p:spTgt spid="73"/>
                                        </p:tgtEl>
                                      </p:cBhvr>
                                    </p:animEffect>
                                  </p:childTnLst>
                                </p:cTn>
                              </p:par>
                            </p:childTnLst>
                          </p:cTn>
                        </p:par>
                        <p:par>
                          <p:cTn id="137" fill="hold">
                            <p:stCondLst>
                              <p:cond delay="5500"/>
                            </p:stCondLst>
                            <p:childTnLst>
                              <p:par>
                                <p:cTn id="138" presetID="42" presetClass="entr" presetSubtype="0" fill="hold" grpId="0" nodeType="afterEffect">
                                  <p:stCondLst>
                                    <p:cond delay="0"/>
                                  </p:stCondLst>
                                  <p:childTnLst>
                                    <p:set>
                                      <p:cBhvr>
                                        <p:cTn id="139" dur="1" fill="hold">
                                          <p:stCondLst>
                                            <p:cond delay="0"/>
                                          </p:stCondLst>
                                        </p:cTn>
                                        <p:tgtEl>
                                          <p:spTgt spid="85"/>
                                        </p:tgtEl>
                                        <p:attrNameLst>
                                          <p:attrName>style.visibility</p:attrName>
                                        </p:attrNameLst>
                                      </p:cBhvr>
                                      <p:to>
                                        <p:strVal val="visible"/>
                                      </p:to>
                                    </p:set>
                                    <p:animEffect transition="in" filter="fade">
                                      <p:cBhvr>
                                        <p:cTn id="140" dur="1000"/>
                                        <p:tgtEl>
                                          <p:spTgt spid="85"/>
                                        </p:tgtEl>
                                      </p:cBhvr>
                                    </p:animEffect>
                                    <p:anim calcmode="lin" valueType="num">
                                      <p:cBhvr>
                                        <p:cTn id="141" dur="1000" fill="hold"/>
                                        <p:tgtEl>
                                          <p:spTgt spid="85"/>
                                        </p:tgtEl>
                                        <p:attrNameLst>
                                          <p:attrName>ppt_x</p:attrName>
                                        </p:attrNameLst>
                                      </p:cBhvr>
                                      <p:tavLst>
                                        <p:tav tm="0">
                                          <p:val>
                                            <p:strVal val="#ppt_x"/>
                                          </p:val>
                                        </p:tav>
                                        <p:tav tm="100000">
                                          <p:val>
                                            <p:strVal val="#ppt_x"/>
                                          </p:val>
                                        </p:tav>
                                      </p:tavLst>
                                    </p:anim>
                                    <p:anim calcmode="lin" valueType="num">
                                      <p:cBhvr>
                                        <p:cTn id="142" dur="1000" fill="hold"/>
                                        <p:tgtEl>
                                          <p:spTgt spid="85"/>
                                        </p:tgtEl>
                                        <p:attrNameLst>
                                          <p:attrName>ppt_y</p:attrName>
                                        </p:attrNameLst>
                                      </p:cBhvr>
                                      <p:tavLst>
                                        <p:tav tm="0">
                                          <p:val>
                                            <p:strVal val="#ppt_y+.1"/>
                                          </p:val>
                                        </p:tav>
                                        <p:tav tm="100000">
                                          <p:val>
                                            <p:strVal val="#ppt_y"/>
                                          </p:val>
                                        </p:tav>
                                      </p:tavLst>
                                    </p:anim>
                                  </p:childTnLst>
                                </p:cTn>
                              </p:par>
                            </p:childTnLst>
                          </p:cTn>
                        </p:par>
                        <p:par>
                          <p:cTn id="143" fill="hold">
                            <p:stCondLst>
                              <p:cond delay="6500"/>
                            </p:stCondLst>
                            <p:childTnLst>
                              <p:par>
                                <p:cTn id="144" presetID="53" presetClass="entr" presetSubtype="16" fill="hold" nodeType="afterEffect">
                                  <p:stCondLst>
                                    <p:cond delay="0"/>
                                  </p:stCondLst>
                                  <p:childTnLst>
                                    <p:set>
                                      <p:cBhvr>
                                        <p:cTn id="145" dur="1" fill="hold">
                                          <p:stCondLst>
                                            <p:cond delay="0"/>
                                          </p:stCondLst>
                                        </p:cTn>
                                        <p:tgtEl>
                                          <p:spTgt spid="78"/>
                                        </p:tgtEl>
                                        <p:attrNameLst>
                                          <p:attrName>style.visibility</p:attrName>
                                        </p:attrNameLst>
                                      </p:cBhvr>
                                      <p:to>
                                        <p:strVal val="visible"/>
                                      </p:to>
                                    </p:set>
                                    <p:anim calcmode="lin" valueType="num">
                                      <p:cBhvr>
                                        <p:cTn id="146" dur="500" fill="hold"/>
                                        <p:tgtEl>
                                          <p:spTgt spid="78"/>
                                        </p:tgtEl>
                                        <p:attrNameLst>
                                          <p:attrName>ppt_w</p:attrName>
                                        </p:attrNameLst>
                                      </p:cBhvr>
                                      <p:tavLst>
                                        <p:tav tm="0">
                                          <p:val>
                                            <p:fltVal val="0"/>
                                          </p:val>
                                        </p:tav>
                                        <p:tav tm="100000">
                                          <p:val>
                                            <p:strVal val="#ppt_w"/>
                                          </p:val>
                                        </p:tav>
                                      </p:tavLst>
                                    </p:anim>
                                    <p:anim calcmode="lin" valueType="num">
                                      <p:cBhvr>
                                        <p:cTn id="147" dur="500" fill="hold"/>
                                        <p:tgtEl>
                                          <p:spTgt spid="78"/>
                                        </p:tgtEl>
                                        <p:attrNameLst>
                                          <p:attrName>ppt_h</p:attrName>
                                        </p:attrNameLst>
                                      </p:cBhvr>
                                      <p:tavLst>
                                        <p:tav tm="0">
                                          <p:val>
                                            <p:fltVal val="0"/>
                                          </p:val>
                                        </p:tav>
                                        <p:tav tm="100000">
                                          <p:val>
                                            <p:strVal val="#ppt_h"/>
                                          </p:val>
                                        </p:tav>
                                      </p:tavLst>
                                    </p:anim>
                                    <p:animEffect transition="in" filter="fade">
                                      <p:cBhvr>
                                        <p:cTn id="148" dur="500"/>
                                        <p:tgtEl>
                                          <p:spTgt spid="78"/>
                                        </p:tgtEl>
                                      </p:cBhvr>
                                    </p:animEffect>
                                  </p:childTnLst>
                                </p:cTn>
                              </p:par>
                            </p:childTnLst>
                          </p:cTn>
                        </p:par>
                        <p:par>
                          <p:cTn id="149" fill="hold">
                            <p:stCondLst>
                              <p:cond delay="7000"/>
                            </p:stCondLst>
                            <p:childTnLst>
                              <p:par>
                                <p:cTn id="150" presetID="42" presetClass="entr" presetSubtype="0" fill="hold" grpId="0" nodeType="afterEffect">
                                  <p:stCondLst>
                                    <p:cond delay="0"/>
                                  </p:stCondLst>
                                  <p:childTnLst>
                                    <p:set>
                                      <p:cBhvr>
                                        <p:cTn id="151" dur="1" fill="hold">
                                          <p:stCondLst>
                                            <p:cond delay="0"/>
                                          </p:stCondLst>
                                        </p:cTn>
                                        <p:tgtEl>
                                          <p:spTgt spid="86"/>
                                        </p:tgtEl>
                                        <p:attrNameLst>
                                          <p:attrName>style.visibility</p:attrName>
                                        </p:attrNameLst>
                                      </p:cBhvr>
                                      <p:to>
                                        <p:strVal val="visible"/>
                                      </p:to>
                                    </p:set>
                                    <p:animEffect transition="in" filter="fade">
                                      <p:cBhvr>
                                        <p:cTn id="152" dur="1000"/>
                                        <p:tgtEl>
                                          <p:spTgt spid="86"/>
                                        </p:tgtEl>
                                      </p:cBhvr>
                                    </p:animEffect>
                                    <p:anim calcmode="lin" valueType="num">
                                      <p:cBhvr>
                                        <p:cTn id="153" dur="1000" fill="hold"/>
                                        <p:tgtEl>
                                          <p:spTgt spid="86"/>
                                        </p:tgtEl>
                                        <p:attrNameLst>
                                          <p:attrName>ppt_x</p:attrName>
                                        </p:attrNameLst>
                                      </p:cBhvr>
                                      <p:tavLst>
                                        <p:tav tm="0">
                                          <p:val>
                                            <p:strVal val="#ppt_x"/>
                                          </p:val>
                                        </p:tav>
                                        <p:tav tm="100000">
                                          <p:val>
                                            <p:strVal val="#ppt_x"/>
                                          </p:val>
                                        </p:tav>
                                      </p:tavLst>
                                    </p:anim>
                                    <p:anim calcmode="lin" valueType="num">
                                      <p:cBhvr>
                                        <p:cTn id="154"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31" grpId="0" animBg="1"/>
      <p:bldP spid="36" grpId="0" animBg="1"/>
      <p:bldP spid="37" grpId="0" animBg="1"/>
      <p:bldP spid="41" grpId="0" animBg="1"/>
      <p:bldP spid="42" grpId="0" animBg="1"/>
      <p:bldP spid="43" grpId="0" animBg="1"/>
      <p:bldP spid="44" grpId="0" animBg="1"/>
      <p:bldP spid="45" grpId="0" animBg="1"/>
      <p:bldP spid="48" grpId="0" animBg="1"/>
      <p:bldP spid="49" grpId="0" animBg="1"/>
      <p:bldP spid="50" grpId="0" animBg="1"/>
      <p:bldP spid="51" grpId="0" animBg="1"/>
      <p:bldP spid="52" grpId="0" animBg="1"/>
      <p:bldP spid="62" grpId="0" animBg="1"/>
      <p:bldP spid="65" grpId="0" animBg="1"/>
      <p:bldP spid="56" grpId="0" animBg="1"/>
      <p:bldP spid="59" grpId="0" animBg="1"/>
      <p:bldP spid="72" grpId="0" animBg="1"/>
      <p:bldP spid="84" grpId="0"/>
      <p:bldP spid="85" grpId="0"/>
      <p:bldP spid="86" grpId="0"/>
      <p:bldP spid="87" grpId="0"/>
      <p:bldP spid="88" grpId="0" animBg="1"/>
      <p:bldP spid="8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A83BD7C-285A-460B-B8A0-D71D1153E431}"/>
              </a:ext>
            </a:extLst>
          </p:cNvPr>
          <p:cNvSpPr/>
          <p:nvPr/>
        </p:nvSpPr>
        <p:spPr>
          <a:xfrm>
            <a:off x="0" y="3429000"/>
            <a:ext cx="12192000" cy="3429000"/>
          </a:xfrm>
          <a:prstGeom prst="rect">
            <a:avLst/>
          </a:prstGeom>
          <a:gradFill flip="none" rotWithShape="1">
            <a:gsLst>
              <a:gs pos="0">
                <a:schemeClr val="accent3">
                  <a:lumMod val="67000"/>
                  <a:alpha val="75000"/>
                </a:schemeClr>
              </a:gs>
              <a:gs pos="48000">
                <a:schemeClr val="accent3">
                  <a:lumMod val="97000"/>
                  <a:lumOff val="3000"/>
                  <a:alpha val="75000"/>
                </a:schemeClr>
              </a:gs>
              <a:gs pos="85000">
                <a:schemeClr val="accent3">
                  <a:lumMod val="60000"/>
                  <a:lumOff val="40000"/>
                  <a:alpha val="75000"/>
                </a:schemeClr>
              </a:gs>
            </a:gsLst>
            <a:lin ang="162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90471BD6-DA9D-49DD-8B15-48E55B488C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48600" y="1219200"/>
            <a:ext cx="3961920" cy="5120640"/>
          </a:xfrm>
          <a:prstGeom prst="rect">
            <a:avLst/>
          </a:prstGeom>
          <a:effectLst>
            <a:outerShdw blurRad="63500" sx="102000" sy="102000" algn="ctr" rotWithShape="0">
              <a:prstClr val="black">
                <a:alpha val="40000"/>
              </a:prstClr>
            </a:outerShdw>
          </a:effectLst>
        </p:spPr>
      </p:pic>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159D62D-E0F5-42DC-AE90-43ECC04EBEA2}"/>
              </a:ext>
            </a:extLst>
          </p:cNvPr>
          <p:cNvSpPr/>
          <p:nvPr/>
        </p:nvSpPr>
        <p:spPr>
          <a:xfrm>
            <a:off x="8382000" y="1828800"/>
            <a:ext cx="2895600" cy="3962400"/>
          </a:xfrm>
          <a:custGeom>
            <a:avLst/>
            <a:gdLst>
              <a:gd name="connsiteX0" fmla="*/ 0 w 2895600"/>
              <a:gd name="connsiteY0" fmla="*/ 0 h 3962400"/>
              <a:gd name="connsiteX1" fmla="*/ 2895600 w 2895600"/>
              <a:gd name="connsiteY1" fmla="*/ 0 h 3962400"/>
              <a:gd name="connsiteX2" fmla="*/ 2895600 w 2895600"/>
              <a:gd name="connsiteY2" fmla="*/ 3962400 h 3962400"/>
              <a:gd name="connsiteX3" fmla="*/ 0 w 2895600"/>
              <a:gd name="connsiteY3" fmla="*/ 3962400 h 3962400"/>
            </a:gdLst>
            <a:ahLst/>
            <a:cxnLst>
              <a:cxn ang="0">
                <a:pos x="connsiteX0" y="connsiteY0"/>
              </a:cxn>
              <a:cxn ang="0">
                <a:pos x="connsiteX1" y="connsiteY1"/>
              </a:cxn>
              <a:cxn ang="0">
                <a:pos x="connsiteX2" y="connsiteY2"/>
              </a:cxn>
              <a:cxn ang="0">
                <a:pos x="connsiteX3" y="connsiteY3"/>
              </a:cxn>
            </a:cxnLst>
            <a:rect l="l" t="t" r="r" b="b"/>
            <a:pathLst>
              <a:path w="2895600" h="3962400">
                <a:moveTo>
                  <a:pt x="0" y="0"/>
                </a:moveTo>
                <a:lnTo>
                  <a:pt x="2895600" y="0"/>
                </a:lnTo>
                <a:lnTo>
                  <a:pt x="2895600" y="3962400"/>
                </a:lnTo>
                <a:lnTo>
                  <a:pt x="0" y="3962400"/>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33B1F4F1-FB35-4E45-B7FA-E04AC47FA61F}"/>
              </a:ext>
            </a:extLst>
          </p:cNvPr>
          <p:cNvSpPr txBox="1"/>
          <p:nvPr/>
        </p:nvSpPr>
        <p:spPr>
          <a:xfrm>
            <a:off x="581637" y="4257469"/>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1B0EAC7E-C8F1-4119-A835-A413A2EAA7C9}"/>
              </a:ext>
            </a:extLst>
          </p:cNvPr>
          <p:cNvSpPr txBox="1"/>
          <p:nvPr/>
        </p:nvSpPr>
        <p:spPr>
          <a:xfrm>
            <a:off x="2938070"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 DOLOR</a:t>
            </a:r>
          </a:p>
          <a:p>
            <a:pPr algn="ctr" defTabSz="1219170">
              <a:spcBef>
                <a:spcPct val="20000"/>
              </a:spcBef>
              <a:defRPr/>
            </a:pPr>
            <a:endParaRPr lang="en-US" sz="400" b="1" dirty="0">
              <a:solidFill>
                <a:srgbClr val="ED7D31"/>
              </a:solidFill>
              <a:latin typeface="Candara" panose="020E0502030303020204" pitchFamily="34" charset="0"/>
            </a:endParaRPr>
          </a:p>
          <a:p>
            <a:pPr algn="ctr" defTabSz="1219170">
              <a:spcBef>
                <a:spcPct val="20000"/>
              </a:spcBef>
              <a:defRPr/>
            </a:pPr>
            <a:endParaRPr lang="en-US" sz="100" b="1" dirty="0">
              <a:solidFill>
                <a:srgbClr val="ED7D3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8955D06A-F812-48B5-B89C-E72A7B1B7619}"/>
              </a:ext>
            </a:extLst>
          </p:cNvPr>
          <p:cNvSpPr txBox="1"/>
          <p:nvPr/>
        </p:nvSpPr>
        <p:spPr>
          <a:xfrm>
            <a:off x="5345012" y="4261104"/>
            <a:ext cx="2274988" cy="2092881"/>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 DOLOR</a:t>
            </a:r>
          </a:p>
          <a:p>
            <a:pPr algn="ctr" defTabSz="1219170">
              <a:spcBef>
                <a:spcPct val="20000"/>
              </a:spcBef>
              <a:defRPr/>
            </a:pPr>
            <a:endParaRPr lang="en-US" sz="400" b="1" dirty="0">
              <a:solidFill>
                <a:srgbClr val="548235"/>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6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B2DC6807-20B5-453C-A7DB-E5DE7887C86B}"/>
              </a:ext>
            </a:extLst>
          </p:cNvPr>
          <p:cNvSpPr txBox="1"/>
          <p:nvPr/>
        </p:nvSpPr>
        <p:spPr>
          <a:xfrm>
            <a:off x="581637" y="1729903"/>
            <a:ext cx="7343163" cy="954107"/>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nvGrpSpPr>
          <p:cNvPr id="35" name="Group 34">
            <a:extLst>
              <a:ext uri="{FF2B5EF4-FFF2-40B4-BE49-F238E27FC236}">
                <a16:creationId xmlns:a16="http://schemas.microsoft.com/office/drawing/2014/main" id="{E9005DC1-9DBB-4CC6-99F3-9F68EDFCAA0F}"/>
              </a:ext>
            </a:extLst>
          </p:cNvPr>
          <p:cNvGrpSpPr/>
          <p:nvPr/>
        </p:nvGrpSpPr>
        <p:grpSpPr>
          <a:xfrm>
            <a:off x="5992734" y="2965688"/>
            <a:ext cx="914400" cy="914400"/>
            <a:chOff x="5828166" y="496120"/>
            <a:chExt cx="914400" cy="914400"/>
          </a:xfrm>
        </p:grpSpPr>
        <p:sp>
          <p:nvSpPr>
            <p:cNvPr id="34" name="Rectangle 33">
              <a:extLst>
                <a:ext uri="{FF2B5EF4-FFF2-40B4-BE49-F238E27FC236}">
                  <a16:creationId xmlns:a16="http://schemas.microsoft.com/office/drawing/2014/main" id="{749C266A-2B6D-4BE2-8A47-B64BD71546F6}"/>
                </a:ext>
              </a:extLst>
            </p:cNvPr>
            <p:cNvSpPr>
              <a:spLocks noChangeAspect="1"/>
            </p:cNvSpPr>
            <p:nvPr/>
          </p:nvSpPr>
          <p:spPr>
            <a:xfrm rot="2677901">
              <a:off x="5919605" y="587560"/>
              <a:ext cx="731520" cy="73152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0989F283-D32C-4DA6-9F0F-10A50A6A2843}"/>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B1D8DC71-435F-4A07-98D4-27C252EA3DAE}"/>
              </a:ext>
            </a:extLst>
          </p:cNvPr>
          <p:cNvGrpSpPr/>
          <p:nvPr/>
        </p:nvGrpSpPr>
        <p:grpSpPr>
          <a:xfrm>
            <a:off x="3618364" y="2970574"/>
            <a:ext cx="914400" cy="914400"/>
            <a:chOff x="5828166" y="496120"/>
            <a:chExt cx="914400" cy="914400"/>
          </a:xfrm>
        </p:grpSpPr>
        <p:sp>
          <p:nvSpPr>
            <p:cNvPr id="37" name="Rectangle 36">
              <a:extLst>
                <a:ext uri="{FF2B5EF4-FFF2-40B4-BE49-F238E27FC236}">
                  <a16:creationId xmlns:a16="http://schemas.microsoft.com/office/drawing/2014/main" id="{20A25F95-16BE-4F1B-ACB3-F47D723F87D0}"/>
                </a:ext>
              </a:extLst>
            </p:cNvPr>
            <p:cNvSpPr>
              <a:spLocks noChangeAspect="1"/>
            </p:cNvSpPr>
            <p:nvPr/>
          </p:nvSpPr>
          <p:spPr>
            <a:xfrm rot="2677901">
              <a:off x="5919605" y="587560"/>
              <a:ext cx="731520" cy="73152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41E5F5F4-0487-426D-ADC6-D9A66E5DD875}"/>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43E65664-9CFF-40AA-98F4-9209F4FE24BE}"/>
              </a:ext>
            </a:extLst>
          </p:cNvPr>
          <p:cNvGrpSpPr/>
          <p:nvPr/>
        </p:nvGrpSpPr>
        <p:grpSpPr>
          <a:xfrm>
            <a:off x="1268334" y="2970574"/>
            <a:ext cx="914400" cy="914400"/>
            <a:chOff x="5828166" y="496120"/>
            <a:chExt cx="914400" cy="914400"/>
          </a:xfrm>
        </p:grpSpPr>
        <p:sp>
          <p:nvSpPr>
            <p:cNvPr id="40" name="Rectangle 39">
              <a:extLst>
                <a:ext uri="{FF2B5EF4-FFF2-40B4-BE49-F238E27FC236}">
                  <a16:creationId xmlns:a16="http://schemas.microsoft.com/office/drawing/2014/main" id="{21B9F1F3-22AD-4C90-B86A-541117BA89E3}"/>
                </a:ext>
              </a:extLst>
            </p:cNvPr>
            <p:cNvSpPr>
              <a:spLocks noChangeAspect="1"/>
            </p:cNvSpPr>
            <p:nvPr/>
          </p:nvSpPr>
          <p:spPr>
            <a:xfrm rot="2677901">
              <a:off x="5919605" y="587560"/>
              <a:ext cx="731520" cy="73152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FB5F0E6C-6757-49E8-8323-254CA09A5D64}"/>
                </a:ext>
              </a:extLst>
            </p:cNvPr>
            <p:cNvSpPr>
              <a:spLocks noChangeAspect="1"/>
            </p:cNvSpPr>
            <p:nvPr/>
          </p:nvSpPr>
          <p:spPr>
            <a:xfrm rot="2677901">
              <a:off x="5828166" y="496120"/>
              <a:ext cx="914400" cy="914400"/>
            </a:xfrm>
            <a:custGeom>
              <a:avLst/>
              <a:gdLst>
                <a:gd name="connsiteX0" fmla="*/ 91439 w 914400"/>
                <a:gd name="connsiteY0" fmla="*/ 91441 h 914400"/>
                <a:gd name="connsiteX1" fmla="*/ 91439 w 914400"/>
                <a:gd name="connsiteY1" fmla="*/ 822961 h 914400"/>
                <a:gd name="connsiteX2" fmla="*/ 822959 w 914400"/>
                <a:gd name="connsiteY2" fmla="*/ 822961 h 914400"/>
                <a:gd name="connsiteX3" fmla="*/ 822959 w 914400"/>
                <a:gd name="connsiteY3" fmla="*/ 91441 h 914400"/>
                <a:gd name="connsiteX4" fmla="*/ 0 w 914400"/>
                <a:gd name="connsiteY4" fmla="*/ 0 h 914400"/>
                <a:gd name="connsiteX5" fmla="*/ 914400 w 914400"/>
                <a:gd name="connsiteY5" fmla="*/ 0 h 914400"/>
                <a:gd name="connsiteX6" fmla="*/ 914400 w 914400"/>
                <a:gd name="connsiteY6" fmla="*/ 914400 h 914400"/>
                <a:gd name="connsiteX7" fmla="*/ 0 w 914400"/>
                <a:gd name="connsiteY7"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400" h="914400">
                  <a:moveTo>
                    <a:pt x="91439" y="91441"/>
                  </a:moveTo>
                  <a:lnTo>
                    <a:pt x="91439" y="822961"/>
                  </a:lnTo>
                  <a:lnTo>
                    <a:pt x="822959" y="822961"/>
                  </a:lnTo>
                  <a:lnTo>
                    <a:pt x="822959" y="91441"/>
                  </a:lnTo>
                  <a:close/>
                  <a:moveTo>
                    <a:pt x="0" y="0"/>
                  </a:moveTo>
                  <a:lnTo>
                    <a:pt x="914400" y="0"/>
                  </a:lnTo>
                  <a:lnTo>
                    <a:pt x="914400" y="914400"/>
                  </a:lnTo>
                  <a:lnTo>
                    <a:pt x="0" y="91440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 Box 10">
            <a:extLst>
              <a:ext uri="{FF2B5EF4-FFF2-40B4-BE49-F238E27FC236}">
                <a16:creationId xmlns:a16="http://schemas.microsoft.com/office/drawing/2014/main" id="{C156CEFE-6255-431A-8C31-DBDEFA2B085C}"/>
              </a:ext>
            </a:extLst>
          </p:cNvPr>
          <p:cNvSpPr txBox="1">
            <a:spLocks noChangeArrowheads="1"/>
          </p:cNvSpPr>
          <p:nvPr/>
        </p:nvSpPr>
        <p:spPr bwMode="auto">
          <a:xfrm>
            <a:off x="1376231"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01</a:t>
            </a:r>
          </a:p>
          <a:p>
            <a:pPr algn="ctr"/>
            <a:r>
              <a:rPr lang="en-US" sz="900" dirty="0">
                <a:solidFill>
                  <a:schemeClr val="bg1"/>
                </a:solidFill>
              </a:rPr>
              <a:t>OPTION</a:t>
            </a:r>
          </a:p>
        </p:txBody>
      </p:sp>
      <p:sp>
        <p:nvSpPr>
          <p:cNvPr id="28" name="Text Box 10">
            <a:extLst>
              <a:ext uri="{FF2B5EF4-FFF2-40B4-BE49-F238E27FC236}">
                <a16:creationId xmlns:a16="http://schemas.microsoft.com/office/drawing/2014/main" id="{A6ACFE60-B9BB-4B53-BAD3-1DC22317969E}"/>
              </a:ext>
            </a:extLst>
          </p:cNvPr>
          <p:cNvSpPr txBox="1">
            <a:spLocks noChangeArrowheads="1"/>
          </p:cNvSpPr>
          <p:nvPr/>
        </p:nvSpPr>
        <p:spPr bwMode="auto">
          <a:xfrm>
            <a:off x="3710712" y="3072297"/>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02</a:t>
            </a:r>
          </a:p>
          <a:p>
            <a:pPr algn="ctr"/>
            <a:r>
              <a:rPr lang="en-US" sz="900" dirty="0">
                <a:solidFill>
                  <a:schemeClr val="bg1"/>
                </a:solidFill>
              </a:rPr>
              <a:t>OPTION</a:t>
            </a:r>
          </a:p>
        </p:txBody>
      </p:sp>
      <p:sp>
        <p:nvSpPr>
          <p:cNvPr id="29" name="Text Box 10">
            <a:extLst>
              <a:ext uri="{FF2B5EF4-FFF2-40B4-BE49-F238E27FC236}">
                <a16:creationId xmlns:a16="http://schemas.microsoft.com/office/drawing/2014/main" id="{8448027E-9206-4642-908F-4C6E1475E5BA}"/>
              </a:ext>
            </a:extLst>
          </p:cNvPr>
          <p:cNvSpPr txBox="1">
            <a:spLocks noChangeArrowheads="1"/>
          </p:cNvSpPr>
          <p:nvPr/>
        </p:nvSpPr>
        <p:spPr bwMode="auto">
          <a:xfrm>
            <a:off x="6107034" y="3070615"/>
            <a:ext cx="685800" cy="630942"/>
          </a:xfrm>
          <a:prstGeom prst="rect">
            <a:avLst/>
          </a:prstGeom>
          <a:noFill/>
          <a:ln w="9525">
            <a:noFill/>
            <a:miter lim="800000"/>
            <a:headEnd/>
            <a:tailEnd/>
          </a:ln>
        </p:spPr>
        <p:txBody>
          <a:bodyPr wrap="square" lIns="60960" tIns="30480" rIns="60960" bIns="30480">
            <a:spAutoFit/>
          </a:bodyPr>
          <a:lstStyle/>
          <a:p>
            <a:pPr algn="ctr"/>
            <a:r>
              <a:rPr lang="en-US" sz="2800" b="1" dirty="0">
                <a:solidFill>
                  <a:schemeClr val="bg1"/>
                </a:solidFill>
              </a:rPr>
              <a:t>03</a:t>
            </a:r>
          </a:p>
          <a:p>
            <a:pPr algn="ctr"/>
            <a:r>
              <a:rPr lang="en-US" sz="900" dirty="0">
                <a:solidFill>
                  <a:schemeClr val="bg1"/>
                </a:solidFill>
              </a:rPr>
              <a:t>OPTION</a:t>
            </a:r>
          </a:p>
        </p:txBody>
      </p:sp>
    </p:spTree>
    <p:extLst>
      <p:ext uri="{BB962C8B-B14F-4D97-AF65-F5344CB8AC3E}">
        <p14:creationId xmlns:p14="http://schemas.microsoft.com/office/powerpoint/2010/main" val="4158974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1+#ppt_w/2"/>
                                          </p:val>
                                        </p:tav>
                                        <p:tav tm="100000">
                                          <p:val>
                                            <p:strVal val="#ppt_x"/>
                                          </p:val>
                                        </p:tav>
                                      </p:tavLst>
                                    </p:anim>
                                    <p:anim calcmode="lin" valueType="num">
                                      <p:cBhvr additive="base">
                                        <p:cTn id="18" dur="5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9" presetClass="entr" presetSubtype="0"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1000"/>
                                        <p:tgtEl>
                                          <p:spTgt spid="9"/>
                                        </p:tgtEl>
                                      </p:cBhvr>
                                    </p:animEffect>
                                  </p:childTnLst>
                                </p:cTn>
                              </p:par>
                            </p:childTnLst>
                          </p:cTn>
                        </p:par>
                        <p:par>
                          <p:cTn id="23" fill="hold">
                            <p:stCondLst>
                              <p:cond delay="3000"/>
                            </p:stCondLst>
                            <p:childTnLst>
                              <p:par>
                                <p:cTn id="24" presetID="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additive="base">
                                        <p:cTn id="26" dur="500" fill="hold"/>
                                        <p:tgtEl>
                                          <p:spTgt spid="14"/>
                                        </p:tgtEl>
                                        <p:attrNameLst>
                                          <p:attrName>ppt_x</p:attrName>
                                        </p:attrNameLst>
                                      </p:cBhvr>
                                      <p:tavLst>
                                        <p:tav tm="0">
                                          <p:val>
                                            <p:strVal val="#ppt_x"/>
                                          </p:val>
                                        </p:tav>
                                        <p:tav tm="100000">
                                          <p:val>
                                            <p:strVal val="#ppt_x"/>
                                          </p:val>
                                        </p:tav>
                                      </p:tavLst>
                                    </p:anim>
                                    <p:anim calcmode="lin" valueType="num">
                                      <p:cBhvr additive="base">
                                        <p:cTn id="27" dur="500" fill="hold"/>
                                        <p:tgtEl>
                                          <p:spTgt spid="14"/>
                                        </p:tgtEl>
                                        <p:attrNameLst>
                                          <p:attrName>ppt_y</p:attrName>
                                        </p:attrNameLst>
                                      </p:cBhvr>
                                      <p:tavLst>
                                        <p:tav tm="0">
                                          <p:val>
                                            <p:strVal val="1+#ppt_h/2"/>
                                          </p:val>
                                        </p:tav>
                                        <p:tav tm="100000">
                                          <p:val>
                                            <p:strVal val="#ppt_y"/>
                                          </p:val>
                                        </p:tav>
                                      </p:tavLst>
                                    </p:anim>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39"/>
                                        </p:tgtEl>
                                        <p:attrNameLst>
                                          <p:attrName>style.visibility</p:attrName>
                                        </p:attrNameLst>
                                      </p:cBhvr>
                                      <p:to>
                                        <p:strVal val="visible"/>
                                      </p:to>
                                    </p:set>
                                    <p:anim calcmode="lin" valueType="num">
                                      <p:cBhvr>
                                        <p:cTn id="31" dur="750" fill="hold"/>
                                        <p:tgtEl>
                                          <p:spTgt spid="39"/>
                                        </p:tgtEl>
                                        <p:attrNameLst>
                                          <p:attrName>ppt_w</p:attrName>
                                        </p:attrNameLst>
                                      </p:cBhvr>
                                      <p:tavLst>
                                        <p:tav tm="0">
                                          <p:val>
                                            <p:fltVal val="0"/>
                                          </p:val>
                                        </p:tav>
                                        <p:tav tm="100000">
                                          <p:val>
                                            <p:strVal val="#ppt_w"/>
                                          </p:val>
                                        </p:tav>
                                      </p:tavLst>
                                    </p:anim>
                                    <p:anim calcmode="lin" valueType="num">
                                      <p:cBhvr>
                                        <p:cTn id="32" dur="750" fill="hold"/>
                                        <p:tgtEl>
                                          <p:spTgt spid="39"/>
                                        </p:tgtEl>
                                        <p:attrNameLst>
                                          <p:attrName>ppt_h</p:attrName>
                                        </p:attrNameLst>
                                      </p:cBhvr>
                                      <p:tavLst>
                                        <p:tav tm="0">
                                          <p:val>
                                            <p:fltVal val="0"/>
                                          </p:val>
                                        </p:tav>
                                        <p:tav tm="100000">
                                          <p:val>
                                            <p:strVal val="#ppt_h"/>
                                          </p:val>
                                        </p:tav>
                                      </p:tavLst>
                                    </p:anim>
                                    <p:animEffect transition="in" filter="fade">
                                      <p:cBhvr>
                                        <p:cTn id="33" dur="750"/>
                                        <p:tgtEl>
                                          <p:spTgt spid="3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7"/>
                                        </p:tgtEl>
                                        <p:attrNameLst>
                                          <p:attrName>style.visibility</p:attrName>
                                        </p:attrNameLst>
                                      </p:cBhvr>
                                      <p:to>
                                        <p:strVal val="visible"/>
                                      </p:to>
                                    </p:set>
                                    <p:anim calcmode="lin" valueType="num">
                                      <p:cBhvr>
                                        <p:cTn id="36" dur="750" fill="hold"/>
                                        <p:tgtEl>
                                          <p:spTgt spid="27"/>
                                        </p:tgtEl>
                                        <p:attrNameLst>
                                          <p:attrName>ppt_w</p:attrName>
                                        </p:attrNameLst>
                                      </p:cBhvr>
                                      <p:tavLst>
                                        <p:tav tm="0">
                                          <p:val>
                                            <p:fltVal val="0"/>
                                          </p:val>
                                        </p:tav>
                                        <p:tav tm="100000">
                                          <p:val>
                                            <p:strVal val="#ppt_w"/>
                                          </p:val>
                                        </p:tav>
                                      </p:tavLst>
                                    </p:anim>
                                    <p:anim calcmode="lin" valueType="num">
                                      <p:cBhvr>
                                        <p:cTn id="37" dur="750" fill="hold"/>
                                        <p:tgtEl>
                                          <p:spTgt spid="27"/>
                                        </p:tgtEl>
                                        <p:attrNameLst>
                                          <p:attrName>ppt_h</p:attrName>
                                        </p:attrNameLst>
                                      </p:cBhvr>
                                      <p:tavLst>
                                        <p:tav tm="0">
                                          <p:val>
                                            <p:fltVal val="0"/>
                                          </p:val>
                                        </p:tav>
                                        <p:tav tm="100000">
                                          <p:val>
                                            <p:strVal val="#ppt_h"/>
                                          </p:val>
                                        </p:tav>
                                      </p:tavLst>
                                    </p:anim>
                                    <p:animEffect transition="in" filter="fade">
                                      <p:cBhvr>
                                        <p:cTn id="38" dur="750"/>
                                        <p:tgtEl>
                                          <p:spTgt spid="27"/>
                                        </p:tgtEl>
                                      </p:cBhvr>
                                    </p:animEffect>
                                  </p:childTnLst>
                                </p:cTn>
                              </p:par>
                            </p:childTnLst>
                          </p:cTn>
                        </p:par>
                        <p:par>
                          <p:cTn id="39" fill="hold">
                            <p:stCondLst>
                              <p:cond delay="4250"/>
                            </p:stCondLst>
                            <p:childTnLst>
                              <p:par>
                                <p:cTn id="40" presetID="22" presetClass="entr" presetSubtype="1" fill="hold" grpId="0"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up)">
                                      <p:cBhvr>
                                        <p:cTn id="42" dur="500"/>
                                        <p:tgtEl>
                                          <p:spTgt spid="22"/>
                                        </p:tgtEl>
                                      </p:cBhvr>
                                    </p:animEffect>
                                  </p:childTnLst>
                                </p:cTn>
                              </p:par>
                            </p:childTnLst>
                          </p:cTn>
                        </p:par>
                        <p:par>
                          <p:cTn id="43" fill="hold">
                            <p:stCondLst>
                              <p:cond delay="4750"/>
                            </p:stCondLst>
                            <p:childTnLst>
                              <p:par>
                                <p:cTn id="44" presetID="53" presetClass="entr" presetSubtype="16" fill="hold"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750" fill="hold"/>
                                        <p:tgtEl>
                                          <p:spTgt spid="36"/>
                                        </p:tgtEl>
                                        <p:attrNameLst>
                                          <p:attrName>ppt_w</p:attrName>
                                        </p:attrNameLst>
                                      </p:cBhvr>
                                      <p:tavLst>
                                        <p:tav tm="0">
                                          <p:val>
                                            <p:fltVal val="0"/>
                                          </p:val>
                                        </p:tav>
                                        <p:tav tm="100000">
                                          <p:val>
                                            <p:strVal val="#ppt_w"/>
                                          </p:val>
                                        </p:tav>
                                      </p:tavLst>
                                    </p:anim>
                                    <p:anim calcmode="lin" valueType="num">
                                      <p:cBhvr>
                                        <p:cTn id="47" dur="750" fill="hold"/>
                                        <p:tgtEl>
                                          <p:spTgt spid="36"/>
                                        </p:tgtEl>
                                        <p:attrNameLst>
                                          <p:attrName>ppt_h</p:attrName>
                                        </p:attrNameLst>
                                      </p:cBhvr>
                                      <p:tavLst>
                                        <p:tav tm="0">
                                          <p:val>
                                            <p:fltVal val="0"/>
                                          </p:val>
                                        </p:tav>
                                        <p:tav tm="100000">
                                          <p:val>
                                            <p:strVal val="#ppt_h"/>
                                          </p:val>
                                        </p:tav>
                                      </p:tavLst>
                                    </p:anim>
                                    <p:animEffect transition="in" filter="fade">
                                      <p:cBhvr>
                                        <p:cTn id="48" dur="750"/>
                                        <p:tgtEl>
                                          <p:spTgt spid="36"/>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28"/>
                                        </p:tgtEl>
                                        <p:attrNameLst>
                                          <p:attrName>style.visibility</p:attrName>
                                        </p:attrNameLst>
                                      </p:cBhvr>
                                      <p:to>
                                        <p:strVal val="visible"/>
                                      </p:to>
                                    </p:set>
                                    <p:anim calcmode="lin" valueType="num">
                                      <p:cBhvr>
                                        <p:cTn id="51" dur="750" fill="hold"/>
                                        <p:tgtEl>
                                          <p:spTgt spid="28"/>
                                        </p:tgtEl>
                                        <p:attrNameLst>
                                          <p:attrName>ppt_w</p:attrName>
                                        </p:attrNameLst>
                                      </p:cBhvr>
                                      <p:tavLst>
                                        <p:tav tm="0">
                                          <p:val>
                                            <p:fltVal val="0"/>
                                          </p:val>
                                        </p:tav>
                                        <p:tav tm="100000">
                                          <p:val>
                                            <p:strVal val="#ppt_w"/>
                                          </p:val>
                                        </p:tav>
                                      </p:tavLst>
                                    </p:anim>
                                    <p:anim calcmode="lin" valueType="num">
                                      <p:cBhvr>
                                        <p:cTn id="52" dur="750" fill="hold"/>
                                        <p:tgtEl>
                                          <p:spTgt spid="28"/>
                                        </p:tgtEl>
                                        <p:attrNameLst>
                                          <p:attrName>ppt_h</p:attrName>
                                        </p:attrNameLst>
                                      </p:cBhvr>
                                      <p:tavLst>
                                        <p:tav tm="0">
                                          <p:val>
                                            <p:fltVal val="0"/>
                                          </p:val>
                                        </p:tav>
                                        <p:tav tm="100000">
                                          <p:val>
                                            <p:strVal val="#ppt_h"/>
                                          </p:val>
                                        </p:tav>
                                      </p:tavLst>
                                    </p:anim>
                                    <p:animEffect transition="in" filter="fade">
                                      <p:cBhvr>
                                        <p:cTn id="53" dur="750"/>
                                        <p:tgtEl>
                                          <p:spTgt spid="28"/>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up)">
                                      <p:cBhvr>
                                        <p:cTn id="57" dur="500"/>
                                        <p:tgtEl>
                                          <p:spTgt spid="23"/>
                                        </p:tgtEl>
                                      </p:cBhvr>
                                    </p:animEffect>
                                  </p:childTnLst>
                                </p:cTn>
                              </p:par>
                            </p:childTnLst>
                          </p:cTn>
                        </p:par>
                        <p:par>
                          <p:cTn id="58" fill="hold">
                            <p:stCondLst>
                              <p:cond delay="6000"/>
                            </p:stCondLst>
                            <p:childTnLst>
                              <p:par>
                                <p:cTn id="59" presetID="53" presetClass="entr" presetSubtype="16" fill="hold"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750" fill="hold"/>
                                        <p:tgtEl>
                                          <p:spTgt spid="35"/>
                                        </p:tgtEl>
                                        <p:attrNameLst>
                                          <p:attrName>ppt_w</p:attrName>
                                        </p:attrNameLst>
                                      </p:cBhvr>
                                      <p:tavLst>
                                        <p:tav tm="0">
                                          <p:val>
                                            <p:fltVal val="0"/>
                                          </p:val>
                                        </p:tav>
                                        <p:tav tm="100000">
                                          <p:val>
                                            <p:strVal val="#ppt_w"/>
                                          </p:val>
                                        </p:tav>
                                      </p:tavLst>
                                    </p:anim>
                                    <p:anim calcmode="lin" valueType="num">
                                      <p:cBhvr>
                                        <p:cTn id="62" dur="750" fill="hold"/>
                                        <p:tgtEl>
                                          <p:spTgt spid="35"/>
                                        </p:tgtEl>
                                        <p:attrNameLst>
                                          <p:attrName>ppt_h</p:attrName>
                                        </p:attrNameLst>
                                      </p:cBhvr>
                                      <p:tavLst>
                                        <p:tav tm="0">
                                          <p:val>
                                            <p:fltVal val="0"/>
                                          </p:val>
                                        </p:tav>
                                        <p:tav tm="100000">
                                          <p:val>
                                            <p:strVal val="#ppt_h"/>
                                          </p:val>
                                        </p:tav>
                                      </p:tavLst>
                                    </p:anim>
                                    <p:animEffect transition="in" filter="fade">
                                      <p:cBhvr>
                                        <p:cTn id="63" dur="750"/>
                                        <p:tgtEl>
                                          <p:spTgt spid="35"/>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 calcmode="lin" valueType="num">
                                      <p:cBhvr>
                                        <p:cTn id="66" dur="750" fill="hold"/>
                                        <p:tgtEl>
                                          <p:spTgt spid="29"/>
                                        </p:tgtEl>
                                        <p:attrNameLst>
                                          <p:attrName>ppt_w</p:attrName>
                                        </p:attrNameLst>
                                      </p:cBhvr>
                                      <p:tavLst>
                                        <p:tav tm="0">
                                          <p:val>
                                            <p:fltVal val="0"/>
                                          </p:val>
                                        </p:tav>
                                        <p:tav tm="100000">
                                          <p:val>
                                            <p:strVal val="#ppt_w"/>
                                          </p:val>
                                        </p:tav>
                                      </p:tavLst>
                                    </p:anim>
                                    <p:anim calcmode="lin" valueType="num">
                                      <p:cBhvr>
                                        <p:cTn id="67" dur="750" fill="hold"/>
                                        <p:tgtEl>
                                          <p:spTgt spid="29"/>
                                        </p:tgtEl>
                                        <p:attrNameLst>
                                          <p:attrName>ppt_h</p:attrName>
                                        </p:attrNameLst>
                                      </p:cBhvr>
                                      <p:tavLst>
                                        <p:tav tm="0">
                                          <p:val>
                                            <p:fltVal val="0"/>
                                          </p:val>
                                        </p:tav>
                                        <p:tav tm="100000">
                                          <p:val>
                                            <p:strVal val="#ppt_h"/>
                                          </p:val>
                                        </p:tav>
                                      </p:tavLst>
                                    </p:anim>
                                    <p:animEffect transition="in" filter="fade">
                                      <p:cBhvr>
                                        <p:cTn id="68" dur="750"/>
                                        <p:tgtEl>
                                          <p:spTgt spid="29"/>
                                        </p:tgtEl>
                                      </p:cBhvr>
                                    </p:animEffect>
                                  </p:childTnLst>
                                </p:cTn>
                              </p:par>
                            </p:childTnLst>
                          </p:cTn>
                        </p:par>
                        <p:par>
                          <p:cTn id="69" fill="hold">
                            <p:stCondLst>
                              <p:cond delay="6750"/>
                            </p:stCondLst>
                            <p:childTnLst>
                              <p:par>
                                <p:cTn id="70" presetID="22" presetClass="entr" presetSubtype="1"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up)">
                                      <p:cBhvr>
                                        <p:cTn id="7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p:bldP spid="9" grpId="0" animBg="1"/>
      <p:bldP spid="22" grpId="0"/>
      <p:bldP spid="23" grpId="0"/>
      <p:bldP spid="24" grpId="0"/>
      <p:bldP spid="26" grpId="0"/>
      <p:bldP spid="27" grpId="0"/>
      <p:bldP spid="28" grpId="0"/>
      <p:bldP spid="2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1801</TotalTime>
  <Words>9252</Words>
  <Application>Microsoft Office PowerPoint</Application>
  <PresentationFormat>Widescreen</PresentationFormat>
  <Paragraphs>995</Paragraphs>
  <Slides>54</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54</vt:i4>
      </vt:variant>
    </vt:vector>
  </HeadingPairs>
  <TitlesOfParts>
    <vt:vector size="66" baseType="lpstr">
      <vt:lpstr>ＭＳ Ｐゴシック</vt:lpstr>
      <vt:lpstr>Arial</vt:lpstr>
      <vt:lpstr>Calibri</vt:lpstr>
      <vt:lpstr>Calibri Light</vt:lpstr>
      <vt:lpstr>Candara</vt:lpstr>
      <vt:lpstr>Estrangelo Edessa</vt:lpstr>
      <vt:lpstr>Helvetica Light</vt:lpstr>
      <vt:lpstr>Lato</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394</cp:revision>
  <dcterms:created xsi:type="dcterms:W3CDTF">2016-09-28T22:08:47Z</dcterms:created>
  <dcterms:modified xsi:type="dcterms:W3CDTF">2018-08-17T22:27:08Z</dcterms:modified>
</cp:coreProperties>
</file>