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95" r:id="rId2"/>
    <p:sldId id="606" r:id="rId3"/>
    <p:sldId id="607" r:id="rId4"/>
    <p:sldId id="608" r:id="rId5"/>
    <p:sldId id="609" r:id="rId6"/>
    <p:sldId id="605" r:id="rId7"/>
    <p:sldId id="598" r:id="rId8"/>
    <p:sldId id="599" r:id="rId9"/>
    <p:sldId id="604" r:id="rId10"/>
    <p:sldId id="603" r:id="rId11"/>
    <p:sldId id="600" r:id="rId12"/>
    <p:sldId id="601" r:id="rId13"/>
    <p:sldId id="602" r:id="rId14"/>
    <p:sldId id="588" r:id="rId15"/>
    <p:sldId id="592" r:id="rId16"/>
    <p:sldId id="589" r:id="rId17"/>
    <p:sldId id="594" r:id="rId18"/>
    <p:sldId id="593" r:id="rId19"/>
    <p:sldId id="591" r:id="rId20"/>
    <p:sldId id="587" r:id="rId21"/>
    <p:sldId id="546" r:id="rId22"/>
    <p:sldId id="590" r:id="rId23"/>
    <p:sldId id="580" r:id="rId24"/>
    <p:sldId id="581" r:id="rId25"/>
    <p:sldId id="579" r:id="rId26"/>
    <p:sldId id="584" r:id="rId27"/>
    <p:sldId id="582" r:id="rId28"/>
    <p:sldId id="585" r:id="rId29"/>
    <p:sldId id="583" r:id="rId30"/>
    <p:sldId id="586" r:id="rId31"/>
    <p:sldId id="570" r:id="rId32"/>
    <p:sldId id="571" r:id="rId33"/>
    <p:sldId id="572" r:id="rId34"/>
    <p:sldId id="573" r:id="rId35"/>
    <p:sldId id="574" r:id="rId36"/>
    <p:sldId id="575" r:id="rId37"/>
    <p:sldId id="576" r:id="rId38"/>
    <p:sldId id="577" r:id="rId39"/>
    <p:sldId id="578" r:id="rId40"/>
    <p:sldId id="566" r:id="rId41"/>
    <p:sldId id="563" r:id="rId42"/>
    <p:sldId id="562" r:id="rId43"/>
    <p:sldId id="446" r:id="rId44"/>
    <p:sldId id="548" r:id="rId45"/>
    <p:sldId id="338" r:id="rId46"/>
    <p:sldId id="297" r:id="rId47"/>
    <p:sldId id="274" r:id="rId48"/>
    <p:sldId id="31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E9DD6"/>
    <a:srgbClr val="FFC105"/>
    <a:srgbClr val="77B14F"/>
    <a:srgbClr val="FFC209"/>
    <a:srgbClr val="A8A8A8"/>
    <a:srgbClr val="EE833A"/>
    <a:srgbClr val="629FD7"/>
    <a:srgbClr val="ED7D31"/>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01469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999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0486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545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18</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7270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3827194" y="5307398"/>
              <a:ext cx="6799388" cy="1072752"/>
              <a:chOff x="7428400" y="5289211"/>
              <a:chExt cx="6799388" cy="1072752"/>
            </a:xfrm>
          </p:grpSpPr>
          <p:sp>
            <p:nvSpPr>
              <p:cNvPr id="24" name="TextBox 23"/>
              <p:cNvSpPr txBox="1"/>
              <p:nvPr/>
            </p:nvSpPr>
            <p:spPr>
              <a:xfrm>
                <a:off x="7428400" y="5289211"/>
                <a:ext cx="679938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7880177" y="5828483"/>
                <a:ext cx="5895833"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6">
                  <a:lumMod val="7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20,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84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752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6">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86792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32611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745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6">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6">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18568</TotalTime>
  <Words>5808</Words>
  <Application>Microsoft Office PowerPoint</Application>
  <PresentationFormat>Widescreen</PresentationFormat>
  <Paragraphs>533</Paragraphs>
  <Slides>48</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5885</cp:revision>
  <dcterms:created xsi:type="dcterms:W3CDTF">2015-12-31T02:20:12Z</dcterms:created>
  <dcterms:modified xsi:type="dcterms:W3CDTF">2016-08-21T22:44:49Z</dcterms:modified>
</cp:coreProperties>
</file>