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881390" y="441566"/>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2018-10-28T18:09:04Z</dcterms:modified>
</cp:coreProperties>
</file>