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078743"/>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190929"/>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2018-11-18T21:02:31Z</dcterms:modified>
</cp:coreProperties>
</file>