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02" y="9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mc:Choice xmlns:p14="http://schemas.microsoft.com/office/powerpoint/2010/main" Requires="p14">
      <p:transition p14:dur="0" advTm="5000"/>
    </mc:Choice>
    <mc:Fallback>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2006</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595</cp:revision>
  <dcterms:created xsi:type="dcterms:W3CDTF">2016-09-28T22:08:47Z</dcterms:created>
  <dcterms:modified xsi:type="dcterms:W3CDTF">2017-03-27T05:41:46Z</dcterms:modified>
</cp:coreProperties>
</file>