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0" d="100"/>
          <a:sy n="80" d="100"/>
        </p:scale>
        <p:origin x="102"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00075" y="4046293"/>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650135" y="422341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1992</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83</vt:i4>
      </vt:variant>
    </vt:vector>
  </HeadingPairs>
  <TitlesOfParts>
    <vt:vector size="93"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2019-08-21T19:12:17Z</dcterms:modified>
</cp:coreProperties>
</file>