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537" r:id="rId3"/>
    <p:sldId id="1293" r:id="rId4"/>
    <p:sldId id="1463" r:id="rId5"/>
    <p:sldId id="1590" r:id="rId6"/>
    <p:sldId id="1429" r:id="rId7"/>
    <p:sldId id="1578" r:id="rId8"/>
    <p:sldId id="1734" r:id="rId9"/>
    <p:sldId id="1492" r:id="rId10"/>
    <p:sldId id="1748" r:id="rId11"/>
    <p:sldId id="1514" r:id="rId12"/>
    <p:sldId id="1749" r:id="rId13"/>
    <p:sldId id="1755" r:id="rId14"/>
    <p:sldId id="1425" r:id="rId15"/>
    <p:sldId id="1533" r:id="rId16"/>
    <p:sldId id="1289" r:id="rId17"/>
    <p:sldId id="1519" r:id="rId18"/>
    <p:sldId id="1435" r:id="rId19"/>
    <p:sldId id="1512" r:id="rId20"/>
    <p:sldId id="1575" r:id="rId21"/>
    <p:sldId id="1529" r:id="rId22"/>
    <p:sldId id="461" r:id="rId23"/>
    <p:sldId id="1458"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2.sv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3.png"/><Relationship Id="rId7" Type="http://schemas.openxmlformats.org/officeDocument/2006/relationships/image" Target="../media/image31.png"/><Relationship Id="rId12" Type="http://schemas.openxmlformats.org/officeDocument/2006/relationships/image" Target="../media/image5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11" Type="http://schemas.openxmlformats.org/officeDocument/2006/relationships/image" Target="../media/image57.png"/><Relationship Id="rId5" Type="http://schemas.openxmlformats.org/officeDocument/2006/relationships/image" Target="../media/image33.png"/><Relationship Id="rId10" Type="http://schemas.openxmlformats.org/officeDocument/2006/relationships/image" Target="../media/image56.svg"/><Relationship Id="rId4" Type="http://schemas.openxmlformats.org/officeDocument/2006/relationships/image" Target="../media/image54.sv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3.png"/><Relationship Id="rId7" Type="http://schemas.openxmlformats.org/officeDocument/2006/relationships/image" Target="../media/image31.png"/><Relationship Id="rId12" Type="http://schemas.openxmlformats.org/officeDocument/2006/relationships/image" Target="../media/image5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11" Type="http://schemas.openxmlformats.org/officeDocument/2006/relationships/image" Target="../media/image57.png"/><Relationship Id="rId5" Type="http://schemas.openxmlformats.org/officeDocument/2006/relationships/image" Target="../media/image33.png"/><Relationship Id="rId10" Type="http://schemas.openxmlformats.org/officeDocument/2006/relationships/image" Target="../media/image56.svg"/><Relationship Id="rId4" Type="http://schemas.openxmlformats.org/officeDocument/2006/relationships/image" Target="../media/image54.svg"/><Relationship Id="rId9" Type="http://schemas.openxmlformats.org/officeDocument/2006/relationships/image" Target="../media/image55.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59.png"/><Relationship Id="rId3" Type="http://schemas.openxmlformats.org/officeDocument/2006/relationships/image" Target="../media/image33.png"/><Relationship Id="rId7" Type="http://schemas.openxmlformats.org/officeDocument/2006/relationships/image" Target="../media/image55.png"/><Relationship Id="rId12" Type="http://schemas.openxmlformats.org/officeDocument/2006/relationships/image" Target="../media/image5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53.png"/><Relationship Id="rId5" Type="http://schemas.openxmlformats.org/officeDocument/2006/relationships/image" Target="../media/image31.png"/><Relationship Id="rId10" Type="http://schemas.openxmlformats.org/officeDocument/2006/relationships/image" Target="../media/image42.svg"/><Relationship Id="rId4" Type="http://schemas.openxmlformats.org/officeDocument/2006/relationships/image" Target="../media/image34.svg"/><Relationship Id="rId9" Type="http://schemas.openxmlformats.org/officeDocument/2006/relationships/image" Target="../media/image41.png"/><Relationship Id="rId14" Type="http://schemas.openxmlformats.org/officeDocument/2006/relationships/image" Target="../media/image60.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2.svg"/></Relationships>
</file>

<file path=ppt/slides/_rels/slide27.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53.png"/><Relationship Id="rId3" Type="http://schemas.openxmlformats.org/officeDocument/2006/relationships/image" Target="../media/image33.png"/><Relationship Id="rId7" Type="http://schemas.openxmlformats.org/officeDocument/2006/relationships/image" Target="../media/image41.png"/><Relationship Id="rId12" Type="http://schemas.openxmlformats.org/officeDocument/2006/relationships/image" Target="../media/image5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55.png"/><Relationship Id="rId5" Type="http://schemas.openxmlformats.org/officeDocument/2006/relationships/image" Target="../media/image31.png"/><Relationship Id="rId10" Type="http://schemas.openxmlformats.org/officeDocument/2006/relationships/image" Target="../media/image58.svg"/><Relationship Id="rId4" Type="http://schemas.openxmlformats.org/officeDocument/2006/relationships/image" Target="../media/image34.svg"/><Relationship Id="rId9" Type="http://schemas.openxmlformats.org/officeDocument/2006/relationships/image" Target="../media/image57.png"/><Relationship Id="rId14" Type="http://schemas.openxmlformats.org/officeDocument/2006/relationships/image" Target="../media/image54.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55.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56.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35.png"/><Relationship Id="rId5" Type="http://schemas.openxmlformats.org/officeDocument/2006/relationships/image" Target="../media/image31.png"/><Relationship Id="rId10" Type="http://schemas.openxmlformats.org/officeDocument/2006/relationships/image" Target="../media/image42.svg"/><Relationship Id="rId4" Type="http://schemas.openxmlformats.org/officeDocument/2006/relationships/image" Target="../media/image30.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31780" y="394655"/>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731898" y="642390"/>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30,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1959</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448</cp:revision>
  <dcterms:created xsi:type="dcterms:W3CDTF">2016-09-28T22:08:47Z</dcterms:created>
  <dcterms:modified xsi:type="dcterms:W3CDTF">2019-05-21T15:49:09Z</dcterms:modified>
</cp:coreProperties>
</file>