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3306876"/>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3308906"/>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351971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2019-02-24T20:40:15Z</dcterms:modified>
</cp:coreProperties>
</file>