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762551" y="365035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079727" y="374349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2019-03-25T17:51:08Z</dcterms:modified>
</cp:coreProperties>
</file>