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957268" y="3684870"/>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274444" y="3778010"/>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2019-01-24T17:28:12Z</dcterms:modified>
</cp:coreProperties>
</file>