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96" y="62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5734910"/>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573694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594775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449868" y="353471"/>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2018-12-31T00:04:45Z</dcterms:modified>
</cp:coreProperties>
</file>