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31436" y="364926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31554" y="389700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2019-08-25T19:31:06Z</dcterms:modified>
</cp:coreProperties>
</file>