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2" r:id="rId3"/>
    <p:sldId id="433" r:id="rId4"/>
    <p:sldId id="427" r:id="rId5"/>
    <p:sldId id="428" r:id="rId6"/>
    <p:sldId id="429" r:id="rId7"/>
    <p:sldId id="431"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60"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p:nvPr/>
        </p:nvGrpSpPr>
        <p:grpSpPr>
          <a:xfrm>
            <a:off x="7468930" y="168566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405297" y="4895624"/>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076650" y="56281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3054204" y="440201"/>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1909</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554</cp:revision>
  <dcterms:created xsi:type="dcterms:W3CDTF">2016-09-28T22:08:47Z</dcterms:created>
  <dcterms:modified xsi:type="dcterms:W3CDTF">2019-02-03T18:24:27Z</dcterms:modified>
</cp:coreProperties>
</file>