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6" r:id="rId3"/>
    <p:sldId id="357" r:id="rId4"/>
    <p:sldId id="358" r:id="rId5"/>
    <p:sldId id="359" r:id="rId6"/>
    <p:sldId id="360" r:id="rId7"/>
    <p:sldId id="361" r:id="rId8"/>
    <p:sldId id="362" r:id="rId9"/>
    <p:sldId id="351" r:id="rId10"/>
    <p:sldId id="352" r:id="rId11"/>
    <p:sldId id="365" r:id="rId12"/>
    <p:sldId id="364"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49"/>
    <a:srgbClr val="44546B"/>
    <a:srgbClr val="8397B1"/>
    <a:srgbClr val="EF3425"/>
    <a:srgbClr val="62768F"/>
    <a:srgbClr val="61758E"/>
    <a:srgbClr val="222A49"/>
    <a:srgbClr val="B5B5B5"/>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image" Target="../media/image4.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5067396" y="340145"/>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2018</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1449</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316</cp:revision>
  <dcterms:created xsi:type="dcterms:W3CDTF">2016-09-28T22:08:47Z</dcterms:created>
  <dcterms:modified xsi:type="dcterms:W3CDTF">2019-01-26T17:32:57Z</dcterms:modified>
</cp:coreProperties>
</file>