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02"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33975" y="3852796"/>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2018-12-20T18:17:19Z</dcterms:modified>
</cp:coreProperties>
</file>