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68375" y="68970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168493" y="93743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2019-03-26T17:43:50Z</dcterms:modified>
</cp:coreProperties>
</file>