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6" r:id="rId3"/>
    <p:sldId id="479" r:id="rId4"/>
    <p:sldId id="472" r:id="rId5"/>
    <p:sldId id="471" r:id="rId6"/>
    <p:sldId id="466" r:id="rId7"/>
    <p:sldId id="467" r:id="rId8"/>
    <p:sldId id="465" r:id="rId9"/>
    <p:sldId id="468" r:id="rId10"/>
    <p:sldId id="469" r:id="rId11"/>
    <p:sldId id="470" r:id="rId12"/>
    <p:sldId id="474" r:id="rId13"/>
    <p:sldId id="477" r:id="rId14"/>
    <p:sldId id="475"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5102721" y="42026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6440532" y="561268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2019-05-30T15:14:22Z</dcterms:modified>
</cp:coreProperties>
</file>