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51791" y="383449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51909" y="408222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2019-05-20T14:56:16Z</dcterms:modified>
</cp:coreProperties>
</file>