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00" r:id="rId3"/>
    <p:sldId id="592" r:id="rId4"/>
    <p:sldId id="593"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1" r:id="rId20"/>
    <p:sldId id="602" r:id="rId21"/>
    <p:sldId id="588" r:id="rId22"/>
    <p:sldId id="589" r:id="rId23"/>
    <p:sldId id="594"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96" y="57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6.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3.jpg"/><Relationship Id="rId4" Type="http://schemas.openxmlformats.org/officeDocument/2006/relationships/image" Target="../media/image14.jpg"/></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4.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8.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18423</TotalTime>
  <Words>6127</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Arial</vt:lpstr>
      <vt:lpstr>Calibri</vt:lpstr>
      <vt:lpstr>Calibri Light</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5863</cp:revision>
  <dcterms:created xsi:type="dcterms:W3CDTF">2015-12-31T02:20:12Z</dcterms:created>
  <dcterms:modified xsi:type="dcterms:W3CDTF">2019-10-02T16:39:46Z</dcterms:modified>
</cp:coreProperties>
</file>