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8" r:id="rId3"/>
    <p:sldId id="569" r:id="rId4"/>
    <p:sldId id="572" r:id="rId5"/>
    <p:sldId id="555" r:id="rId6"/>
    <p:sldId id="556" r:id="rId7"/>
    <p:sldId id="557" r:id="rId8"/>
    <p:sldId id="558" r:id="rId9"/>
    <p:sldId id="559" r:id="rId10"/>
    <p:sldId id="560" r:id="rId11"/>
    <p:sldId id="561" r:id="rId12"/>
    <p:sldId id="562" r:id="rId13"/>
    <p:sldId id="563" r:id="rId14"/>
    <p:sldId id="564" r:id="rId15"/>
    <p:sldId id="571" r:id="rId16"/>
    <p:sldId id="565" r:id="rId17"/>
    <p:sldId id="566" r:id="rId18"/>
    <p:sldId id="567"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2020-01-17T16:07:24Z</dcterms:modified>
</cp:coreProperties>
</file>