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82" r:id="rId3"/>
    <p:sldId id="470" r:id="rId4"/>
    <p:sldId id="475"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80" r:id="rId24"/>
    <p:sldId id="481" r:id="rId25"/>
    <p:sldId id="483" r:id="rId26"/>
    <p:sldId id="484" r:id="rId27"/>
    <p:sldId id="471" r:id="rId28"/>
    <p:sldId id="472" r:id="rId29"/>
    <p:sldId id="473" r:id="rId30"/>
    <p:sldId id="474"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2" d="100"/>
          <a:sy n="62" d="100"/>
        </p:scale>
        <p:origin x="84" y="11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4624024"/>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382</cp:revision>
  <dcterms:created xsi:type="dcterms:W3CDTF">2016-09-28T22:08:47Z</dcterms:created>
  <dcterms:modified xsi:type="dcterms:W3CDTF">2019-05-29T17:17:21Z</dcterms:modified>
</cp:coreProperties>
</file>