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18" r:id="rId6"/>
    <p:sldId id="305" r:id="rId7"/>
    <p:sldId id="323" r:id="rId8"/>
    <p:sldId id="309" r:id="rId9"/>
    <p:sldId id="315" r:id="rId10"/>
    <p:sldId id="324" r:id="rId11"/>
    <p:sldId id="314" r:id="rId12"/>
    <p:sldId id="306" r:id="rId13"/>
    <p:sldId id="316" r:id="rId14"/>
    <p:sldId id="304" r:id="rId15"/>
    <p:sldId id="313" r:id="rId16"/>
    <p:sldId id="307" r:id="rId17"/>
    <p:sldId id="322"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9.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5.jp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350</cp:revision>
  <dcterms:created xsi:type="dcterms:W3CDTF">2016-09-28T22:08:47Z</dcterms:created>
  <dcterms:modified xsi:type="dcterms:W3CDTF">2017-06-14T16:52:27Z</dcterms:modified>
</cp:coreProperties>
</file>