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8" d="100"/>
          <a:sy n="78" d="100"/>
        </p:scale>
        <p:origin x="132"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435166"/>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25000" b="-25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25000" b="-25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2062</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483</cp:revision>
  <dcterms:created xsi:type="dcterms:W3CDTF">2016-09-28T22:08:47Z</dcterms:created>
  <dcterms:modified xsi:type="dcterms:W3CDTF">2019-08-09T20:46:10Z</dcterms:modified>
</cp:coreProperties>
</file>