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833787" y="3971682"/>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2019-08-22T20:59:43Z</dcterms:modified>
</cp:coreProperties>
</file>