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294" r:id="rId3"/>
    <p:sldId id="300" r:id="rId4"/>
    <p:sldId id="289" r:id="rId5"/>
    <p:sldId id="293" r:id="rId6"/>
    <p:sldId id="295" r:id="rId7"/>
    <p:sldId id="299" r:id="rId8"/>
    <p:sldId id="291" r:id="rId9"/>
    <p:sldId id="290" r:id="rId10"/>
    <p:sldId id="301" r:id="rId11"/>
    <p:sldId id="292" r:id="rId12"/>
    <p:sldId id="298" r:id="rId13"/>
    <p:sldId id="297" r:id="rId14"/>
    <p:sldId id="296" r:id="rId15"/>
    <p:sldId id="283" r:id="rId16"/>
    <p:sldId id="284" r:id="rId17"/>
    <p:sldId id="285" r:id="rId18"/>
    <p:sldId id="286" r:id="rId19"/>
    <p:sldId id="287" r:id="rId20"/>
    <p:sldId id="288" r:id="rId21"/>
    <p:sldId id="272" r:id="rId22"/>
    <p:sldId id="273" r:id="rId23"/>
    <p:sldId id="274" r:id="rId24"/>
    <p:sldId id="275" r:id="rId25"/>
    <p:sldId id="276"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22A49"/>
    <a:srgbClr val="8397B1"/>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66" y="92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10/23/2016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009380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14</a:t>
            </a:fld>
            <a:endParaRPr lang="ru-RU"/>
          </a:p>
        </p:txBody>
      </p:sp>
    </p:spTree>
    <p:extLst>
      <p:ext uri="{BB962C8B-B14F-4D97-AF65-F5344CB8AC3E}">
        <p14:creationId xmlns:p14="http://schemas.microsoft.com/office/powerpoint/2010/main" val="12902586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828132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350057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hyperlink" Target="http://slides.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10/23/2016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6"/>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3.jpg"/><Relationship Id="rId4" Type="http://schemas.openxmlformats.org/officeDocument/2006/relationships/image" Target="../media/image12.jpg"/></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jpg"/><Relationship Id="rId7" Type="http://schemas.openxmlformats.org/officeDocument/2006/relationships/hyperlink" Target="http://slides.sage-fox.com/" TargetMode="External"/><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0.jpg"/><Relationship Id="rId4" Type="http://schemas.openxmlformats.org/officeDocument/2006/relationships/image" Target="../media/image19.jpg"/></Relationships>
</file>

<file path=ppt/slides/_rels/slide1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23.jpg"/></Relationships>
</file>

<file path=ppt/slides/_rels/slide1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jpg"/><Relationship Id="rId4" Type="http://schemas.openxmlformats.org/officeDocument/2006/relationships/image" Target="../media/image25.jpg"/></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7.pn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6.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 Id="rId9"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602428" y="109880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Freeform 9"/>
          <p:cNvSpPr>
            <a:spLocks noChangeAspect="1"/>
          </p:cNvSpPr>
          <p:nvPr/>
        </p:nvSpPr>
        <p:spPr>
          <a:xfrm>
            <a:off x="-14748" y="1118662"/>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222A49"/>
          </a:solidFill>
          <a:ln w="3175">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3937455" y="134726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14" name="Picture 1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2" name="Group 1"/>
          <p:cNvGrpSpPr/>
          <p:nvPr/>
        </p:nvGrpSpPr>
        <p:grpSpPr>
          <a:xfrm>
            <a:off x="7741573" y="5681521"/>
            <a:ext cx="3919236" cy="640080"/>
            <a:chOff x="7741573" y="5681521"/>
            <a:chExt cx="3919236" cy="640080"/>
          </a:xfrm>
        </p:grpSpPr>
        <p:grpSp>
          <p:nvGrpSpPr>
            <p:cNvPr id="31" name="Group 30"/>
            <p:cNvGrpSpPr/>
            <p:nvPr/>
          </p:nvGrpSpPr>
          <p:grpSpPr>
            <a:xfrm>
              <a:off x="7747177" y="6133398"/>
              <a:ext cx="3913632" cy="91440"/>
              <a:chOff x="4883665" y="4359681"/>
              <a:chExt cx="3840480" cy="91440"/>
            </a:xfrm>
          </p:grpSpPr>
          <p:grpSp>
            <p:nvGrpSpPr>
              <p:cNvPr id="32" name="Group 31"/>
              <p:cNvGrpSpPr/>
              <p:nvPr/>
            </p:nvGrpSpPr>
            <p:grpSpPr>
              <a:xfrm>
                <a:off x="4883665" y="4359681"/>
                <a:ext cx="1920240" cy="91440"/>
                <a:chOff x="4831644" y="3200400"/>
                <a:chExt cx="1920240" cy="91440"/>
              </a:xfrm>
            </p:grpSpPr>
            <p:sp>
              <p:nvSpPr>
                <p:cNvPr id="37" name="Rectangle 36"/>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6803905" y="4359681"/>
                <a:ext cx="1920240" cy="91440"/>
                <a:chOff x="4831644" y="3200400"/>
                <a:chExt cx="1920240" cy="91440"/>
              </a:xfrm>
            </p:grpSpPr>
            <p:sp>
              <p:nvSpPr>
                <p:cNvPr id="34" name="Rectangle 33"/>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9" name="Group 18"/>
            <p:cNvGrpSpPr/>
            <p:nvPr/>
          </p:nvGrpSpPr>
          <p:grpSpPr>
            <a:xfrm>
              <a:off x="7741573" y="5681521"/>
              <a:ext cx="3913632" cy="640080"/>
              <a:chOff x="6131121" y="5968686"/>
              <a:chExt cx="3913632" cy="640080"/>
            </a:xfrm>
          </p:grpSpPr>
          <p:grpSp>
            <p:nvGrpSpPr>
              <p:cNvPr id="20" name="Group 19"/>
              <p:cNvGrpSpPr>
                <a:grpSpLocks noChangeAspect="1"/>
              </p:cNvGrpSpPr>
              <p:nvPr/>
            </p:nvGrpSpPr>
            <p:grpSpPr>
              <a:xfrm>
                <a:off x="6131121" y="6154077"/>
                <a:ext cx="3913632" cy="288928"/>
                <a:chOff x="6373810" y="5881913"/>
                <a:chExt cx="4472722" cy="330203"/>
              </a:xfrm>
            </p:grpSpPr>
            <p:sp>
              <p:nvSpPr>
                <p:cNvPr id="22" name="Rounded Rectangle 9"/>
                <p:cNvSpPr/>
                <p:nvPr/>
              </p:nvSpPr>
              <p:spPr>
                <a:xfrm>
                  <a:off x="6373810" y="5881913"/>
                  <a:ext cx="4472722" cy="307777"/>
                </a:xfrm>
                <a:prstGeom prst="rect">
                  <a:avLst/>
                </a:prstGeom>
                <a:solidFill>
                  <a:srgbClr val="222A49"/>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Box 22">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23, 2017</a:t>
                  </a:r>
                </a:p>
              </p:txBody>
            </p:sp>
          </p:grpSp>
          <p:sp>
            <p:nvSpPr>
              <p:cNvPr id="21" name="Oval 20"/>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925083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900" decel="100000" fill="hold"/>
                                        <p:tgtEl>
                                          <p:spTgt spid="2"/>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557865" y="1761066"/>
            <a:ext cx="3840480" cy="384048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a:spLocks noChangeAspect="1"/>
          </p:cNvSpPr>
          <p:nvPr/>
        </p:nvSpPr>
        <p:spPr>
          <a:xfrm>
            <a:off x="1388533" y="1166706"/>
            <a:ext cx="5029200" cy="5029200"/>
          </a:xfrm>
          <a:prstGeom prst="ellipse">
            <a:avLst/>
          </a:prstGeom>
          <a:noFill/>
          <a:ln>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151466" y="1309510"/>
            <a:ext cx="1554480" cy="1554480"/>
            <a:chOff x="1151466" y="1309510"/>
            <a:chExt cx="1554480" cy="1554480"/>
          </a:xfrm>
        </p:grpSpPr>
        <p:sp>
          <p:nvSpPr>
            <p:cNvPr id="4" name="Oval 3"/>
            <p:cNvSpPr>
              <a:spLocks noChangeAspect="1"/>
            </p:cNvSpPr>
            <p:nvPr/>
          </p:nvSpPr>
          <p:spPr>
            <a:xfrm>
              <a:off x="1151466" y="1309510"/>
              <a:ext cx="1554480" cy="1554480"/>
            </a:xfrm>
            <a:prstGeom prst="ellipse">
              <a:avLst/>
            </a:prstGeom>
            <a:solidFill>
              <a:srgbClr val="333E5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352972" y="1609696"/>
              <a:ext cx="1151467" cy="954107"/>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Title</a:t>
              </a:r>
            </a:p>
            <a:p>
              <a:pPr algn="ctr"/>
              <a:r>
                <a:rPr lang="en-US" sz="2800" b="1" dirty="0">
                  <a:solidFill>
                    <a:schemeClr val="bg1"/>
                  </a:solidFill>
                  <a:latin typeface="Candara" panose="020E0502030303020204" pitchFamily="34" charset="0"/>
                </a:rPr>
                <a:t>Here</a:t>
              </a:r>
            </a:p>
          </p:txBody>
        </p:sp>
      </p:grpSp>
      <p:sp>
        <p:nvSpPr>
          <p:cNvPr id="8" name="Oval 7"/>
          <p:cNvSpPr>
            <a:spLocks noChangeAspect="1"/>
          </p:cNvSpPr>
          <p:nvPr/>
        </p:nvSpPr>
        <p:spPr>
          <a:xfrm>
            <a:off x="5113866" y="1418446"/>
            <a:ext cx="640080" cy="64008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1</a:t>
            </a:r>
          </a:p>
        </p:txBody>
      </p:sp>
      <p:sp>
        <p:nvSpPr>
          <p:cNvPr id="9" name="Text Box 10"/>
          <p:cNvSpPr txBox="1">
            <a:spLocks noChangeArrowheads="1"/>
          </p:cNvSpPr>
          <p:nvPr/>
        </p:nvSpPr>
        <p:spPr bwMode="auto">
          <a:xfrm>
            <a:off x="6096000" y="1492264"/>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0" name="Oval 9"/>
          <p:cNvSpPr>
            <a:spLocks noChangeAspect="1"/>
          </p:cNvSpPr>
          <p:nvPr/>
        </p:nvSpPr>
        <p:spPr>
          <a:xfrm>
            <a:off x="5853288" y="2309018"/>
            <a:ext cx="640080" cy="64008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2</a:t>
            </a:r>
          </a:p>
        </p:txBody>
      </p:sp>
      <p:sp>
        <p:nvSpPr>
          <p:cNvPr id="11" name="Text Box 10"/>
          <p:cNvSpPr txBox="1">
            <a:spLocks noChangeArrowheads="1"/>
          </p:cNvSpPr>
          <p:nvPr/>
        </p:nvSpPr>
        <p:spPr bwMode="auto">
          <a:xfrm>
            <a:off x="6835422" y="238283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2" name="Oval 11"/>
          <p:cNvSpPr>
            <a:spLocks noChangeAspect="1"/>
          </p:cNvSpPr>
          <p:nvPr/>
        </p:nvSpPr>
        <p:spPr>
          <a:xfrm>
            <a:off x="6079572" y="3403152"/>
            <a:ext cx="640080" cy="64008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3</a:t>
            </a:r>
          </a:p>
        </p:txBody>
      </p:sp>
      <p:sp>
        <p:nvSpPr>
          <p:cNvPr id="13" name="Text Box 10"/>
          <p:cNvSpPr txBox="1">
            <a:spLocks noChangeArrowheads="1"/>
          </p:cNvSpPr>
          <p:nvPr/>
        </p:nvSpPr>
        <p:spPr bwMode="auto">
          <a:xfrm>
            <a:off x="7061706" y="3476970"/>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4" name="Oval 13"/>
          <p:cNvSpPr>
            <a:spLocks noChangeAspect="1"/>
          </p:cNvSpPr>
          <p:nvPr/>
        </p:nvSpPr>
        <p:spPr>
          <a:xfrm>
            <a:off x="5853288" y="4463621"/>
            <a:ext cx="640080" cy="640080"/>
          </a:xfrm>
          <a:prstGeom prst="ellipse">
            <a:avLst/>
          </a:prstGeom>
          <a:solidFill>
            <a:srgbClr val="BFBF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4</a:t>
            </a:r>
          </a:p>
        </p:txBody>
      </p:sp>
      <p:sp>
        <p:nvSpPr>
          <p:cNvPr id="15" name="Text Box 10"/>
          <p:cNvSpPr txBox="1">
            <a:spLocks noChangeArrowheads="1"/>
          </p:cNvSpPr>
          <p:nvPr/>
        </p:nvSpPr>
        <p:spPr bwMode="auto">
          <a:xfrm>
            <a:off x="6835422" y="4537439"/>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6" name="Oval 15"/>
          <p:cNvSpPr>
            <a:spLocks noChangeAspect="1"/>
          </p:cNvSpPr>
          <p:nvPr/>
        </p:nvSpPr>
        <p:spPr>
          <a:xfrm>
            <a:off x="5113866" y="5396688"/>
            <a:ext cx="640080" cy="640080"/>
          </a:xfrm>
          <a:prstGeom prst="ellipse">
            <a:avLst/>
          </a:prstGeom>
          <a:solidFill>
            <a:srgbClr val="8397B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5</a:t>
            </a:r>
          </a:p>
        </p:txBody>
      </p:sp>
      <p:sp>
        <p:nvSpPr>
          <p:cNvPr id="17" name="Text Box 10"/>
          <p:cNvSpPr txBox="1">
            <a:spLocks noChangeArrowheads="1"/>
          </p:cNvSpPr>
          <p:nvPr/>
        </p:nvSpPr>
        <p:spPr bwMode="auto">
          <a:xfrm>
            <a:off x="6096000" y="547050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62729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childTnLst>
                          </p:cTn>
                        </p:par>
                        <p:par>
                          <p:cTn id="10" fill="hold">
                            <p:stCondLst>
                              <p:cond delay="500"/>
                            </p:stCondLst>
                            <p:childTnLst>
                              <p:par>
                                <p:cTn id="11" presetID="23" presetClass="entr" presetSubtype="528"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 calcmode="lin" valueType="num">
                                      <p:cBhvr>
                                        <p:cTn id="15" dur="500" fill="hold"/>
                                        <p:tgtEl>
                                          <p:spTgt spid="2"/>
                                        </p:tgtEl>
                                        <p:attrNameLst>
                                          <p:attrName>ppt_x</p:attrName>
                                        </p:attrNameLst>
                                      </p:cBhvr>
                                      <p:tavLst>
                                        <p:tav tm="0">
                                          <p:val>
                                            <p:fltVal val="0.5"/>
                                          </p:val>
                                        </p:tav>
                                        <p:tav tm="100000">
                                          <p:val>
                                            <p:strVal val="#ppt_x"/>
                                          </p:val>
                                        </p:tav>
                                      </p:tavLst>
                                    </p:anim>
                                    <p:anim calcmode="lin" valueType="num">
                                      <p:cBhvr>
                                        <p:cTn id="16" dur="500" fill="hold"/>
                                        <p:tgtEl>
                                          <p:spTgt spid="2"/>
                                        </p:tgtEl>
                                        <p:attrNameLst>
                                          <p:attrName>ppt_y</p:attrName>
                                        </p:attrNameLst>
                                      </p:cBhvr>
                                      <p:tavLst>
                                        <p:tav tm="0">
                                          <p:val>
                                            <p:fltVal val="0.5"/>
                                          </p:val>
                                        </p:tav>
                                        <p:tav tm="100000">
                                          <p:val>
                                            <p:strVal val="#ppt_y"/>
                                          </p:val>
                                        </p:tav>
                                      </p:tavLst>
                                    </p:anim>
                                  </p:childTnLst>
                                </p:cTn>
                              </p:par>
                            </p:childTnLst>
                          </p:cTn>
                        </p:par>
                        <p:par>
                          <p:cTn id="17" fill="hold">
                            <p:stCondLst>
                              <p:cond delay="1000"/>
                            </p:stCondLst>
                            <p:childTnLst>
                              <p:par>
                                <p:cTn id="18" presetID="23" presetClass="entr" presetSubtype="528" fill="hold" grpId="0" nodeType="after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p:cTn id="20" dur="500" fill="hold"/>
                                        <p:tgtEl>
                                          <p:spTgt spid="3"/>
                                        </p:tgtEl>
                                        <p:attrNameLst>
                                          <p:attrName>ppt_w</p:attrName>
                                        </p:attrNameLst>
                                      </p:cBhvr>
                                      <p:tavLst>
                                        <p:tav tm="0">
                                          <p:val>
                                            <p:fltVal val="0"/>
                                          </p:val>
                                        </p:tav>
                                        <p:tav tm="100000">
                                          <p:val>
                                            <p:strVal val="#ppt_w"/>
                                          </p:val>
                                        </p:tav>
                                      </p:tavLst>
                                    </p:anim>
                                    <p:anim calcmode="lin" valueType="num">
                                      <p:cBhvr>
                                        <p:cTn id="21" dur="500" fill="hold"/>
                                        <p:tgtEl>
                                          <p:spTgt spid="3"/>
                                        </p:tgtEl>
                                        <p:attrNameLst>
                                          <p:attrName>ppt_h</p:attrName>
                                        </p:attrNameLst>
                                      </p:cBhvr>
                                      <p:tavLst>
                                        <p:tav tm="0">
                                          <p:val>
                                            <p:fltVal val="0"/>
                                          </p:val>
                                        </p:tav>
                                        <p:tav tm="100000">
                                          <p:val>
                                            <p:strVal val="#ppt_h"/>
                                          </p:val>
                                        </p:tav>
                                      </p:tavLst>
                                    </p:anim>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3" presetClass="entr" presetSubtype="3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500" fill="hold"/>
                                        <p:tgtEl>
                                          <p:spTgt spid="8"/>
                                        </p:tgtEl>
                                        <p:attrNameLst>
                                          <p:attrName>ppt_w</p:attrName>
                                        </p:attrNameLst>
                                      </p:cBhvr>
                                      <p:tavLst>
                                        <p:tav tm="0">
                                          <p:val>
                                            <p:strVal val="(6*min(max(#ppt_w*#ppt_h,.3),1)-7.4)/-.7*#ppt_w"/>
                                          </p:val>
                                        </p:tav>
                                        <p:tav tm="100000">
                                          <p:val>
                                            <p:strVal val="#ppt_w"/>
                                          </p:val>
                                        </p:tav>
                                      </p:tavLst>
                                    </p:anim>
                                    <p:anim calcmode="lin" valueType="num">
                                      <p:cBhvr>
                                        <p:cTn id="28" dur="500" fill="hold"/>
                                        <p:tgtEl>
                                          <p:spTgt spid="8"/>
                                        </p:tgtEl>
                                        <p:attrNameLst>
                                          <p:attrName>ppt_h</p:attrName>
                                        </p:attrNameLst>
                                      </p:cBhvr>
                                      <p:tavLst>
                                        <p:tav tm="0">
                                          <p:val>
                                            <p:strVal val="(6*min(max(#ppt_w*#ppt_h,.3),1)-7.4)/-.7*#ppt_h"/>
                                          </p:val>
                                        </p:tav>
                                        <p:tav tm="100000">
                                          <p:val>
                                            <p:strVal val="#ppt_h"/>
                                          </p:val>
                                        </p:tav>
                                      </p:tavLst>
                                    </p:anim>
                                    <p:anim calcmode="lin" valueType="num">
                                      <p:cBhvr>
                                        <p:cTn id="29" dur="500" fill="hold"/>
                                        <p:tgtEl>
                                          <p:spTgt spid="8"/>
                                        </p:tgtEl>
                                        <p:attrNameLst>
                                          <p:attrName>ppt_x</p:attrName>
                                        </p:attrNameLst>
                                      </p:cBhvr>
                                      <p:tavLst>
                                        <p:tav tm="0">
                                          <p:val>
                                            <p:fltVal val="0.5"/>
                                          </p:val>
                                        </p:tav>
                                        <p:tav tm="100000">
                                          <p:val>
                                            <p:strVal val="#ppt_x"/>
                                          </p:val>
                                        </p:tav>
                                      </p:tavLst>
                                    </p:anim>
                                    <p:anim calcmode="lin" valueType="num">
                                      <p:cBhvr>
                                        <p:cTn id="30" dur="500" fill="hold"/>
                                        <p:tgtEl>
                                          <p:spTgt spid="8"/>
                                        </p:tgtEl>
                                        <p:attrNameLst>
                                          <p:attrName>ppt_y</p:attrName>
                                        </p:attrNameLst>
                                      </p:cBhvr>
                                      <p:tavLst>
                                        <p:tav tm="0">
                                          <p:val>
                                            <p:strVal val="1+(6*min(max(#ppt_w*#ppt_h,.3),1)-7.4)/-.7*#ppt_h/2"/>
                                          </p:val>
                                        </p:tav>
                                        <p:tav tm="100000">
                                          <p:val>
                                            <p:strVal val="#ppt_y"/>
                                          </p:val>
                                        </p:tav>
                                      </p:tavLst>
                                    </p:anim>
                                  </p:childTnLst>
                                </p:cTn>
                              </p:par>
                            </p:childTnLst>
                          </p:cTn>
                        </p:par>
                        <p:par>
                          <p:cTn id="31" fill="hold">
                            <p:stCondLst>
                              <p:cond delay="2000"/>
                            </p:stCondLst>
                            <p:childTnLst>
                              <p:par>
                                <p:cTn id="32" presetID="22" presetClass="entr" presetSubtype="8"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wipe(left)">
                                      <p:cBhvr>
                                        <p:cTn id="34" dur="500"/>
                                        <p:tgtEl>
                                          <p:spTgt spid="9"/>
                                        </p:tgtEl>
                                      </p:cBhvr>
                                    </p:animEffect>
                                  </p:childTnLst>
                                </p:cTn>
                              </p:par>
                            </p:childTnLst>
                          </p:cTn>
                        </p:par>
                        <p:par>
                          <p:cTn id="35" fill="hold">
                            <p:stCondLst>
                              <p:cond delay="2500"/>
                            </p:stCondLst>
                            <p:childTnLst>
                              <p:par>
                                <p:cTn id="36" presetID="23" presetClass="entr" presetSubtype="36" fill="hold" grpId="0" nodeType="afterEffect">
                                  <p:stCondLst>
                                    <p:cond delay="0"/>
                                  </p:stCondLst>
                                  <p:childTnLst>
                                    <p:set>
                                      <p:cBhvr>
                                        <p:cTn id="37" dur="1" fill="hold">
                                          <p:stCondLst>
                                            <p:cond delay="0"/>
                                          </p:stCondLst>
                                        </p:cTn>
                                        <p:tgtEl>
                                          <p:spTgt spid="10"/>
                                        </p:tgtEl>
                                        <p:attrNameLst>
                                          <p:attrName>style.visibility</p:attrName>
                                        </p:attrNameLst>
                                      </p:cBhvr>
                                      <p:to>
                                        <p:strVal val="visible"/>
                                      </p:to>
                                    </p:set>
                                    <p:anim calcmode="lin" valueType="num">
                                      <p:cBhvr>
                                        <p:cTn id="38" dur="500" fill="hold"/>
                                        <p:tgtEl>
                                          <p:spTgt spid="10"/>
                                        </p:tgtEl>
                                        <p:attrNameLst>
                                          <p:attrName>ppt_w</p:attrName>
                                        </p:attrNameLst>
                                      </p:cBhvr>
                                      <p:tavLst>
                                        <p:tav tm="0">
                                          <p:val>
                                            <p:strVal val="(6*min(max(#ppt_w*#ppt_h,.3),1)-7.4)/-.7*#ppt_w"/>
                                          </p:val>
                                        </p:tav>
                                        <p:tav tm="100000">
                                          <p:val>
                                            <p:strVal val="#ppt_w"/>
                                          </p:val>
                                        </p:tav>
                                      </p:tavLst>
                                    </p:anim>
                                    <p:anim calcmode="lin" valueType="num">
                                      <p:cBhvr>
                                        <p:cTn id="39" dur="500" fill="hold"/>
                                        <p:tgtEl>
                                          <p:spTgt spid="10"/>
                                        </p:tgtEl>
                                        <p:attrNameLst>
                                          <p:attrName>ppt_h</p:attrName>
                                        </p:attrNameLst>
                                      </p:cBhvr>
                                      <p:tavLst>
                                        <p:tav tm="0">
                                          <p:val>
                                            <p:strVal val="(6*min(max(#ppt_w*#ppt_h,.3),1)-7.4)/-.7*#ppt_h"/>
                                          </p:val>
                                        </p:tav>
                                        <p:tav tm="100000">
                                          <p:val>
                                            <p:strVal val="#ppt_h"/>
                                          </p:val>
                                        </p:tav>
                                      </p:tavLst>
                                    </p:anim>
                                    <p:anim calcmode="lin" valueType="num">
                                      <p:cBhvr>
                                        <p:cTn id="40" dur="500" fill="hold"/>
                                        <p:tgtEl>
                                          <p:spTgt spid="10"/>
                                        </p:tgtEl>
                                        <p:attrNameLst>
                                          <p:attrName>ppt_x</p:attrName>
                                        </p:attrNameLst>
                                      </p:cBhvr>
                                      <p:tavLst>
                                        <p:tav tm="0">
                                          <p:val>
                                            <p:fltVal val="0.5"/>
                                          </p:val>
                                        </p:tav>
                                        <p:tav tm="100000">
                                          <p:val>
                                            <p:strVal val="#ppt_x"/>
                                          </p:val>
                                        </p:tav>
                                      </p:tavLst>
                                    </p:anim>
                                    <p:anim calcmode="lin" valueType="num">
                                      <p:cBhvr>
                                        <p:cTn id="41" dur="500" fill="hold"/>
                                        <p:tgtEl>
                                          <p:spTgt spid="10"/>
                                        </p:tgtEl>
                                        <p:attrNameLst>
                                          <p:attrName>ppt_y</p:attrName>
                                        </p:attrNameLst>
                                      </p:cBhvr>
                                      <p:tavLst>
                                        <p:tav tm="0">
                                          <p:val>
                                            <p:strVal val="1+(6*min(max(#ppt_w*#ppt_h,.3),1)-7.4)/-.7*#ppt_h/2"/>
                                          </p:val>
                                        </p:tav>
                                        <p:tav tm="100000">
                                          <p:val>
                                            <p:strVal val="#ppt_y"/>
                                          </p:val>
                                        </p:tav>
                                      </p:tavLst>
                                    </p:anim>
                                  </p:childTnLst>
                                </p:cTn>
                              </p:par>
                            </p:childTnLst>
                          </p:cTn>
                        </p:par>
                        <p:par>
                          <p:cTn id="42" fill="hold">
                            <p:stCondLst>
                              <p:cond delay="3000"/>
                            </p:stCondLst>
                            <p:childTnLst>
                              <p:par>
                                <p:cTn id="43" presetID="22" presetClass="entr" presetSubtype="8"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wipe(left)">
                                      <p:cBhvr>
                                        <p:cTn id="45" dur="500"/>
                                        <p:tgtEl>
                                          <p:spTgt spid="11"/>
                                        </p:tgtEl>
                                      </p:cBhvr>
                                    </p:animEffect>
                                  </p:childTnLst>
                                </p:cTn>
                              </p:par>
                            </p:childTnLst>
                          </p:cTn>
                        </p:par>
                        <p:par>
                          <p:cTn id="46" fill="hold">
                            <p:stCondLst>
                              <p:cond delay="3500"/>
                            </p:stCondLst>
                            <p:childTnLst>
                              <p:par>
                                <p:cTn id="47" presetID="23" presetClass="entr" presetSubtype="36"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p:cTn id="49" dur="500" fill="hold"/>
                                        <p:tgtEl>
                                          <p:spTgt spid="12"/>
                                        </p:tgtEl>
                                        <p:attrNameLst>
                                          <p:attrName>ppt_w</p:attrName>
                                        </p:attrNameLst>
                                      </p:cBhvr>
                                      <p:tavLst>
                                        <p:tav tm="0">
                                          <p:val>
                                            <p:strVal val="(6*min(max(#ppt_w*#ppt_h,.3),1)-7.4)/-.7*#ppt_w"/>
                                          </p:val>
                                        </p:tav>
                                        <p:tav tm="100000">
                                          <p:val>
                                            <p:strVal val="#ppt_w"/>
                                          </p:val>
                                        </p:tav>
                                      </p:tavLst>
                                    </p:anim>
                                    <p:anim calcmode="lin" valueType="num">
                                      <p:cBhvr>
                                        <p:cTn id="50" dur="500" fill="hold"/>
                                        <p:tgtEl>
                                          <p:spTgt spid="12"/>
                                        </p:tgtEl>
                                        <p:attrNameLst>
                                          <p:attrName>ppt_h</p:attrName>
                                        </p:attrNameLst>
                                      </p:cBhvr>
                                      <p:tavLst>
                                        <p:tav tm="0">
                                          <p:val>
                                            <p:strVal val="(6*min(max(#ppt_w*#ppt_h,.3),1)-7.4)/-.7*#ppt_h"/>
                                          </p:val>
                                        </p:tav>
                                        <p:tav tm="100000">
                                          <p:val>
                                            <p:strVal val="#ppt_h"/>
                                          </p:val>
                                        </p:tav>
                                      </p:tavLst>
                                    </p:anim>
                                    <p:anim calcmode="lin" valueType="num">
                                      <p:cBhvr>
                                        <p:cTn id="51" dur="500" fill="hold"/>
                                        <p:tgtEl>
                                          <p:spTgt spid="12"/>
                                        </p:tgtEl>
                                        <p:attrNameLst>
                                          <p:attrName>ppt_x</p:attrName>
                                        </p:attrNameLst>
                                      </p:cBhvr>
                                      <p:tavLst>
                                        <p:tav tm="0">
                                          <p:val>
                                            <p:fltVal val="0.5"/>
                                          </p:val>
                                        </p:tav>
                                        <p:tav tm="100000">
                                          <p:val>
                                            <p:strVal val="#ppt_x"/>
                                          </p:val>
                                        </p:tav>
                                      </p:tavLst>
                                    </p:anim>
                                    <p:anim calcmode="lin" valueType="num">
                                      <p:cBhvr>
                                        <p:cTn id="52"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53" fill="hold">
                            <p:stCondLst>
                              <p:cond delay="4000"/>
                            </p:stCondLst>
                            <p:childTnLst>
                              <p:par>
                                <p:cTn id="54" presetID="22" presetClass="entr" presetSubtype="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Effect transition="in" filter="wipe(left)">
                                      <p:cBhvr>
                                        <p:cTn id="56" dur="500"/>
                                        <p:tgtEl>
                                          <p:spTgt spid="13"/>
                                        </p:tgtEl>
                                      </p:cBhvr>
                                    </p:animEffect>
                                  </p:childTnLst>
                                </p:cTn>
                              </p:par>
                            </p:childTnLst>
                          </p:cTn>
                        </p:par>
                        <p:par>
                          <p:cTn id="57" fill="hold">
                            <p:stCondLst>
                              <p:cond delay="4500"/>
                            </p:stCondLst>
                            <p:childTnLst>
                              <p:par>
                                <p:cTn id="58" presetID="23" presetClass="entr" presetSubtype="36" fill="hold" grpId="0" nodeType="afterEffect">
                                  <p:stCondLst>
                                    <p:cond delay="0"/>
                                  </p:stCondLst>
                                  <p:childTnLst>
                                    <p:set>
                                      <p:cBhvr>
                                        <p:cTn id="59" dur="1" fill="hold">
                                          <p:stCondLst>
                                            <p:cond delay="0"/>
                                          </p:stCondLst>
                                        </p:cTn>
                                        <p:tgtEl>
                                          <p:spTgt spid="14"/>
                                        </p:tgtEl>
                                        <p:attrNameLst>
                                          <p:attrName>style.visibility</p:attrName>
                                        </p:attrNameLst>
                                      </p:cBhvr>
                                      <p:to>
                                        <p:strVal val="visible"/>
                                      </p:to>
                                    </p:set>
                                    <p:anim calcmode="lin" valueType="num">
                                      <p:cBhvr>
                                        <p:cTn id="60" dur="500" fill="hold"/>
                                        <p:tgtEl>
                                          <p:spTgt spid="14"/>
                                        </p:tgtEl>
                                        <p:attrNameLst>
                                          <p:attrName>ppt_w</p:attrName>
                                        </p:attrNameLst>
                                      </p:cBhvr>
                                      <p:tavLst>
                                        <p:tav tm="0">
                                          <p:val>
                                            <p:strVal val="(6*min(max(#ppt_w*#ppt_h,.3),1)-7.4)/-.7*#ppt_w"/>
                                          </p:val>
                                        </p:tav>
                                        <p:tav tm="100000">
                                          <p:val>
                                            <p:strVal val="#ppt_w"/>
                                          </p:val>
                                        </p:tav>
                                      </p:tavLst>
                                    </p:anim>
                                    <p:anim calcmode="lin" valueType="num">
                                      <p:cBhvr>
                                        <p:cTn id="61" dur="500" fill="hold"/>
                                        <p:tgtEl>
                                          <p:spTgt spid="14"/>
                                        </p:tgtEl>
                                        <p:attrNameLst>
                                          <p:attrName>ppt_h</p:attrName>
                                        </p:attrNameLst>
                                      </p:cBhvr>
                                      <p:tavLst>
                                        <p:tav tm="0">
                                          <p:val>
                                            <p:strVal val="(6*min(max(#ppt_w*#ppt_h,.3),1)-7.4)/-.7*#ppt_h"/>
                                          </p:val>
                                        </p:tav>
                                        <p:tav tm="100000">
                                          <p:val>
                                            <p:strVal val="#ppt_h"/>
                                          </p:val>
                                        </p:tav>
                                      </p:tavLst>
                                    </p:anim>
                                    <p:anim calcmode="lin" valueType="num">
                                      <p:cBhvr>
                                        <p:cTn id="62" dur="500" fill="hold"/>
                                        <p:tgtEl>
                                          <p:spTgt spid="14"/>
                                        </p:tgtEl>
                                        <p:attrNameLst>
                                          <p:attrName>ppt_x</p:attrName>
                                        </p:attrNameLst>
                                      </p:cBhvr>
                                      <p:tavLst>
                                        <p:tav tm="0">
                                          <p:val>
                                            <p:fltVal val="0.5"/>
                                          </p:val>
                                        </p:tav>
                                        <p:tav tm="100000">
                                          <p:val>
                                            <p:strVal val="#ppt_x"/>
                                          </p:val>
                                        </p:tav>
                                      </p:tavLst>
                                    </p:anim>
                                    <p:anim calcmode="lin" valueType="num">
                                      <p:cBhvr>
                                        <p:cTn id="63"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64" fill="hold">
                            <p:stCondLst>
                              <p:cond delay="5000"/>
                            </p:stCondLst>
                            <p:childTnLst>
                              <p:par>
                                <p:cTn id="65" presetID="22" presetClass="entr" presetSubtype="8"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left)">
                                      <p:cBhvr>
                                        <p:cTn id="67" dur="500"/>
                                        <p:tgtEl>
                                          <p:spTgt spid="15"/>
                                        </p:tgtEl>
                                      </p:cBhvr>
                                    </p:animEffect>
                                  </p:childTnLst>
                                </p:cTn>
                              </p:par>
                            </p:childTnLst>
                          </p:cTn>
                        </p:par>
                        <p:par>
                          <p:cTn id="68" fill="hold">
                            <p:stCondLst>
                              <p:cond delay="5500"/>
                            </p:stCondLst>
                            <p:childTnLst>
                              <p:par>
                                <p:cTn id="69" presetID="23" presetClass="entr" presetSubtype="36"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strVal val="(6*min(max(#ppt_w*#ppt_h,.3),1)-7.4)/-.7*#ppt_w"/>
                                          </p:val>
                                        </p:tav>
                                        <p:tav tm="100000">
                                          <p:val>
                                            <p:strVal val="#ppt_w"/>
                                          </p:val>
                                        </p:tav>
                                      </p:tavLst>
                                    </p:anim>
                                    <p:anim calcmode="lin" valueType="num">
                                      <p:cBhvr>
                                        <p:cTn id="72" dur="500" fill="hold"/>
                                        <p:tgtEl>
                                          <p:spTgt spid="16"/>
                                        </p:tgtEl>
                                        <p:attrNameLst>
                                          <p:attrName>ppt_h</p:attrName>
                                        </p:attrNameLst>
                                      </p:cBhvr>
                                      <p:tavLst>
                                        <p:tav tm="0">
                                          <p:val>
                                            <p:strVal val="(6*min(max(#ppt_w*#ppt_h,.3),1)-7.4)/-.7*#ppt_h"/>
                                          </p:val>
                                        </p:tav>
                                        <p:tav tm="100000">
                                          <p:val>
                                            <p:strVal val="#ppt_h"/>
                                          </p:val>
                                        </p:tav>
                                      </p:tavLst>
                                    </p:anim>
                                    <p:anim calcmode="lin" valueType="num">
                                      <p:cBhvr>
                                        <p:cTn id="73" dur="500" fill="hold"/>
                                        <p:tgtEl>
                                          <p:spTgt spid="16"/>
                                        </p:tgtEl>
                                        <p:attrNameLst>
                                          <p:attrName>ppt_x</p:attrName>
                                        </p:attrNameLst>
                                      </p:cBhvr>
                                      <p:tavLst>
                                        <p:tav tm="0">
                                          <p:val>
                                            <p:fltVal val="0.5"/>
                                          </p:val>
                                        </p:tav>
                                        <p:tav tm="100000">
                                          <p:val>
                                            <p:strVal val="#ppt_x"/>
                                          </p:val>
                                        </p:tav>
                                      </p:tavLst>
                                    </p:anim>
                                    <p:anim calcmode="lin" valueType="num">
                                      <p:cBhvr>
                                        <p:cTn id="74"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6000"/>
                            </p:stCondLst>
                            <p:childTnLst>
                              <p:par>
                                <p:cTn id="76" presetID="22" presetClass="entr" presetSubtype="8" fill="hold" grpId="0" nodeType="afterEffect">
                                  <p:stCondLst>
                                    <p:cond delay="0"/>
                                  </p:stCondLst>
                                  <p:childTnLst>
                                    <p:set>
                                      <p:cBhvr>
                                        <p:cTn id="77" dur="1" fill="hold">
                                          <p:stCondLst>
                                            <p:cond delay="0"/>
                                          </p:stCondLst>
                                        </p:cTn>
                                        <p:tgtEl>
                                          <p:spTgt spid="17"/>
                                        </p:tgtEl>
                                        <p:attrNameLst>
                                          <p:attrName>style.visibility</p:attrName>
                                        </p:attrNameLst>
                                      </p:cBhvr>
                                      <p:to>
                                        <p:strVal val="visible"/>
                                      </p:to>
                                    </p:set>
                                    <p:animEffect transition="in" filter="wipe(left)">
                                      <p:cBhvr>
                                        <p:cTn id="7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animBg="1"/>
      <p:bldP spid="9" grpId="0"/>
      <p:bldP spid="10" grpId="0" animBg="1"/>
      <p:bldP spid="11" grpId="0"/>
      <p:bldP spid="12" grpId="0" animBg="1"/>
      <p:bldP spid="13" grpId="0"/>
      <p:bldP spid="14" grpId="0" animBg="1"/>
      <p:bldP spid="15" grpId="0"/>
      <p:bldP spid="16" grpId="0" animBg="1"/>
      <p:bldP spid="1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1" name="Group 50"/>
          <p:cNvGrpSpPr/>
          <p:nvPr/>
        </p:nvGrpSpPr>
        <p:grpSpPr>
          <a:xfrm>
            <a:off x="8959673" y="1244243"/>
            <a:ext cx="2926082" cy="1845963"/>
            <a:chOff x="1270275" y="1165408"/>
            <a:chExt cx="2610441" cy="1384472"/>
          </a:xfrm>
        </p:grpSpPr>
        <p:sp>
          <p:nvSpPr>
            <p:cNvPr id="52" name="Text Placeholder 3"/>
            <p:cNvSpPr txBox="1">
              <a:spLocks/>
            </p:cNvSpPr>
            <p:nvPr/>
          </p:nvSpPr>
          <p:spPr>
            <a:xfrm>
              <a:off x="1270275" y="1165408"/>
              <a:ext cx="1151219"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53"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58" name="Group 57"/>
          <p:cNvGrpSpPr/>
          <p:nvPr/>
        </p:nvGrpSpPr>
        <p:grpSpPr>
          <a:xfrm>
            <a:off x="9001725" y="4590860"/>
            <a:ext cx="2926082" cy="1845963"/>
            <a:chOff x="1270275" y="1165408"/>
            <a:chExt cx="2610441" cy="1384472"/>
          </a:xfrm>
        </p:grpSpPr>
        <p:sp>
          <p:nvSpPr>
            <p:cNvPr id="60" name="Text Placeholder 3"/>
            <p:cNvSpPr txBox="1">
              <a:spLocks/>
            </p:cNvSpPr>
            <p:nvPr/>
          </p:nvSpPr>
          <p:spPr>
            <a:xfrm>
              <a:off x="1270275" y="1165408"/>
              <a:ext cx="1151219"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61"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68" name="Group 67"/>
          <p:cNvGrpSpPr/>
          <p:nvPr/>
        </p:nvGrpSpPr>
        <p:grpSpPr>
          <a:xfrm>
            <a:off x="188811" y="1249567"/>
            <a:ext cx="2926081" cy="1840639"/>
            <a:chOff x="1270278" y="1169401"/>
            <a:chExt cx="2610438" cy="1380479"/>
          </a:xfrm>
        </p:grpSpPr>
        <p:sp>
          <p:nvSpPr>
            <p:cNvPr id="70" name="Text Placeholder 3"/>
            <p:cNvSpPr txBox="1">
              <a:spLocks/>
            </p:cNvSpPr>
            <p:nvPr/>
          </p:nvSpPr>
          <p:spPr>
            <a:xfrm>
              <a:off x="2723778" y="1169401"/>
              <a:ext cx="1156938"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chemeClr val="bg1"/>
                  </a:solidFill>
                  <a:latin typeface="Candara" panose="020E0502030303020204" pitchFamily="34" charset="0"/>
                </a:rPr>
                <a:t>Lorem Ipsum</a:t>
              </a:r>
            </a:p>
          </p:txBody>
        </p:sp>
        <p:sp>
          <p:nvSpPr>
            <p:cNvPr id="71"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73" name="Group 72"/>
          <p:cNvGrpSpPr/>
          <p:nvPr/>
        </p:nvGrpSpPr>
        <p:grpSpPr>
          <a:xfrm>
            <a:off x="213795" y="4548107"/>
            <a:ext cx="2926081" cy="1840639"/>
            <a:chOff x="1270278" y="1169401"/>
            <a:chExt cx="2610438" cy="1380479"/>
          </a:xfrm>
        </p:grpSpPr>
        <p:sp>
          <p:nvSpPr>
            <p:cNvPr id="75" name="Text Placeholder 3"/>
            <p:cNvSpPr txBox="1">
              <a:spLocks/>
            </p:cNvSpPr>
            <p:nvPr/>
          </p:nvSpPr>
          <p:spPr>
            <a:xfrm>
              <a:off x="2723778" y="1169401"/>
              <a:ext cx="1156938"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rgbClr val="FFC000"/>
                  </a:solidFill>
                  <a:latin typeface="Candara" panose="020E0502030303020204" pitchFamily="34" charset="0"/>
                </a:rPr>
                <a:t>Lorem Ipsum</a:t>
              </a:r>
            </a:p>
          </p:txBody>
        </p:sp>
        <p:sp>
          <p:nvSpPr>
            <p:cNvPr id="76"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81" name="Group 80"/>
          <p:cNvGrpSpPr/>
          <p:nvPr/>
        </p:nvGrpSpPr>
        <p:grpSpPr>
          <a:xfrm>
            <a:off x="3713596" y="1627270"/>
            <a:ext cx="2616676" cy="2272372"/>
            <a:chOff x="3692330" y="1627270"/>
            <a:chExt cx="2616676" cy="2272372"/>
          </a:xfrm>
        </p:grpSpPr>
        <p:grpSp>
          <p:nvGrpSpPr>
            <p:cNvPr id="25" name="Group 24"/>
            <p:cNvGrpSpPr/>
            <p:nvPr/>
          </p:nvGrpSpPr>
          <p:grpSpPr>
            <a:xfrm>
              <a:off x="3692330" y="1627270"/>
              <a:ext cx="2616676" cy="2272372"/>
              <a:chOff x="2880632" y="1276350"/>
              <a:chExt cx="1962507" cy="1704279"/>
            </a:xfrm>
            <a:effectLst/>
          </p:grpSpPr>
          <p:sp>
            <p:nvSpPr>
              <p:cNvPr id="12" name="Freeform 316"/>
              <p:cNvSpPr>
                <a:spLocks/>
              </p:cNvSpPr>
              <p:nvPr/>
            </p:nvSpPr>
            <p:spPr bwMode="auto">
              <a:xfrm>
                <a:off x="2880632" y="2612662"/>
                <a:ext cx="581004" cy="367967"/>
              </a:xfrm>
              <a:custGeom>
                <a:avLst/>
                <a:gdLst/>
                <a:ahLst/>
                <a:cxnLst>
                  <a:cxn ang="0">
                    <a:pos x="64" y="0"/>
                  </a:cxn>
                  <a:cxn ang="0">
                    <a:pos x="90" y="7"/>
                  </a:cxn>
                  <a:cxn ang="0">
                    <a:pos x="34" y="57"/>
                  </a:cxn>
                  <a:cxn ang="0">
                    <a:pos x="0" y="57"/>
                  </a:cxn>
                  <a:cxn ang="0">
                    <a:pos x="64" y="0"/>
                  </a:cxn>
                </a:cxnLst>
                <a:rect l="0" t="0" r="r" b="b"/>
                <a:pathLst>
                  <a:path w="90" h="57">
                    <a:moveTo>
                      <a:pt x="64" y="0"/>
                    </a:moveTo>
                    <a:lnTo>
                      <a:pt x="90" y="7"/>
                    </a:lnTo>
                    <a:lnTo>
                      <a:pt x="34" y="57"/>
                    </a:lnTo>
                    <a:lnTo>
                      <a:pt x="0" y="57"/>
                    </a:lnTo>
                    <a:lnTo>
                      <a:pt x="64" y="0"/>
                    </a:lnTo>
                    <a:close/>
                  </a:path>
                </a:pathLst>
              </a:custGeom>
              <a:solidFill>
                <a:srgbClr val="C70C0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19"/>
              <p:cNvSpPr>
                <a:spLocks/>
              </p:cNvSpPr>
              <p:nvPr/>
            </p:nvSpPr>
            <p:spPr bwMode="auto">
              <a:xfrm>
                <a:off x="2880632" y="1276350"/>
                <a:ext cx="1962503" cy="1704279"/>
              </a:xfrm>
              <a:custGeom>
                <a:avLst/>
                <a:gdLst/>
                <a:ahLst/>
                <a:cxnLst>
                  <a:cxn ang="0">
                    <a:pos x="256" y="0"/>
                  </a:cxn>
                  <a:cxn ang="0">
                    <a:pos x="314" y="66"/>
                  </a:cxn>
                  <a:cxn ang="0">
                    <a:pos x="257" y="126"/>
                  </a:cxn>
                  <a:cxn ang="0">
                    <a:pos x="254" y="126"/>
                  </a:cxn>
                  <a:cxn ang="0">
                    <a:pos x="252" y="126"/>
                  </a:cxn>
                  <a:cxn ang="0">
                    <a:pos x="249" y="127"/>
                  </a:cxn>
                  <a:cxn ang="0">
                    <a:pos x="247" y="127"/>
                  </a:cxn>
                  <a:cxn ang="0">
                    <a:pos x="198" y="144"/>
                  </a:cxn>
                  <a:cxn ang="0">
                    <a:pos x="159" y="177"/>
                  </a:cxn>
                  <a:cxn ang="0">
                    <a:pos x="134" y="220"/>
                  </a:cxn>
                  <a:cxn ang="0">
                    <a:pos x="125" y="270"/>
                  </a:cxn>
                  <a:cxn ang="0">
                    <a:pos x="66" y="214"/>
                  </a:cxn>
                  <a:cxn ang="0">
                    <a:pos x="0" y="272"/>
                  </a:cxn>
                  <a:cxn ang="0">
                    <a:pos x="0" y="256"/>
                  </a:cxn>
                  <a:cxn ang="0">
                    <a:pos x="2" y="239"/>
                  </a:cxn>
                  <a:cxn ang="0">
                    <a:pos x="4" y="223"/>
                  </a:cxn>
                  <a:cxn ang="0">
                    <a:pos x="8" y="207"/>
                  </a:cxn>
                  <a:cxn ang="0">
                    <a:pos x="15" y="182"/>
                  </a:cxn>
                  <a:cxn ang="0">
                    <a:pos x="25" y="158"/>
                  </a:cxn>
                  <a:cxn ang="0">
                    <a:pos x="37" y="135"/>
                  </a:cxn>
                  <a:cxn ang="0">
                    <a:pos x="51" y="113"/>
                  </a:cxn>
                  <a:cxn ang="0">
                    <a:pos x="67" y="92"/>
                  </a:cxn>
                  <a:cxn ang="0">
                    <a:pos x="85" y="74"/>
                  </a:cxn>
                  <a:cxn ang="0">
                    <a:pos x="105" y="57"/>
                  </a:cxn>
                  <a:cxn ang="0">
                    <a:pos x="126" y="42"/>
                  </a:cxn>
                  <a:cxn ang="0">
                    <a:pos x="150" y="28"/>
                  </a:cxn>
                  <a:cxn ang="0">
                    <a:pos x="174" y="18"/>
                  </a:cxn>
                  <a:cxn ang="0">
                    <a:pos x="200" y="9"/>
                  </a:cxn>
                  <a:cxn ang="0">
                    <a:pos x="227" y="4"/>
                  </a:cxn>
                  <a:cxn ang="0">
                    <a:pos x="234" y="3"/>
                  </a:cxn>
                  <a:cxn ang="0">
                    <a:pos x="241" y="2"/>
                  </a:cxn>
                  <a:cxn ang="0">
                    <a:pos x="249" y="1"/>
                  </a:cxn>
                  <a:cxn ang="0">
                    <a:pos x="256" y="0"/>
                  </a:cxn>
                </a:cxnLst>
                <a:rect l="0" t="0" r="r" b="b"/>
                <a:pathLst>
                  <a:path w="314" h="272">
                    <a:moveTo>
                      <a:pt x="256" y="0"/>
                    </a:moveTo>
                    <a:cubicBezTo>
                      <a:pt x="314" y="66"/>
                      <a:pt x="314" y="66"/>
                      <a:pt x="314" y="66"/>
                    </a:cubicBezTo>
                    <a:cubicBezTo>
                      <a:pt x="257" y="126"/>
                      <a:pt x="257" y="126"/>
                      <a:pt x="257" y="126"/>
                    </a:cubicBezTo>
                    <a:cubicBezTo>
                      <a:pt x="256" y="126"/>
                      <a:pt x="255" y="126"/>
                      <a:pt x="254" y="126"/>
                    </a:cubicBezTo>
                    <a:cubicBezTo>
                      <a:pt x="254" y="126"/>
                      <a:pt x="253" y="126"/>
                      <a:pt x="252" y="126"/>
                    </a:cubicBezTo>
                    <a:cubicBezTo>
                      <a:pt x="251" y="126"/>
                      <a:pt x="250" y="126"/>
                      <a:pt x="249" y="127"/>
                    </a:cubicBezTo>
                    <a:cubicBezTo>
                      <a:pt x="249" y="127"/>
                      <a:pt x="248" y="127"/>
                      <a:pt x="247" y="127"/>
                    </a:cubicBezTo>
                    <a:cubicBezTo>
                      <a:pt x="229" y="130"/>
                      <a:pt x="213" y="136"/>
                      <a:pt x="198" y="144"/>
                    </a:cubicBezTo>
                    <a:cubicBezTo>
                      <a:pt x="183" y="153"/>
                      <a:pt x="170" y="164"/>
                      <a:pt x="159" y="177"/>
                    </a:cubicBezTo>
                    <a:cubicBezTo>
                      <a:pt x="149" y="189"/>
                      <a:pt x="140" y="204"/>
                      <a:pt x="134" y="220"/>
                    </a:cubicBezTo>
                    <a:cubicBezTo>
                      <a:pt x="128" y="236"/>
                      <a:pt x="125" y="252"/>
                      <a:pt x="125" y="270"/>
                    </a:cubicBezTo>
                    <a:cubicBezTo>
                      <a:pt x="66" y="214"/>
                      <a:pt x="66" y="214"/>
                      <a:pt x="66" y="214"/>
                    </a:cubicBezTo>
                    <a:cubicBezTo>
                      <a:pt x="0" y="272"/>
                      <a:pt x="0" y="272"/>
                      <a:pt x="0" y="272"/>
                    </a:cubicBezTo>
                    <a:cubicBezTo>
                      <a:pt x="0" y="267"/>
                      <a:pt x="0" y="261"/>
                      <a:pt x="0" y="256"/>
                    </a:cubicBezTo>
                    <a:cubicBezTo>
                      <a:pt x="1" y="250"/>
                      <a:pt x="1" y="245"/>
                      <a:pt x="2" y="239"/>
                    </a:cubicBezTo>
                    <a:cubicBezTo>
                      <a:pt x="2" y="234"/>
                      <a:pt x="3" y="228"/>
                      <a:pt x="4" y="223"/>
                    </a:cubicBezTo>
                    <a:cubicBezTo>
                      <a:pt x="5" y="218"/>
                      <a:pt x="6" y="212"/>
                      <a:pt x="8" y="207"/>
                    </a:cubicBezTo>
                    <a:cubicBezTo>
                      <a:pt x="10" y="198"/>
                      <a:pt x="12" y="190"/>
                      <a:pt x="15" y="182"/>
                    </a:cubicBezTo>
                    <a:cubicBezTo>
                      <a:pt x="18" y="174"/>
                      <a:pt x="21" y="166"/>
                      <a:pt x="25" y="158"/>
                    </a:cubicBezTo>
                    <a:cubicBezTo>
                      <a:pt x="28" y="150"/>
                      <a:pt x="32" y="142"/>
                      <a:pt x="37" y="135"/>
                    </a:cubicBezTo>
                    <a:cubicBezTo>
                      <a:pt x="41" y="127"/>
                      <a:pt x="46" y="120"/>
                      <a:pt x="51" y="113"/>
                    </a:cubicBezTo>
                    <a:cubicBezTo>
                      <a:pt x="56" y="106"/>
                      <a:pt x="61" y="99"/>
                      <a:pt x="67" y="92"/>
                    </a:cubicBezTo>
                    <a:cubicBezTo>
                      <a:pt x="73" y="86"/>
                      <a:pt x="79" y="79"/>
                      <a:pt x="85" y="74"/>
                    </a:cubicBezTo>
                    <a:cubicBezTo>
                      <a:pt x="91" y="68"/>
                      <a:pt x="98" y="62"/>
                      <a:pt x="105" y="57"/>
                    </a:cubicBezTo>
                    <a:cubicBezTo>
                      <a:pt x="112" y="51"/>
                      <a:pt x="119" y="46"/>
                      <a:pt x="126" y="42"/>
                    </a:cubicBezTo>
                    <a:cubicBezTo>
                      <a:pt x="134" y="37"/>
                      <a:pt x="142" y="32"/>
                      <a:pt x="150" y="28"/>
                    </a:cubicBezTo>
                    <a:cubicBezTo>
                      <a:pt x="158" y="24"/>
                      <a:pt x="166" y="21"/>
                      <a:pt x="174" y="18"/>
                    </a:cubicBezTo>
                    <a:cubicBezTo>
                      <a:pt x="183" y="14"/>
                      <a:pt x="191" y="12"/>
                      <a:pt x="200" y="9"/>
                    </a:cubicBezTo>
                    <a:cubicBezTo>
                      <a:pt x="209" y="7"/>
                      <a:pt x="218" y="5"/>
                      <a:pt x="227" y="4"/>
                    </a:cubicBezTo>
                    <a:cubicBezTo>
                      <a:pt x="229" y="3"/>
                      <a:pt x="232" y="3"/>
                      <a:pt x="234" y="3"/>
                    </a:cubicBezTo>
                    <a:cubicBezTo>
                      <a:pt x="236" y="2"/>
                      <a:pt x="239" y="2"/>
                      <a:pt x="241" y="2"/>
                    </a:cubicBezTo>
                    <a:cubicBezTo>
                      <a:pt x="244" y="1"/>
                      <a:pt x="246" y="1"/>
                      <a:pt x="249" y="1"/>
                    </a:cubicBezTo>
                    <a:cubicBezTo>
                      <a:pt x="251" y="1"/>
                      <a:pt x="254" y="1"/>
                      <a:pt x="256" y="0"/>
                    </a:cubicBezTo>
                    <a:close/>
                  </a:path>
                </a:pathLst>
              </a:custGeom>
              <a:solidFill>
                <a:srgbClr val="EF342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20"/>
              <p:cNvSpPr>
                <a:spLocks/>
              </p:cNvSpPr>
              <p:nvPr/>
            </p:nvSpPr>
            <p:spPr bwMode="auto">
              <a:xfrm>
                <a:off x="4488079" y="1689509"/>
                <a:ext cx="355060" cy="490626"/>
              </a:xfrm>
              <a:custGeom>
                <a:avLst/>
                <a:gdLst/>
                <a:ahLst/>
                <a:cxnLst>
                  <a:cxn ang="0">
                    <a:pos x="55" y="0"/>
                  </a:cxn>
                  <a:cxn ang="0">
                    <a:pos x="49" y="26"/>
                  </a:cxn>
                  <a:cxn ang="0">
                    <a:pos x="2" y="76"/>
                  </a:cxn>
                  <a:cxn ang="0">
                    <a:pos x="0" y="58"/>
                  </a:cxn>
                  <a:cxn ang="0">
                    <a:pos x="55" y="0"/>
                  </a:cxn>
                </a:cxnLst>
                <a:rect l="0" t="0" r="r" b="b"/>
                <a:pathLst>
                  <a:path w="55" h="76">
                    <a:moveTo>
                      <a:pt x="55" y="0"/>
                    </a:moveTo>
                    <a:lnTo>
                      <a:pt x="49" y="26"/>
                    </a:lnTo>
                    <a:lnTo>
                      <a:pt x="2" y="76"/>
                    </a:lnTo>
                    <a:lnTo>
                      <a:pt x="0" y="58"/>
                    </a:lnTo>
                    <a:lnTo>
                      <a:pt x="55" y="0"/>
                    </a:lnTo>
                    <a:close/>
                  </a:path>
                </a:pathLst>
              </a:custGeom>
              <a:solidFill>
                <a:srgbClr val="C716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322"/>
              <p:cNvSpPr>
                <a:spLocks/>
              </p:cNvSpPr>
              <p:nvPr/>
            </p:nvSpPr>
            <p:spPr bwMode="auto">
              <a:xfrm>
                <a:off x="3661762" y="2063934"/>
                <a:ext cx="839228" cy="903784"/>
              </a:xfrm>
              <a:custGeom>
                <a:avLst/>
                <a:gdLst/>
                <a:ahLst/>
                <a:cxnLst>
                  <a:cxn ang="0">
                    <a:pos x="132" y="0"/>
                  </a:cxn>
                  <a:cxn ang="0">
                    <a:pos x="134" y="19"/>
                  </a:cxn>
                  <a:cxn ang="0">
                    <a:pos x="131" y="19"/>
                  </a:cxn>
                  <a:cxn ang="0">
                    <a:pos x="129" y="19"/>
                  </a:cxn>
                  <a:cxn ang="0">
                    <a:pos x="127" y="19"/>
                  </a:cxn>
                  <a:cxn ang="0">
                    <a:pos x="125" y="20"/>
                  </a:cxn>
                  <a:cxn ang="0">
                    <a:pos x="82" y="35"/>
                  </a:cxn>
                  <a:cxn ang="0">
                    <a:pos x="49" y="63"/>
                  </a:cxn>
                  <a:cxn ang="0">
                    <a:pos x="27" y="100"/>
                  </a:cxn>
                  <a:cxn ang="0">
                    <a:pos x="19" y="144"/>
                  </a:cxn>
                  <a:cxn ang="0">
                    <a:pos x="0" y="144"/>
                  </a:cxn>
                  <a:cxn ang="0">
                    <a:pos x="9" y="94"/>
                  </a:cxn>
                  <a:cxn ang="0">
                    <a:pos x="34" y="51"/>
                  </a:cxn>
                  <a:cxn ang="0">
                    <a:pos x="73" y="18"/>
                  </a:cxn>
                  <a:cxn ang="0">
                    <a:pos x="122" y="1"/>
                  </a:cxn>
                  <a:cxn ang="0">
                    <a:pos x="124" y="1"/>
                  </a:cxn>
                  <a:cxn ang="0">
                    <a:pos x="127" y="0"/>
                  </a:cxn>
                  <a:cxn ang="0">
                    <a:pos x="129" y="0"/>
                  </a:cxn>
                  <a:cxn ang="0">
                    <a:pos x="132" y="0"/>
                  </a:cxn>
                </a:cxnLst>
                <a:rect l="0" t="0" r="r" b="b"/>
                <a:pathLst>
                  <a:path w="134" h="144">
                    <a:moveTo>
                      <a:pt x="132" y="0"/>
                    </a:moveTo>
                    <a:cubicBezTo>
                      <a:pt x="134" y="19"/>
                      <a:pt x="134" y="19"/>
                      <a:pt x="134" y="19"/>
                    </a:cubicBezTo>
                    <a:cubicBezTo>
                      <a:pt x="133" y="19"/>
                      <a:pt x="132" y="19"/>
                      <a:pt x="131" y="19"/>
                    </a:cubicBezTo>
                    <a:cubicBezTo>
                      <a:pt x="131" y="19"/>
                      <a:pt x="130" y="19"/>
                      <a:pt x="129" y="19"/>
                    </a:cubicBezTo>
                    <a:cubicBezTo>
                      <a:pt x="129" y="19"/>
                      <a:pt x="128" y="19"/>
                      <a:pt x="127" y="19"/>
                    </a:cubicBezTo>
                    <a:cubicBezTo>
                      <a:pt x="126" y="19"/>
                      <a:pt x="126" y="20"/>
                      <a:pt x="125" y="20"/>
                    </a:cubicBezTo>
                    <a:cubicBezTo>
                      <a:pt x="110" y="22"/>
                      <a:pt x="95" y="27"/>
                      <a:pt x="82" y="35"/>
                    </a:cubicBezTo>
                    <a:cubicBezTo>
                      <a:pt x="70" y="42"/>
                      <a:pt x="58" y="52"/>
                      <a:pt x="49" y="63"/>
                    </a:cubicBezTo>
                    <a:cubicBezTo>
                      <a:pt x="40" y="74"/>
                      <a:pt x="32" y="87"/>
                      <a:pt x="27" y="100"/>
                    </a:cubicBezTo>
                    <a:cubicBezTo>
                      <a:pt x="22" y="114"/>
                      <a:pt x="19" y="129"/>
                      <a:pt x="19" y="144"/>
                    </a:cubicBezTo>
                    <a:cubicBezTo>
                      <a:pt x="0" y="144"/>
                      <a:pt x="0" y="144"/>
                      <a:pt x="0" y="144"/>
                    </a:cubicBezTo>
                    <a:cubicBezTo>
                      <a:pt x="0" y="126"/>
                      <a:pt x="3" y="110"/>
                      <a:pt x="9" y="94"/>
                    </a:cubicBezTo>
                    <a:cubicBezTo>
                      <a:pt x="15" y="78"/>
                      <a:pt x="24" y="63"/>
                      <a:pt x="34" y="51"/>
                    </a:cubicBezTo>
                    <a:cubicBezTo>
                      <a:pt x="45" y="38"/>
                      <a:pt x="58" y="27"/>
                      <a:pt x="73" y="18"/>
                    </a:cubicBezTo>
                    <a:cubicBezTo>
                      <a:pt x="88" y="10"/>
                      <a:pt x="104" y="4"/>
                      <a:pt x="122" y="1"/>
                    </a:cubicBezTo>
                    <a:cubicBezTo>
                      <a:pt x="123" y="1"/>
                      <a:pt x="124" y="1"/>
                      <a:pt x="124" y="1"/>
                    </a:cubicBezTo>
                    <a:cubicBezTo>
                      <a:pt x="125" y="0"/>
                      <a:pt x="126" y="0"/>
                      <a:pt x="127" y="0"/>
                    </a:cubicBezTo>
                    <a:cubicBezTo>
                      <a:pt x="128" y="0"/>
                      <a:pt x="129" y="0"/>
                      <a:pt x="129" y="0"/>
                    </a:cubicBezTo>
                    <a:cubicBezTo>
                      <a:pt x="130" y="0"/>
                      <a:pt x="131" y="0"/>
                      <a:pt x="132" y="0"/>
                    </a:cubicBezTo>
                    <a:close/>
                  </a:path>
                </a:pathLst>
              </a:custGeom>
              <a:solidFill>
                <a:srgbClr val="C716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7" name="Oval 76"/>
            <p:cNvSpPr>
              <a:spLocks noChangeAspect="1"/>
            </p:cNvSpPr>
            <p:nvPr/>
          </p:nvSpPr>
          <p:spPr bwMode="auto">
            <a:xfrm>
              <a:off x="5129790" y="1802674"/>
              <a:ext cx="731520" cy="730924"/>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01</a:t>
              </a:r>
            </a:p>
          </p:txBody>
        </p:sp>
      </p:grpSp>
      <p:grpSp>
        <p:nvGrpSpPr>
          <p:cNvPr id="82" name="Group 81"/>
          <p:cNvGrpSpPr/>
          <p:nvPr/>
        </p:nvGrpSpPr>
        <p:grpSpPr>
          <a:xfrm>
            <a:off x="6157401" y="1608369"/>
            <a:ext cx="2272372" cy="2616671"/>
            <a:chOff x="6146768" y="1619002"/>
            <a:chExt cx="2272372" cy="2616671"/>
          </a:xfrm>
        </p:grpSpPr>
        <p:grpSp>
          <p:nvGrpSpPr>
            <p:cNvPr id="26" name="Group 25"/>
            <p:cNvGrpSpPr/>
            <p:nvPr/>
          </p:nvGrpSpPr>
          <p:grpSpPr>
            <a:xfrm>
              <a:off x="6146768" y="1619002"/>
              <a:ext cx="2272372" cy="2616671"/>
              <a:chOff x="4559089" y="1276350"/>
              <a:chExt cx="1704279" cy="1962503"/>
            </a:xfrm>
            <a:effectLst/>
          </p:grpSpPr>
          <p:sp>
            <p:nvSpPr>
              <p:cNvPr id="6" name="Freeform 310"/>
              <p:cNvSpPr>
                <a:spLocks/>
              </p:cNvSpPr>
              <p:nvPr/>
            </p:nvSpPr>
            <p:spPr bwMode="auto">
              <a:xfrm>
                <a:off x="5353130" y="2883797"/>
                <a:ext cx="497083" cy="355056"/>
              </a:xfrm>
              <a:custGeom>
                <a:avLst/>
                <a:gdLst/>
                <a:ahLst/>
                <a:cxnLst>
                  <a:cxn ang="0">
                    <a:pos x="77" y="55"/>
                  </a:cxn>
                  <a:cxn ang="0">
                    <a:pos x="51" y="49"/>
                  </a:cxn>
                  <a:cxn ang="0">
                    <a:pos x="0" y="2"/>
                  </a:cxn>
                  <a:cxn ang="0">
                    <a:pos x="19" y="0"/>
                  </a:cxn>
                  <a:cxn ang="0">
                    <a:pos x="77" y="55"/>
                  </a:cxn>
                </a:cxnLst>
                <a:rect l="0" t="0" r="r" b="b"/>
                <a:pathLst>
                  <a:path w="77" h="55">
                    <a:moveTo>
                      <a:pt x="77" y="55"/>
                    </a:moveTo>
                    <a:lnTo>
                      <a:pt x="51" y="49"/>
                    </a:lnTo>
                    <a:lnTo>
                      <a:pt x="0" y="2"/>
                    </a:lnTo>
                    <a:lnTo>
                      <a:pt x="19" y="0"/>
                    </a:lnTo>
                    <a:lnTo>
                      <a:pt x="77" y="55"/>
                    </a:lnTo>
                    <a:close/>
                  </a:path>
                </a:pathLst>
              </a:custGeom>
              <a:solidFill>
                <a:srgbClr val="5B6F89"/>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317"/>
              <p:cNvSpPr>
                <a:spLocks/>
              </p:cNvSpPr>
              <p:nvPr/>
            </p:nvSpPr>
            <p:spPr bwMode="auto">
              <a:xfrm>
                <a:off x="4559089" y="1276350"/>
                <a:ext cx="367971" cy="581004"/>
              </a:xfrm>
              <a:custGeom>
                <a:avLst/>
                <a:gdLst/>
                <a:ahLst/>
                <a:cxnLst>
                  <a:cxn ang="0">
                    <a:pos x="57" y="64"/>
                  </a:cxn>
                  <a:cxn ang="0">
                    <a:pos x="50" y="90"/>
                  </a:cxn>
                  <a:cxn ang="0">
                    <a:pos x="0" y="34"/>
                  </a:cxn>
                  <a:cxn ang="0">
                    <a:pos x="0" y="0"/>
                  </a:cxn>
                  <a:cxn ang="0">
                    <a:pos x="57" y="64"/>
                  </a:cxn>
                </a:cxnLst>
                <a:rect l="0" t="0" r="r" b="b"/>
                <a:pathLst>
                  <a:path w="57" h="90">
                    <a:moveTo>
                      <a:pt x="57" y="64"/>
                    </a:moveTo>
                    <a:lnTo>
                      <a:pt x="50" y="90"/>
                    </a:lnTo>
                    <a:lnTo>
                      <a:pt x="0" y="34"/>
                    </a:lnTo>
                    <a:lnTo>
                      <a:pt x="0" y="0"/>
                    </a:lnTo>
                    <a:lnTo>
                      <a:pt x="57" y="64"/>
                    </a:lnTo>
                    <a:close/>
                  </a:path>
                </a:pathLst>
              </a:custGeom>
              <a:solidFill>
                <a:srgbClr val="5B6F89"/>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323"/>
              <p:cNvSpPr>
                <a:spLocks/>
              </p:cNvSpPr>
              <p:nvPr/>
            </p:nvSpPr>
            <p:spPr bwMode="auto">
              <a:xfrm>
                <a:off x="4559089" y="1276350"/>
                <a:ext cx="1704279" cy="1962503"/>
              </a:xfrm>
              <a:custGeom>
                <a:avLst/>
                <a:gdLst/>
                <a:ahLst/>
                <a:cxnLst>
                  <a:cxn ang="0">
                    <a:pos x="2" y="0"/>
                  </a:cxn>
                  <a:cxn ang="0">
                    <a:pos x="18" y="0"/>
                  </a:cxn>
                  <a:cxn ang="0">
                    <a:pos x="34" y="2"/>
                  </a:cxn>
                  <a:cxn ang="0">
                    <a:pos x="49" y="4"/>
                  </a:cxn>
                  <a:cxn ang="0">
                    <a:pos x="65" y="8"/>
                  </a:cxn>
                  <a:cxn ang="0">
                    <a:pos x="90" y="15"/>
                  </a:cxn>
                  <a:cxn ang="0">
                    <a:pos x="114" y="25"/>
                  </a:cxn>
                  <a:cxn ang="0">
                    <a:pos x="137" y="37"/>
                  </a:cxn>
                  <a:cxn ang="0">
                    <a:pos x="159" y="51"/>
                  </a:cxn>
                  <a:cxn ang="0">
                    <a:pos x="180" y="67"/>
                  </a:cxn>
                  <a:cxn ang="0">
                    <a:pos x="198" y="85"/>
                  </a:cxn>
                  <a:cxn ang="0">
                    <a:pos x="215" y="105"/>
                  </a:cxn>
                  <a:cxn ang="0">
                    <a:pos x="230" y="126"/>
                  </a:cxn>
                  <a:cxn ang="0">
                    <a:pos x="244" y="150"/>
                  </a:cxn>
                  <a:cxn ang="0">
                    <a:pos x="254" y="174"/>
                  </a:cxn>
                  <a:cxn ang="0">
                    <a:pos x="263" y="200"/>
                  </a:cxn>
                  <a:cxn ang="0">
                    <a:pos x="268" y="227"/>
                  </a:cxn>
                  <a:cxn ang="0">
                    <a:pos x="269" y="234"/>
                  </a:cxn>
                  <a:cxn ang="0">
                    <a:pos x="270" y="241"/>
                  </a:cxn>
                  <a:cxn ang="0">
                    <a:pos x="271" y="249"/>
                  </a:cxn>
                  <a:cxn ang="0">
                    <a:pos x="272" y="256"/>
                  </a:cxn>
                  <a:cxn ang="0">
                    <a:pos x="206" y="314"/>
                  </a:cxn>
                  <a:cxn ang="0">
                    <a:pos x="146" y="257"/>
                  </a:cxn>
                  <a:cxn ang="0">
                    <a:pos x="146" y="254"/>
                  </a:cxn>
                  <a:cxn ang="0">
                    <a:pos x="146" y="252"/>
                  </a:cxn>
                  <a:cxn ang="0">
                    <a:pos x="145" y="249"/>
                  </a:cxn>
                  <a:cxn ang="0">
                    <a:pos x="145" y="247"/>
                  </a:cxn>
                  <a:cxn ang="0">
                    <a:pos x="128" y="198"/>
                  </a:cxn>
                  <a:cxn ang="0">
                    <a:pos x="95" y="159"/>
                  </a:cxn>
                  <a:cxn ang="0">
                    <a:pos x="52" y="134"/>
                  </a:cxn>
                  <a:cxn ang="0">
                    <a:pos x="2" y="125"/>
                  </a:cxn>
                  <a:cxn ang="0">
                    <a:pos x="58" y="66"/>
                  </a:cxn>
                  <a:cxn ang="0">
                    <a:pos x="0" y="0"/>
                  </a:cxn>
                  <a:cxn ang="0">
                    <a:pos x="0" y="0"/>
                  </a:cxn>
                  <a:cxn ang="0">
                    <a:pos x="1" y="0"/>
                  </a:cxn>
                  <a:cxn ang="0">
                    <a:pos x="1" y="0"/>
                  </a:cxn>
                  <a:cxn ang="0">
                    <a:pos x="2" y="0"/>
                  </a:cxn>
                </a:cxnLst>
                <a:rect l="0" t="0" r="r" b="b"/>
                <a:pathLst>
                  <a:path w="272" h="314">
                    <a:moveTo>
                      <a:pt x="2" y="0"/>
                    </a:moveTo>
                    <a:cubicBezTo>
                      <a:pt x="7" y="0"/>
                      <a:pt x="12" y="0"/>
                      <a:pt x="18" y="0"/>
                    </a:cubicBezTo>
                    <a:cubicBezTo>
                      <a:pt x="23" y="1"/>
                      <a:pt x="28" y="1"/>
                      <a:pt x="34" y="2"/>
                    </a:cubicBezTo>
                    <a:cubicBezTo>
                      <a:pt x="39" y="3"/>
                      <a:pt x="44" y="3"/>
                      <a:pt x="49" y="4"/>
                    </a:cubicBezTo>
                    <a:cubicBezTo>
                      <a:pt x="55" y="5"/>
                      <a:pt x="60" y="6"/>
                      <a:pt x="65" y="8"/>
                    </a:cubicBezTo>
                    <a:cubicBezTo>
                      <a:pt x="74" y="10"/>
                      <a:pt x="82" y="12"/>
                      <a:pt x="90" y="15"/>
                    </a:cubicBezTo>
                    <a:cubicBezTo>
                      <a:pt x="98" y="18"/>
                      <a:pt x="106" y="21"/>
                      <a:pt x="114" y="25"/>
                    </a:cubicBezTo>
                    <a:cubicBezTo>
                      <a:pt x="122" y="28"/>
                      <a:pt x="130" y="32"/>
                      <a:pt x="137" y="37"/>
                    </a:cubicBezTo>
                    <a:cubicBezTo>
                      <a:pt x="145" y="41"/>
                      <a:pt x="152" y="46"/>
                      <a:pt x="159" y="51"/>
                    </a:cubicBezTo>
                    <a:cubicBezTo>
                      <a:pt x="166" y="56"/>
                      <a:pt x="173" y="61"/>
                      <a:pt x="180" y="67"/>
                    </a:cubicBezTo>
                    <a:cubicBezTo>
                      <a:pt x="186" y="73"/>
                      <a:pt x="193" y="79"/>
                      <a:pt x="198" y="85"/>
                    </a:cubicBezTo>
                    <a:cubicBezTo>
                      <a:pt x="204" y="91"/>
                      <a:pt x="210" y="98"/>
                      <a:pt x="215" y="105"/>
                    </a:cubicBezTo>
                    <a:cubicBezTo>
                      <a:pt x="221" y="112"/>
                      <a:pt x="226" y="119"/>
                      <a:pt x="230" y="126"/>
                    </a:cubicBezTo>
                    <a:cubicBezTo>
                      <a:pt x="235" y="134"/>
                      <a:pt x="240" y="142"/>
                      <a:pt x="244" y="150"/>
                    </a:cubicBezTo>
                    <a:cubicBezTo>
                      <a:pt x="248" y="158"/>
                      <a:pt x="251" y="166"/>
                      <a:pt x="254" y="174"/>
                    </a:cubicBezTo>
                    <a:cubicBezTo>
                      <a:pt x="258" y="183"/>
                      <a:pt x="260" y="191"/>
                      <a:pt x="263" y="200"/>
                    </a:cubicBezTo>
                    <a:cubicBezTo>
                      <a:pt x="265" y="209"/>
                      <a:pt x="267" y="218"/>
                      <a:pt x="268" y="227"/>
                    </a:cubicBezTo>
                    <a:cubicBezTo>
                      <a:pt x="269" y="229"/>
                      <a:pt x="269" y="232"/>
                      <a:pt x="269" y="234"/>
                    </a:cubicBezTo>
                    <a:cubicBezTo>
                      <a:pt x="270" y="237"/>
                      <a:pt x="270" y="239"/>
                      <a:pt x="270" y="241"/>
                    </a:cubicBezTo>
                    <a:cubicBezTo>
                      <a:pt x="271" y="244"/>
                      <a:pt x="271" y="246"/>
                      <a:pt x="271" y="249"/>
                    </a:cubicBezTo>
                    <a:cubicBezTo>
                      <a:pt x="271" y="251"/>
                      <a:pt x="271" y="254"/>
                      <a:pt x="272" y="256"/>
                    </a:cubicBezTo>
                    <a:cubicBezTo>
                      <a:pt x="206" y="314"/>
                      <a:pt x="206" y="314"/>
                      <a:pt x="206" y="314"/>
                    </a:cubicBezTo>
                    <a:cubicBezTo>
                      <a:pt x="146" y="257"/>
                      <a:pt x="146" y="257"/>
                      <a:pt x="146" y="257"/>
                    </a:cubicBezTo>
                    <a:cubicBezTo>
                      <a:pt x="146" y="256"/>
                      <a:pt x="146" y="255"/>
                      <a:pt x="146" y="254"/>
                    </a:cubicBezTo>
                    <a:cubicBezTo>
                      <a:pt x="146" y="254"/>
                      <a:pt x="146" y="253"/>
                      <a:pt x="146" y="252"/>
                    </a:cubicBezTo>
                    <a:cubicBezTo>
                      <a:pt x="146" y="251"/>
                      <a:pt x="145" y="250"/>
                      <a:pt x="145" y="249"/>
                    </a:cubicBezTo>
                    <a:cubicBezTo>
                      <a:pt x="145" y="249"/>
                      <a:pt x="145" y="248"/>
                      <a:pt x="145" y="247"/>
                    </a:cubicBezTo>
                    <a:cubicBezTo>
                      <a:pt x="142" y="229"/>
                      <a:pt x="136" y="213"/>
                      <a:pt x="128" y="198"/>
                    </a:cubicBezTo>
                    <a:cubicBezTo>
                      <a:pt x="119" y="183"/>
                      <a:pt x="108" y="170"/>
                      <a:pt x="95" y="159"/>
                    </a:cubicBezTo>
                    <a:cubicBezTo>
                      <a:pt x="83" y="149"/>
                      <a:pt x="68" y="140"/>
                      <a:pt x="52" y="134"/>
                    </a:cubicBezTo>
                    <a:cubicBezTo>
                      <a:pt x="36" y="128"/>
                      <a:pt x="20" y="125"/>
                      <a:pt x="2" y="125"/>
                    </a:cubicBezTo>
                    <a:cubicBezTo>
                      <a:pt x="58" y="66"/>
                      <a:pt x="58" y="66"/>
                      <a:pt x="58" y="66"/>
                    </a:cubicBezTo>
                    <a:cubicBezTo>
                      <a:pt x="0" y="0"/>
                      <a:pt x="0" y="0"/>
                      <a:pt x="0" y="0"/>
                    </a:cubicBezTo>
                    <a:cubicBezTo>
                      <a:pt x="0" y="0"/>
                      <a:pt x="0" y="0"/>
                      <a:pt x="0" y="0"/>
                    </a:cubicBezTo>
                    <a:cubicBezTo>
                      <a:pt x="1" y="0"/>
                      <a:pt x="1" y="0"/>
                      <a:pt x="1" y="0"/>
                    </a:cubicBezTo>
                    <a:cubicBezTo>
                      <a:pt x="1" y="0"/>
                      <a:pt x="1" y="0"/>
                      <a:pt x="1" y="0"/>
                    </a:cubicBezTo>
                    <a:lnTo>
                      <a:pt x="2" y="0"/>
                    </a:lnTo>
                    <a:close/>
                  </a:path>
                </a:pathLst>
              </a:custGeom>
              <a:solidFill>
                <a:srgbClr val="8397B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24"/>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solidFill>
                <a:srgbClr val="2FA0C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25"/>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solidFill>
                <a:srgbClr val="5B6F89"/>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8" name="Oval 77"/>
            <p:cNvSpPr>
              <a:spLocks noChangeAspect="1"/>
            </p:cNvSpPr>
            <p:nvPr/>
          </p:nvSpPr>
          <p:spPr bwMode="auto">
            <a:xfrm>
              <a:off x="7458298" y="3055830"/>
              <a:ext cx="731520" cy="730924"/>
            </a:xfrm>
            <a:prstGeom prst="ellipse">
              <a:avLst/>
            </a:prstGeom>
            <a:no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02</a:t>
              </a:r>
            </a:p>
          </p:txBody>
        </p:sp>
      </p:grpSp>
      <p:grpSp>
        <p:nvGrpSpPr>
          <p:cNvPr id="84" name="Group 83"/>
          <p:cNvGrpSpPr/>
          <p:nvPr/>
        </p:nvGrpSpPr>
        <p:grpSpPr>
          <a:xfrm>
            <a:off x="3726096" y="3731011"/>
            <a:ext cx="2263768" cy="2616671"/>
            <a:chOff x="3757995" y="3731011"/>
            <a:chExt cx="2263768" cy="2616671"/>
          </a:xfrm>
        </p:grpSpPr>
        <p:grpSp>
          <p:nvGrpSpPr>
            <p:cNvPr id="29" name="Group 28"/>
            <p:cNvGrpSpPr/>
            <p:nvPr/>
          </p:nvGrpSpPr>
          <p:grpSpPr>
            <a:xfrm>
              <a:off x="3757995" y="3731011"/>
              <a:ext cx="2263768" cy="2616671"/>
              <a:chOff x="2880632" y="2696583"/>
              <a:chExt cx="1697826" cy="1962503"/>
            </a:xfrm>
            <a:effectLst/>
          </p:grpSpPr>
          <p:sp>
            <p:nvSpPr>
              <p:cNvPr id="7" name="Freeform 311"/>
              <p:cNvSpPr>
                <a:spLocks/>
              </p:cNvSpPr>
              <p:nvPr/>
            </p:nvSpPr>
            <p:spPr bwMode="auto">
              <a:xfrm>
                <a:off x="4216944" y="4078082"/>
                <a:ext cx="361514" cy="581004"/>
              </a:xfrm>
              <a:custGeom>
                <a:avLst/>
                <a:gdLst/>
                <a:ahLst/>
                <a:cxnLst>
                  <a:cxn ang="0">
                    <a:pos x="0" y="26"/>
                  </a:cxn>
                  <a:cxn ang="0">
                    <a:pos x="7" y="0"/>
                  </a:cxn>
                  <a:cxn ang="0">
                    <a:pos x="56" y="56"/>
                  </a:cxn>
                  <a:cxn ang="0">
                    <a:pos x="56" y="90"/>
                  </a:cxn>
                  <a:cxn ang="0">
                    <a:pos x="0" y="26"/>
                  </a:cxn>
                </a:cxnLst>
                <a:rect l="0" t="0" r="r" b="b"/>
                <a:pathLst>
                  <a:path w="56" h="90">
                    <a:moveTo>
                      <a:pt x="0" y="26"/>
                    </a:moveTo>
                    <a:lnTo>
                      <a:pt x="7" y="0"/>
                    </a:lnTo>
                    <a:lnTo>
                      <a:pt x="56" y="56"/>
                    </a:lnTo>
                    <a:lnTo>
                      <a:pt x="56" y="90"/>
                    </a:lnTo>
                    <a:lnTo>
                      <a:pt x="0" y="26"/>
                    </a:lnTo>
                    <a:close/>
                  </a:path>
                </a:pathLst>
              </a:custGeom>
              <a:solidFill>
                <a:srgbClr val="152032"/>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18"/>
              <p:cNvSpPr>
                <a:spLocks/>
              </p:cNvSpPr>
              <p:nvPr/>
            </p:nvSpPr>
            <p:spPr bwMode="auto">
              <a:xfrm>
                <a:off x="3293791" y="2696583"/>
                <a:ext cx="490626" cy="355056"/>
              </a:xfrm>
              <a:custGeom>
                <a:avLst/>
                <a:gdLst/>
                <a:ahLst/>
                <a:cxnLst>
                  <a:cxn ang="0">
                    <a:pos x="0" y="0"/>
                  </a:cxn>
                  <a:cxn ang="0">
                    <a:pos x="26" y="6"/>
                  </a:cxn>
                  <a:cxn ang="0">
                    <a:pos x="76" y="53"/>
                  </a:cxn>
                  <a:cxn ang="0">
                    <a:pos x="58" y="55"/>
                  </a:cxn>
                  <a:cxn ang="0">
                    <a:pos x="0" y="0"/>
                  </a:cxn>
                </a:cxnLst>
                <a:rect l="0" t="0" r="r" b="b"/>
                <a:pathLst>
                  <a:path w="76" h="55">
                    <a:moveTo>
                      <a:pt x="0" y="0"/>
                    </a:moveTo>
                    <a:lnTo>
                      <a:pt x="26" y="6"/>
                    </a:lnTo>
                    <a:lnTo>
                      <a:pt x="76" y="53"/>
                    </a:lnTo>
                    <a:lnTo>
                      <a:pt x="58" y="55"/>
                    </a:lnTo>
                    <a:lnTo>
                      <a:pt x="0" y="0"/>
                    </a:lnTo>
                    <a:close/>
                  </a:path>
                </a:pathLst>
              </a:custGeom>
              <a:solidFill>
                <a:srgbClr val="152032"/>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326"/>
              <p:cNvSpPr>
                <a:spLocks/>
              </p:cNvSpPr>
              <p:nvPr/>
            </p:nvSpPr>
            <p:spPr bwMode="auto">
              <a:xfrm>
                <a:off x="2880632" y="2696583"/>
                <a:ext cx="1697826" cy="1962503"/>
              </a:xfrm>
              <a:custGeom>
                <a:avLst/>
                <a:gdLst/>
                <a:ahLst/>
                <a:cxnLst>
                  <a:cxn ang="0">
                    <a:pos x="66" y="0"/>
                  </a:cxn>
                  <a:cxn ang="0">
                    <a:pos x="126" y="57"/>
                  </a:cxn>
                  <a:cxn ang="0">
                    <a:pos x="126" y="60"/>
                  </a:cxn>
                  <a:cxn ang="0">
                    <a:pos x="126" y="62"/>
                  </a:cxn>
                  <a:cxn ang="0">
                    <a:pos x="127" y="65"/>
                  </a:cxn>
                  <a:cxn ang="0">
                    <a:pos x="127" y="67"/>
                  </a:cxn>
                  <a:cxn ang="0">
                    <a:pos x="144" y="116"/>
                  </a:cxn>
                  <a:cxn ang="0">
                    <a:pos x="177" y="154"/>
                  </a:cxn>
                  <a:cxn ang="0">
                    <a:pos x="220" y="180"/>
                  </a:cxn>
                  <a:cxn ang="0">
                    <a:pos x="270" y="189"/>
                  </a:cxn>
                  <a:cxn ang="0">
                    <a:pos x="214" y="248"/>
                  </a:cxn>
                  <a:cxn ang="0">
                    <a:pos x="272" y="314"/>
                  </a:cxn>
                  <a:cxn ang="0">
                    <a:pos x="272" y="314"/>
                  </a:cxn>
                  <a:cxn ang="0">
                    <a:pos x="271" y="314"/>
                  </a:cxn>
                  <a:cxn ang="0">
                    <a:pos x="271" y="314"/>
                  </a:cxn>
                  <a:cxn ang="0">
                    <a:pos x="270" y="314"/>
                  </a:cxn>
                  <a:cxn ang="0">
                    <a:pos x="254" y="313"/>
                  </a:cxn>
                  <a:cxn ang="0">
                    <a:pos x="238" y="312"/>
                  </a:cxn>
                  <a:cxn ang="0">
                    <a:pos x="223" y="310"/>
                  </a:cxn>
                  <a:cxn ang="0">
                    <a:pos x="207" y="306"/>
                  </a:cxn>
                  <a:cxn ang="0">
                    <a:pos x="182" y="299"/>
                  </a:cxn>
                  <a:cxn ang="0">
                    <a:pos x="158" y="289"/>
                  </a:cxn>
                  <a:cxn ang="0">
                    <a:pos x="135" y="277"/>
                  </a:cxn>
                  <a:cxn ang="0">
                    <a:pos x="113" y="263"/>
                  </a:cxn>
                  <a:cxn ang="0">
                    <a:pos x="92" y="247"/>
                  </a:cxn>
                  <a:cxn ang="0">
                    <a:pos x="74" y="229"/>
                  </a:cxn>
                  <a:cxn ang="0">
                    <a:pos x="57" y="209"/>
                  </a:cxn>
                  <a:cxn ang="0">
                    <a:pos x="42" y="188"/>
                  </a:cxn>
                  <a:cxn ang="0">
                    <a:pos x="28" y="164"/>
                  </a:cxn>
                  <a:cxn ang="0">
                    <a:pos x="18" y="139"/>
                  </a:cxn>
                  <a:cxn ang="0">
                    <a:pos x="9" y="114"/>
                  </a:cxn>
                  <a:cxn ang="0">
                    <a:pos x="4" y="87"/>
                  </a:cxn>
                  <a:cxn ang="0">
                    <a:pos x="3" y="80"/>
                  </a:cxn>
                  <a:cxn ang="0">
                    <a:pos x="2" y="73"/>
                  </a:cxn>
                  <a:cxn ang="0">
                    <a:pos x="1" y="65"/>
                  </a:cxn>
                  <a:cxn ang="0">
                    <a:pos x="0" y="58"/>
                  </a:cxn>
                  <a:cxn ang="0">
                    <a:pos x="66" y="0"/>
                  </a:cxn>
                </a:cxnLst>
                <a:rect l="0" t="0" r="r" b="b"/>
                <a:pathLst>
                  <a:path w="272" h="314">
                    <a:moveTo>
                      <a:pt x="66" y="0"/>
                    </a:moveTo>
                    <a:cubicBezTo>
                      <a:pt x="126" y="57"/>
                      <a:pt x="126" y="57"/>
                      <a:pt x="126" y="57"/>
                    </a:cubicBezTo>
                    <a:cubicBezTo>
                      <a:pt x="126" y="58"/>
                      <a:pt x="126" y="59"/>
                      <a:pt x="126" y="60"/>
                    </a:cubicBezTo>
                    <a:cubicBezTo>
                      <a:pt x="126" y="60"/>
                      <a:pt x="126" y="61"/>
                      <a:pt x="126" y="62"/>
                    </a:cubicBezTo>
                    <a:cubicBezTo>
                      <a:pt x="126" y="63"/>
                      <a:pt x="126" y="64"/>
                      <a:pt x="127" y="65"/>
                    </a:cubicBezTo>
                    <a:cubicBezTo>
                      <a:pt x="127" y="65"/>
                      <a:pt x="127" y="66"/>
                      <a:pt x="127" y="67"/>
                    </a:cubicBezTo>
                    <a:cubicBezTo>
                      <a:pt x="130" y="85"/>
                      <a:pt x="136" y="101"/>
                      <a:pt x="144" y="116"/>
                    </a:cubicBezTo>
                    <a:cubicBezTo>
                      <a:pt x="153" y="131"/>
                      <a:pt x="164" y="144"/>
                      <a:pt x="177" y="154"/>
                    </a:cubicBezTo>
                    <a:cubicBezTo>
                      <a:pt x="189" y="165"/>
                      <a:pt x="204" y="174"/>
                      <a:pt x="220" y="180"/>
                    </a:cubicBezTo>
                    <a:cubicBezTo>
                      <a:pt x="236" y="186"/>
                      <a:pt x="252" y="189"/>
                      <a:pt x="270" y="189"/>
                    </a:cubicBezTo>
                    <a:cubicBezTo>
                      <a:pt x="214" y="248"/>
                      <a:pt x="214" y="248"/>
                      <a:pt x="214" y="248"/>
                    </a:cubicBezTo>
                    <a:cubicBezTo>
                      <a:pt x="272" y="314"/>
                      <a:pt x="272" y="314"/>
                      <a:pt x="272" y="314"/>
                    </a:cubicBezTo>
                    <a:cubicBezTo>
                      <a:pt x="272" y="314"/>
                      <a:pt x="272" y="314"/>
                      <a:pt x="272" y="314"/>
                    </a:cubicBezTo>
                    <a:cubicBezTo>
                      <a:pt x="271" y="314"/>
                      <a:pt x="271" y="314"/>
                      <a:pt x="271" y="314"/>
                    </a:cubicBezTo>
                    <a:cubicBezTo>
                      <a:pt x="271" y="314"/>
                      <a:pt x="271" y="314"/>
                      <a:pt x="271" y="314"/>
                    </a:cubicBezTo>
                    <a:cubicBezTo>
                      <a:pt x="270" y="314"/>
                      <a:pt x="270" y="314"/>
                      <a:pt x="270" y="314"/>
                    </a:cubicBezTo>
                    <a:cubicBezTo>
                      <a:pt x="265" y="314"/>
                      <a:pt x="260" y="314"/>
                      <a:pt x="254" y="313"/>
                    </a:cubicBezTo>
                    <a:cubicBezTo>
                      <a:pt x="249" y="313"/>
                      <a:pt x="244" y="313"/>
                      <a:pt x="238" y="312"/>
                    </a:cubicBezTo>
                    <a:cubicBezTo>
                      <a:pt x="233" y="311"/>
                      <a:pt x="228" y="311"/>
                      <a:pt x="223" y="310"/>
                    </a:cubicBezTo>
                    <a:cubicBezTo>
                      <a:pt x="217" y="309"/>
                      <a:pt x="212" y="308"/>
                      <a:pt x="207" y="306"/>
                    </a:cubicBezTo>
                    <a:cubicBezTo>
                      <a:pt x="198" y="304"/>
                      <a:pt x="190" y="302"/>
                      <a:pt x="182" y="299"/>
                    </a:cubicBezTo>
                    <a:cubicBezTo>
                      <a:pt x="174" y="296"/>
                      <a:pt x="166" y="293"/>
                      <a:pt x="158" y="289"/>
                    </a:cubicBezTo>
                    <a:cubicBezTo>
                      <a:pt x="150" y="286"/>
                      <a:pt x="142" y="282"/>
                      <a:pt x="135" y="277"/>
                    </a:cubicBezTo>
                    <a:cubicBezTo>
                      <a:pt x="127" y="273"/>
                      <a:pt x="120" y="268"/>
                      <a:pt x="113" y="263"/>
                    </a:cubicBezTo>
                    <a:cubicBezTo>
                      <a:pt x="106" y="258"/>
                      <a:pt x="99" y="253"/>
                      <a:pt x="92" y="247"/>
                    </a:cubicBezTo>
                    <a:cubicBezTo>
                      <a:pt x="86" y="241"/>
                      <a:pt x="79" y="235"/>
                      <a:pt x="74" y="229"/>
                    </a:cubicBezTo>
                    <a:cubicBezTo>
                      <a:pt x="68" y="223"/>
                      <a:pt x="62" y="216"/>
                      <a:pt x="57" y="209"/>
                    </a:cubicBezTo>
                    <a:cubicBezTo>
                      <a:pt x="51" y="202"/>
                      <a:pt x="46" y="195"/>
                      <a:pt x="42" y="188"/>
                    </a:cubicBezTo>
                    <a:cubicBezTo>
                      <a:pt x="37" y="180"/>
                      <a:pt x="32" y="172"/>
                      <a:pt x="28" y="164"/>
                    </a:cubicBezTo>
                    <a:cubicBezTo>
                      <a:pt x="24" y="156"/>
                      <a:pt x="21" y="148"/>
                      <a:pt x="18" y="139"/>
                    </a:cubicBezTo>
                    <a:cubicBezTo>
                      <a:pt x="14" y="131"/>
                      <a:pt x="12" y="123"/>
                      <a:pt x="9" y="114"/>
                    </a:cubicBezTo>
                    <a:cubicBezTo>
                      <a:pt x="7" y="105"/>
                      <a:pt x="5" y="96"/>
                      <a:pt x="4" y="87"/>
                    </a:cubicBezTo>
                    <a:cubicBezTo>
                      <a:pt x="3" y="85"/>
                      <a:pt x="3" y="82"/>
                      <a:pt x="3" y="80"/>
                    </a:cubicBezTo>
                    <a:cubicBezTo>
                      <a:pt x="2" y="77"/>
                      <a:pt x="2" y="75"/>
                      <a:pt x="2" y="73"/>
                    </a:cubicBezTo>
                    <a:cubicBezTo>
                      <a:pt x="1" y="70"/>
                      <a:pt x="1" y="68"/>
                      <a:pt x="1" y="65"/>
                    </a:cubicBezTo>
                    <a:cubicBezTo>
                      <a:pt x="1" y="63"/>
                      <a:pt x="1" y="60"/>
                      <a:pt x="0" y="58"/>
                    </a:cubicBezTo>
                    <a:lnTo>
                      <a:pt x="66" y="0"/>
                    </a:lnTo>
                    <a:close/>
                  </a:path>
                </a:pathLst>
              </a:custGeom>
              <a:solidFill>
                <a:srgbClr val="333E5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327"/>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solidFill>
                <a:srgbClr val="D1A2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328"/>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solidFill>
                <a:srgbClr val="152032"/>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9" name="Oval 78"/>
            <p:cNvSpPr>
              <a:spLocks noChangeAspect="1"/>
            </p:cNvSpPr>
            <p:nvPr/>
          </p:nvSpPr>
          <p:spPr bwMode="auto">
            <a:xfrm>
              <a:off x="3957823" y="4174502"/>
              <a:ext cx="731520" cy="730924"/>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04</a:t>
              </a:r>
            </a:p>
          </p:txBody>
        </p:sp>
      </p:grpSp>
      <p:grpSp>
        <p:nvGrpSpPr>
          <p:cNvPr id="83" name="Group 82"/>
          <p:cNvGrpSpPr/>
          <p:nvPr/>
        </p:nvGrpSpPr>
        <p:grpSpPr>
          <a:xfrm>
            <a:off x="5840470" y="4084117"/>
            <a:ext cx="2616671" cy="2263763"/>
            <a:chOff x="5840470" y="4084117"/>
            <a:chExt cx="2616671" cy="2263763"/>
          </a:xfrm>
        </p:grpSpPr>
        <p:grpSp>
          <p:nvGrpSpPr>
            <p:cNvPr id="28" name="Group 27"/>
            <p:cNvGrpSpPr/>
            <p:nvPr/>
          </p:nvGrpSpPr>
          <p:grpSpPr>
            <a:xfrm>
              <a:off x="5840470" y="4084117"/>
              <a:ext cx="2616671" cy="2263763"/>
              <a:chOff x="4300865" y="2961264"/>
              <a:chExt cx="1962503" cy="1697822"/>
            </a:xfrm>
            <a:effectLst/>
          </p:grpSpPr>
          <p:sp>
            <p:nvSpPr>
              <p:cNvPr id="5" name="Freeform 309"/>
              <p:cNvSpPr>
                <a:spLocks/>
              </p:cNvSpPr>
              <p:nvPr/>
            </p:nvSpPr>
            <p:spPr bwMode="auto">
              <a:xfrm>
                <a:off x="5682364" y="2961264"/>
                <a:ext cx="581004" cy="361514"/>
              </a:xfrm>
              <a:custGeom>
                <a:avLst/>
                <a:gdLst/>
                <a:ahLst/>
                <a:cxnLst>
                  <a:cxn ang="0">
                    <a:pos x="26" y="56"/>
                  </a:cxn>
                  <a:cxn ang="0">
                    <a:pos x="0" y="49"/>
                  </a:cxn>
                  <a:cxn ang="0">
                    <a:pos x="56" y="0"/>
                  </a:cxn>
                  <a:cxn ang="0">
                    <a:pos x="90" y="0"/>
                  </a:cxn>
                  <a:cxn ang="0">
                    <a:pos x="26" y="56"/>
                  </a:cxn>
                </a:cxnLst>
                <a:rect l="0" t="0" r="r" b="b"/>
                <a:pathLst>
                  <a:path w="90" h="56">
                    <a:moveTo>
                      <a:pt x="26" y="56"/>
                    </a:moveTo>
                    <a:lnTo>
                      <a:pt x="0" y="49"/>
                    </a:lnTo>
                    <a:lnTo>
                      <a:pt x="56" y="0"/>
                    </a:lnTo>
                    <a:lnTo>
                      <a:pt x="90" y="0"/>
                    </a:lnTo>
                    <a:lnTo>
                      <a:pt x="26" y="56"/>
                    </a:lnTo>
                    <a:close/>
                  </a:path>
                </a:pathLst>
              </a:custGeom>
              <a:solidFill>
                <a:srgbClr val="1C2C43"/>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312"/>
              <p:cNvSpPr>
                <a:spLocks/>
              </p:cNvSpPr>
              <p:nvPr/>
            </p:nvSpPr>
            <p:spPr bwMode="auto">
              <a:xfrm>
                <a:off x="4300865" y="2961264"/>
                <a:ext cx="1962503" cy="1697822"/>
              </a:xfrm>
              <a:custGeom>
                <a:avLst/>
                <a:gdLst/>
                <a:ahLst/>
                <a:cxnLst>
                  <a:cxn ang="0">
                    <a:pos x="314" y="0"/>
                  </a:cxn>
                  <a:cxn ang="0">
                    <a:pos x="314" y="16"/>
                  </a:cxn>
                  <a:cxn ang="0">
                    <a:pos x="312" y="33"/>
                  </a:cxn>
                  <a:cxn ang="0">
                    <a:pos x="310" y="49"/>
                  </a:cxn>
                  <a:cxn ang="0">
                    <a:pos x="306" y="65"/>
                  </a:cxn>
                  <a:cxn ang="0">
                    <a:pos x="299" y="90"/>
                  </a:cxn>
                  <a:cxn ang="0">
                    <a:pos x="289" y="114"/>
                  </a:cxn>
                  <a:cxn ang="0">
                    <a:pos x="277" y="137"/>
                  </a:cxn>
                  <a:cxn ang="0">
                    <a:pos x="263" y="159"/>
                  </a:cxn>
                  <a:cxn ang="0">
                    <a:pos x="247" y="180"/>
                  </a:cxn>
                  <a:cxn ang="0">
                    <a:pos x="229" y="198"/>
                  </a:cxn>
                  <a:cxn ang="0">
                    <a:pos x="209" y="215"/>
                  </a:cxn>
                  <a:cxn ang="0">
                    <a:pos x="188" y="230"/>
                  </a:cxn>
                  <a:cxn ang="0">
                    <a:pos x="164" y="244"/>
                  </a:cxn>
                  <a:cxn ang="0">
                    <a:pos x="139" y="254"/>
                  </a:cxn>
                  <a:cxn ang="0">
                    <a:pos x="114" y="263"/>
                  </a:cxn>
                  <a:cxn ang="0">
                    <a:pos x="87" y="268"/>
                  </a:cxn>
                  <a:cxn ang="0">
                    <a:pos x="80" y="269"/>
                  </a:cxn>
                  <a:cxn ang="0">
                    <a:pos x="73" y="270"/>
                  </a:cxn>
                  <a:cxn ang="0">
                    <a:pos x="65" y="271"/>
                  </a:cxn>
                  <a:cxn ang="0">
                    <a:pos x="58" y="272"/>
                  </a:cxn>
                  <a:cxn ang="0">
                    <a:pos x="0" y="206"/>
                  </a:cxn>
                  <a:cxn ang="0">
                    <a:pos x="57" y="146"/>
                  </a:cxn>
                  <a:cxn ang="0">
                    <a:pos x="60" y="146"/>
                  </a:cxn>
                  <a:cxn ang="0">
                    <a:pos x="62" y="146"/>
                  </a:cxn>
                  <a:cxn ang="0">
                    <a:pos x="65" y="145"/>
                  </a:cxn>
                  <a:cxn ang="0">
                    <a:pos x="67" y="145"/>
                  </a:cxn>
                  <a:cxn ang="0">
                    <a:pos x="116" y="128"/>
                  </a:cxn>
                  <a:cxn ang="0">
                    <a:pos x="154" y="95"/>
                  </a:cxn>
                  <a:cxn ang="0">
                    <a:pos x="180" y="52"/>
                  </a:cxn>
                  <a:cxn ang="0">
                    <a:pos x="189" y="2"/>
                  </a:cxn>
                  <a:cxn ang="0">
                    <a:pos x="248" y="58"/>
                  </a:cxn>
                  <a:cxn ang="0">
                    <a:pos x="314" y="0"/>
                  </a:cxn>
                </a:cxnLst>
                <a:rect l="0" t="0" r="r" b="b"/>
                <a:pathLst>
                  <a:path w="314" h="272">
                    <a:moveTo>
                      <a:pt x="314" y="0"/>
                    </a:moveTo>
                    <a:cubicBezTo>
                      <a:pt x="314" y="5"/>
                      <a:pt x="314" y="11"/>
                      <a:pt x="314" y="16"/>
                    </a:cubicBezTo>
                    <a:cubicBezTo>
                      <a:pt x="313" y="22"/>
                      <a:pt x="313" y="27"/>
                      <a:pt x="312" y="33"/>
                    </a:cubicBezTo>
                    <a:cubicBezTo>
                      <a:pt x="312" y="38"/>
                      <a:pt x="311" y="43"/>
                      <a:pt x="310" y="49"/>
                    </a:cubicBezTo>
                    <a:cubicBezTo>
                      <a:pt x="309" y="54"/>
                      <a:pt x="308" y="60"/>
                      <a:pt x="306" y="65"/>
                    </a:cubicBezTo>
                    <a:cubicBezTo>
                      <a:pt x="304" y="74"/>
                      <a:pt x="302" y="82"/>
                      <a:pt x="299" y="90"/>
                    </a:cubicBezTo>
                    <a:cubicBezTo>
                      <a:pt x="296" y="98"/>
                      <a:pt x="293" y="106"/>
                      <a:pt x="289" y="114"/>
                    </a:cubicBezTo>
                    <a:cubicBezTo>
                      <a:pt x="286" y="122"/>
                      <a:pt x="282" y="130"/>
                      <a:pt x="277" y="137"/>
                    </a:cubicBezTo>
                    <a:cubicBezTo>
                      <a:pt x="273" y="145"/>
                      <a:pt x="268" y="152"/>
                      <a:pt x="263" y="159"/>
                    </a:cubicBezTo>
                    <a:cubicBezTo>
                      <a:pt x="258" y="166"/>
                      <a:pt x="253" y="173"/>
                      <a:pt x="247" y="180"/>
                    </a:cubicBezTo>
                    <a:cubicBezTo>
                      <a:pt x="241" y="186"/>
                      <a:pt x="235" y="193"/>
                      <a:pt x="229" y="198"/>
                    </a:cubicBezTo>
                    <a:cubicBezTo>
                      <a:pt x="223" y="204"/>
                      <a:pt x="216" y="210"/>
                      <a:pt x="209" y="215"/>
                    </a:cubicBezTo>
                    <a:cubicBezTo>
                      <a:pt x="202" y="221"/>
                      <a:pt x="195" y="226"/>
                      <a:pt x="188" y="230"/>
                    </a:cubicBezTo>
                    <a:cubicBezTo>
                      <a:pt x="180" y="235"/>
                      <a:pt x="172" y="240"/>
                      <a:pt x="164" y="244"/>
                    </a:cubicBezTo>
                    <a:cubicBezTo>
                      <a:pt x="156" y="248"/>
                      <a:pt x="148" y="251"/>
                      <a:pt x="139" y="254"/>
                    </a:cubicBezTo>
                    <a:cubicBezTo>
                      <a:pt x="131" y="258"/>
                      <a:pt x="123" y="260"/>
                      <a:pt x="114" y="263"/>
                    </a:cubicBezTo>
                    <a:cubicBezTo>
                      <a:pt x="105" y="265"/>
                      <a:pt x="96" y="267"/>
                      <a:pt x="87" y="268"/>
                    </a:cubicBezTo>
                    <a:cubicBezTo>
                      <a:pt x="85" y="269"/>
                      <a:pt x="82" y="269"/>
                      <a:pt x="80" y="269"/>
                    </a:cubicBezTo>
                    <a:cubicBezTo>
                      <a:pt x="77" y="270"/>
                      <a:pt x="75" y="270"/>
                      <a:pt x="73" y="270"/>
                    </a:cubicBezTo>
                    <a:cubicBezTo>
                      <a:pt x="70" y="271"/>
                      <a:pt x="68" y="271"/>
                      <a:pt x="65" y="271"/>
                    </a:cubicBezTo>
                    <a:cubicBezTo>
                      <a:pt x="63" y="271"/>
                      <a:pt x="60" y="271"/>
                      <a:pt x="58" y="272"/>
                    </a:cubicBezTo>
                    <a:cubicBezTo>
                      <a:pt x="0" y="206"/>
                      <a:pt x="0" y="206"/>
                      <a:pt x="0" y="206"/>
                    </a:cubicBezTo>
                    <a:cubicBezTo>
                      <a:pt x="57" y="146"/>
                      <a:pt x="57" y="146"/>
                      <a:pt x="57" y="146"/>
                    </a:cubicBezTo>
                    <a:cubicBezTo>
                      <a:pt x="58" y="146"/>
                      <a:pt x="59" y="146"/>
                      <a:pt x="60" y="146"/>
                    </a:cubicBezTo>
                    <a:cubicBezTo>
                      <a:pt x="60" y="146"/>
                      <a:pt x="61" y="146"/>
                      <a:pt x="62" y="146"/>
                    </a:cubicBezTo>
                    <a:cubicBezTo>
                      <a:pt x="63" y="146"/>
                      <a:pt x="64" y="145"/>
                      <a:pt x="65" y="145"/>
                    </a:cubicBezTo>
                    <a:cubicBezTo>
                      <a:pt x="65" y="145"/>
                      <a:pt x="66" y="145"/>
                      <a:pt x="67" y="145"/>
                    </a:cubicBezTo>
                    <a:cubicBezTo>
                      <a:pt x="85" y="142"/>
                      <a:pt x="101" y="136"/>
                      <a:pt x="116" y="128"/>
                    </a:cubicBezTo>
                    <a:cubicBezTo>
                      <a:pt x="131" y="119"/>
                      <a:pt x="144" y="108"/>
                      <a:pt x="154" y="95"/>
                    </a:cubicBezTo>
                    <a:cubicBezTo>
                      <a:pt x="165" y="83"/>
                      <a:pt x="174" y="68"/>
                      <a:pt x="180" y="52"/>
                    </a:cubicBezTo>
                    <a:cubicBezTo>
                      <a:pt x="186" y="36"/>
                      <a:pt x="189" y="20"/>
                      <a:pt x="189" y="2"/>
                    </a:cubicBezTo>
                    <a:cubicBezTo>
                      <a:pt x="248" y="58"/>
                      <a:pt x="248" y="58"/>
                      <a:pt x="248" y="58"/>
                    </a:cubicBezTo>
                    <a:lnTo>
                      <a:pt x="314" y="0"/>
                    </a:lnTo>
                    <a:close/>
                  </a:path>
                </a:pathLst>
              </a:custGeom>
              <a:solidFill>
                <a:srgbClr val="44546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313"/>
              <p:cNvSpPr>
                <a:spLocks/>
              </p:cNvSpPr>
              <p:nvPr/>
            </p:nvSpPr>
            <p:spPr bwMode="auto">
              <a:xfrm>
                <a:off x="4300865" y="3755302"/>
                <a:ext cx="355060" cy="490626"/>
              </a:xfrm>
              <a:custGeom>
                <a:avLst/>
                <a:gdLst/>
                <a:ahLst/>
                <a:cxnLst>
                  <a:cxn ang="0">
                    <a:pos x="0" y="76"/>
                  </a:cxn>
                  <a:cxn ang="0">
                    <a:pos x="6" y="50"/>
                  </a:cxn>
                  <a:cxn ang="0">
                    <a:pos x="53" y="0"/>
                  </a:cxn>
                  <a:cxn ang="0">
                    <a:pos x="55" y="18"/>
                  </a:cxn>
                  <a:cxn ang="0">
                    <a:pos x="0" y="76"/>
                  </a:cxn>
                </a:cxnLst>
                <a:rect l="0" t="0" r="r" b="b"/>
                <a:pathLst>
                  <a:path w="55" h="76">
                    <a:moveTo>
                      <a:pt x="0" y="76"/>
                    </a:moveTo>
                    <a:lnTo>
                      <a:pt x="6" y="50"/>
                    </a:lnTo>
                    <a:lnTo>
                      <a:pt x="53" y="0"/>
                    </a:lnTo>
                    <a:lnTo>
                      <a:pt x="55" y="18"/>
                    </a:lnTo>
                    <a:lnTo>
                      <a:pt x="0" y="76"/>
                    </a:lnTo>
                    <a:close/>
                  </a:path>
                </a:pathLst>
              </a:custGeom>
              <a:solidFill>
                <a:srgbClr val="1C2C43"/>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314"/>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solidFill>
                <a:srgbClr val="BD26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315"/>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solidFill>
                <a:srgbClr val="1C2C43"/>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0" name="Oval 79"/>
            <p:cNvSpPr>
              <a:spLocks noChangeAspect="1"/>
            </p:cNvSpPr>
            <p:nvPr/>
          </p:nvSpPr>
          <p:spPr bwMode="auto">
            <a:xfrm>
              <a:off x="6281301" y="5418909"/>
              <a:ext cx="731520" cy="730924"/>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03</a:t>
              </a:r>
            </a:p>
          </p:txBody>
        </p:sp>
      </p:grpSp>
      <p:sp>
        <p:nvSpPr>
          <p:cNvPr id="90" name="Rounded Rectangle 89"/>
          <p:cNvSpPr/>
          <p:nvPr/>
        </p:nvSpPr>
        <p:spPr>
          <a:xfrm>
            <a:off x="3306748" y="1355189"/>
            <a:ext cx="125128" cy="822960"/>
          </a:xfrm>
          <a:prstGeom prst="roundRect">
            <a:avLst/>
          </a:prstGeom>
          <a:solidFill>
            <a:srgbClr val="EF3425"/>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1" name="Rounded Rectangle 90"/>
          <p:cNvSpPr/>
          <p:nvPr/>
        </p:nvSpPr>
        <p:spPr>
          <a:xfrm>
            <a:off x="8648944" y="1355189"/>
            <a:ext cx="125128" cy="822960"/>
          </a:xfrm>
          <a:prstGeom prst="roundRect">
            <a:avLst/>
          </a:prstGeom>
          <a:solidFill>
            <a:srgbClr val="8397B1"/>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2" name="Rounded Rectangle 91"/>
          <p:cNvSpPr/>
          <p:nvPr/>
        </p:nvSpPr>
        <p:spPr>
          <a:xfrm>
            <a:off x="8701382" y="4646958"/>
            <a:ext cx="125128" cy="822960"/>
          </a:xfrm>
          <a:prstGeom prst="roundRect">
            <a:avLst/>
          </a:prstGeom>
          <a:solidFill>
            <a:srgbClr val="44546B"/>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3" name="Rounded Rectangle 92"/>
          <p:cNvSpPr/>
          <p:nvPr/>
        </p:nvSpPr>
        <p:spPr>
          <a:xfrm>
            <a:off x="3301653" y="4646958"/>
            <a:ext cx="125128" cy="822960"/>
          </a:xfrm>
          <a:prstGeom prst="roundRect">
            <a:avLst/>
          </a:prstGeom>
          <a:solidFill>
            <a:srgbClr val="333E50"/>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4" name="TextBox 53"/>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55" name="Picture 5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62901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81"/>
                                        </p:tgtEl>
                                        <p:attrNameLst>
                                          <p:attrName>style.visibility</p:attrName>
                                        </p:attrNameLst>
                                      </p:cBhvr>
                                      <p:to>
                                        <p:strVal val="visible"/>
                                      </p:to>
                                    </p:set>
                                    <p:animEffect transition="in" filter="strips(upRight)">
                                      <p:cBhvr>
                                        <p:cTn id="11" dur="500"/>
                                        <p:tgtEl>
                                          <p:spTgt spid="81"/>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90"/>
                                        </p:tgtEl>
                                        <p:attrNameLst>
                                          <p:attrName>style.visibility</p:attrName>
                                        </p:attrNameLst>
                                      </p:cBhvr>
                                      <p:to>
                                        <p:strVal val="visible"/>
                                      </p:to>
                                    </p:set>
                                    <p:anim calcmode="lin" valueType="num">
                                      <p:cBhvr additive="base">
                                        <p:cTn id="15" dur="500" fill="hold"/>
                                        <p:tgtEl>
                                          <p:spTgt spid="90"/>
                                        </p:tgtEl>
                                        <p:attrNameLst>
                                          <p:attrName>ppt_x</p:attrName>
                                        </p:attrNameLst>
                                      </p:cBhvr>
                                      <p:tavLst>
                                        <p:tav tm="0">
                                          <p:val>
                                            <p:strVal val="0-#ppt_w/2"/>
                                          </p:val>
                                        </p:tav>
                                        <p:tav tm="100000">
                                          <p:val>
                                            <p:strVal val="#ppt_x"/>
                                          </p:val>
                                        </p:tav>
                                      </p:tavLst>
                                    </p:anim>
                                    <p:anim calcmode="lin" valueType="num">
                                      <p:cBhvr additive="base">
                                        <p:cTn id="16" dur="500" fill="hold"/>
                                        <p:tgtEl>
                                          <p:spTgt spid="90"/>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2" presetClass="entr" presetSubtype="8" fill="hold" nodeType="afterEffect">
                                  <p:stCondLst>
                                    <p:cond delay="0"/>
                                  </p:stCondLst>
                                  <p:childTnLst>
                                    <p:set>
                                      <p:cBhvr>
                                        <p:cTn id="19" dur="1" fill="hold">
                                          <p:stCondLst>
                                            <p:cond delay="0"/>
                                          </p:stCondLst>
                                        </p:cTn>
                                        <p:tgtEl>
                                          <p:spTgt spid="68"/>
                                        </p:tgtEl>
                                        <p:attrNameLst>
                                          <p:attrName>style.visibility</p:attrName>
                                        </p:attrNameLst>
                                      </p:cBhvr>
                                      <p:to>
                                        <p:strVal val="visible"/>
                                      </p:to>
                                    </p:set>
                                    <p:animEffect transition="in" filter="wipe(left)">
                                      <p:cBhvr>
                                        <p:cTn id="20" dur="500"/>
                                        <p:tgtEl>
                                          <p:spTgt spid="68"/>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82"/>
                                        </p:tgtEl>
                                        <p:attrNameLst>
                                          <p:attrName>style.visibility</p:attrName>
                                        </p:attrNameLst>
                                      </p:cBhvr>
                                      <p:to>
                                        <p:strVal val="visible"/>
                                      </p:to>
                                    </p:set>
                                    <p:animEffect transition="in" filter="strips(downRight)">
                                      <p:cBhvr>
                                        <p:cTn id="24" dur="500"/>
                                        <p:tgtEl>
                                          <p:spTgt spid="82"/>
                                        </p:tgtEl>
                                      </p:cBhvr>
                                    </p:animEffect>
                                  </p:childTnLst>
                                </p:cTn>
                              </p:par>
                            </p:childTnLst>
                          </p:cTn>
                        </p:par>
                        <p:par>
                          <p:cTn id="25" fill="hold">
                            <p:stCondLst>
                              <p:cond delay="2500"/>
                            </p:stCondLst>
                            <p:childTnLst>
                              <p:par>
                                <p:cTn id="26" presetID="2" presetClass="entr" presetSubtype="2"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additive="base">
                                        <p:cTn id="28" dur="500" fill="hold"/>
                                        <p:tgtEl>
                                          <p:spTgt spid="91"/>
                                        </p:tgtEl>
                                        <p:attrNameLst>
                                          <p:attrName>ppt_x</p:attrName>
                                        </p:attrNameLst>
                                      </p:cBhvr>
                                      <p:tavLst>
                                        <p:tav tm="0">
                                          <p:val>
                                            <p:strVal val="1+#ppt_w/2"/>
                                          </p:val>
                                        </p:tav>
                                        <p:tav tm="100000">
                                          <p:val>
                                            <p:strVal val="#ppt_x"/>
                                          </p:val>
                                        </p:tav>
                                      </p:tavLst>
                                    </p:anim>
                                    <p:anim calcmode="lin" valueType="num">
                                      <p:cBhvr additive="base">
                                        <p:cTn id="29" dur="500" fill="hold"/>
                                        <p:tgtEl>
                                          <p:spTgt spid="91"/>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2" presetClass="entr" presetSubtype="2" fill="hold" nodeType="after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wipe(right)">
                                      <p:cBhvr>
                                        <p:cTn id="33" dur="500"/>
                                        <p:tgtEl>
                                          <p:spTgt spid="51"/>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83"/>
                                        </p:tgtEl>
                                        <p:attrNameLst>
                                          <p:attrName>style.visibility</p:attrName>
                                        </p:attrNameLst>
                                      </p:cBhvr>
                                      <p:to>
                                        <p:strVal val="visible"/>
                                      </p:to>
                                    </p:set>
                                    <p:animEffect transition="in" filter="strips(downLeft)">
                                      <p:cBhvr>
                                        <p:cTn id="37" dur="500"/>
                                        <p:tgtEl>
                                          <p:spTgt spid="83"/>
                                        </p:tgtEl>
                                      </p:cBhvr>
                                    </p:animEffect>
                                  </p:childTnLst>
                                </p:cTn>
                              </p:par>
                            </p:childTnLst>
                          </p:cTn>
                        </p:par>
                        <p:par>
                          <p:cTn id="38" fill="hold">
                            <p:stCondLst>
                              <p:cond delay="4000"/>
                            </p:stCondLst>
                            <p:childTnLst>
                              <p:par>
                                <p:cTn id="39" presetID="2" presetClass="entr" presetSubtype="2" fill="hold" grpId="0" nodeType="afterEffect">
                                  <p:stCondLst>
                                    <p:cond delay="0"/>
                                  </p:stCondLst>
                                  <p:childTnLst>
                                    <p:set>
                                      <p:cBhvr>
                                        <p:cTn id="40" dur="1" fill="hold">
                                          <p:stCondLst>
                                            <p:cond delay="0"/>
                                          </p:stCondLst>
                                        </p:cTn>
                                        <p:tgtEl>
                                          <p:spTgt spid="92"/>
                                        </p:tgtEl>
                                        <p:attrNameLst>
                                          <p:attrName>style.visibility</p:attrName>
                                        </p:attrNameLst>
                                      </p:cBhvr>
                                      <p:to>
                                        <p:strVal val="visible"/>
                                      </p:to>
                                    </p:set>
                                    <p:anim calcmode="lin" valueType="num">
                                      <p:cBhvr additive="base">
                                        <p:cTn id="41" dur="500" fill="hold"/>
                                        <p:tgtEl>
                                          <p:spTgt spid="92"/>
                                        </p:tgtEl>
                                        <p:attrNameLst>
                                          <p:attrName>ppt_x</p:attrName>
                                        </p:attrNameLst>
                                      </p:cBhvr>
                                      <p:tavLst>
                                        <p:tav tm="0">
                                          <p:val>
                                            <p:strVal val="1+#ppt_w/2"/>
                                          </p:val>
                                        </p:tav>
                                        <p:tav tm="100000">
                                          <p:val>
                                            <p:strVal val="#ppt_x"/>
                                          </p:val>
                                        </p:tav>
                                      </p:tavLst>
                                    </p:anim>
                                    <p:anim calcmode="lin" valueType="num">
                                      <p:cBhvr additive="base">
                                        <p:cTn id="42" dur="500" fill="hold"/>
                                        <p:tgtEl>
                                          <p:spTgt spid="92"/>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2" presetClass="entr" presetSubtype="2" fill="hold" nodeType="afterEffect">
                                  <p:stCondLst>
                                    <p:cond delay="0"/>
                                  </p:stCondLst>
                                  <p:childTnLst>
                                    <p:set>
                                      <p:cBhvr>
                                        <p:cTn id="45" dur="1" fill="hold">
                                          <p:stCondLst>
                                            <p:cond delay="0"/>
                                          </p:stCondLst>
                                        </p:cTn>
                                        <p:tgtEl>
                                          <p:spTgt spid="58"/>
                                        </p:tgtEl>
                                        <p:attrNameLst>
                                          <p:attrName>style.visibility</p:attrName>
                                        </p:attrNameLst>
                                      </p:cBhvr>
                                      <p:to>
                                        <p:strVal val="visible"/>
                                      </p:to>
                                    </p:set>
                                    <p:animEffect transition="in" filter="wipe(right)">
                                      <p:cBhvr>
                                        <p:cTn id="46" dur="500"/>
                                        <p:tgtEl>
                                          <p:spTgt spid="58"/>
                                        </p:tgtEl>
                                      </p:cBhvr>
                                    </p:animEffect>
                                  </p:childTnLst>
                                </p:cTn>
                              </p:par>
                            </p:childTnLst>
                          </p:cTn>
                        </p:par>
                        <p:par>
                          <p:cTn id="47" fill="hold">
                            <p:stCondLst>
                              <p:cond delay="5000"/>
                            </p:stCondLst>
                            <p:childTnLst>
                              <p:par>
                                <p:cTn id="48" presetID="18" presetClass="entr" presetSubtype="9" fill="hold" nodeType="afterEffect">
                                  <p:stCondLst>
                                    <p:cond delay="0"/>
                                  </p:stCondLst>
                                  <p:childTnLst>
                                    <p:set>
                                      <p:cBhvr>
                                        <p:cTn id="49" dur="1" fill="hold">
                                          <p:stCondLst>
                                            <p:cond delay="0"/>
                                          </p:stCondLst>
                                        </p:cTn>
                                        <p:tgtEl>
                                          <p:spTgt spid="84"/>
                                        </p:tgtEl>
                                        <p:attrNameLst>
                                          <p:attrName>style.visibility</p:attrName>
                                        </p:attrNameLst>
                                      </p:cBhvr>
                                      <p:to>
                                        <p:strVal val="visible"/>
                                      </p:to>
                                    </p:set>
                                    <p:animEffect transition="in" filter="strips(upLeft)">
                                      <p:cBhvr>
                                        <p:cTn id="50" dur="500"/>
                                        <p:tgtEl>
                                          <p:spTgt spid="84"/>
                                        </p:tgtEl>
                                      </p:cBhvr>
                                    </p:animEffect>
                                  </p:childTnLst>
                                </p:cTn>
                              </p:par>
                            </p:childTnLst>
                          </p:cTn>
                        </p:par>
                        <p:par>
                          <p:cTn id="51" fill="hold">
                            <p:stCondLst>
                              <p:cond delay="5500"/>
                            </p:stCondLst>
                            <p:childTnLst>
                              <p:par>
                                <p:cTn id="52" presetID="2" presetClass="entr" presetSubtype="8" fill="hold" grpId="0" nodeType="afterEffect">
                                  <p:stCondLst>
                                    <p:cond delay="0"/>
                                  </p:stCondLst>
                                  <p:childTnLst>
                                    <p:set>
                                      <p:cBhvr>
                                        <p:cTn id="53" dur="1" fill="hold">
                                          <p:stCondLst>
                                            <p:cond delay="0"/>
                                          </p:stCondLst>
                                        </p:cTn>
                                        <p:tgtEl>
                                          <p:spTgt spid="93"/>
                                        </p:tgtEl>
                                        <p:attrNameLst>
                                          <p:attrName>style.visibility</p:attrName>
                                        </p:attrNameLst>
                                      </p:cBhvr>
                                      <p:to>
                                        <p:strVal val="visible"/>
                                      </p:to>
                                    </p:set>
                                    <p:anim calcmode="lin" valueType="num">
                                      <p:cBhvr additive="base">
                                        <p:cTn id="54" dur="500" fill="hold"/>
                                        <p:tgtEl>
                                          <p:spTgt spid="93"/>
                                        </p:tgtEl>
                                        <p:attrNameLst>
                                          <p:attrName>ppt_x</p:attrName>
                                        </p:attrNameLst>
                                      </p:cBhvr>
                                      <p:tavLst>
                                        <p:tav tm="0">
                                          <p:val>
                                            <p:strVal val="0-#ppt_w/2"/>
                                          </p:val>
                                        </p:tav>
                                        <p:tav tm="100000">
                                          <p:val>
                                            <p:strVal val="#ppt_x"/>
                                          </p:val>
                                        </p:tav>
                                      </p:tavLst>
                                    </p:anim>
                                    <p:anim calcmode="lin" valueType="num">
                                      <p:cBhvr additive="base">
                                        <p:cTn id="55" dur="500" fill="hold"/>
                                        <p:tgtEl>
                                          <p:spTgt spid="93"/>
                                        </p:tgtEl>
                                        <p:attrNameLst>
                                          <p:attrName>ppt_y</p:attrName>
                                        </p:attrNameLst>
                                      </p:cBhvr>
                                      <p:tavLst>
                                        <p:tav tm="0">
                                          <p:val>
                                            <p:strVal val="#ppt_y"/>
                                          </p:val>
                                        </p:tav>
                                        <p:tav tm="100000">
                                          <p:val>
                                            <p:strVal val="#ppt_y"/>
                                          </p:val>
                                        </p:tav>
                                      </p:tavLst>
                                    </p:anim>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Effect transition="in" filter="wipe(left)">
                                      <p:cBhvr>
                                        <p:cTn id="59"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91" grpId="0" animBg="1"/>
      <p:bldP spid="92" grpId="0" animBg="1"/>
      <p:bldP spid="9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4096214" y="1690730"/>
            <a:ext cx="2001956" cy="1828800"/>
            <a:chOff x="4096214" y="1690730"/>
            <a:chExt cx="2001956" cy="1828800"/>
          </a:xfrm>
        </p:grpSpPr>
        <p:sp>
          <p:nvSpPr>
            <p:cNvPr id="7" name="Freeform 6"/>
            <p:cNvSpPr/>
            <p:nvPr/>
          </p:nvSpPr>
          <p:spPr>
            <a:xfrm rot="20981360">
              <a:off x="4096214" y="1690730"/>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696178" y="2218437"/>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6" name="Group 25"/>
          <p:cNvGrpSpPr/>
          <p:nvPr/>
        </p:nvGrpSpPr>
        <p:grpSpPr>
          <a:xfrm>
            <a:off x="5749425" y="1995234"/>
            <a:ext cx="1828800" cy="2001956"/>
            <a:chOff x="5749425" y="1995234"/>
            <a:chExt cx="1828800" cy="2001956"/>
          </a:xfrm>
          <a:effectLst>
            <a:outerShdw blurRad="50800" dist="38100" dir="13500000" algn="br" rotWithShape="0">
              <a:prstClr val="black">
                <a:alpha val="40000"/>
              </a:prstClr>
            </a:outerShdw>
          </a:effectLst>
        </p:grpSpPr>
        <p:sp>
          <p:nvSpPr>
            <p:cNvPr id="8" name="Freeform 7"/>
            <p:cNvSpPr/>
            <p:nvPr/>
          </p:nvSpPr>
          <p:spPr>
            <a:xfrm rot="7800000">
              <a:off x="5662847" y="2081812"/>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6167114" y="2650693"/>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7" name="Group 26"/>
          <p:cNvGrpSpPr/>
          <p:nvPr/>
        </p:nvGrpSpPr>
        <p:grpSpPr>
          <a:xfrm>
            <a:off x="4538650" y="3312045"/>
            <a:ext cx="2001956" cy="1828800"/>
            <a:chOff x="4538650" y="3312045"/>
            <a:chExt cx="2001956" cy="1828800"/>
          </a:xfrm>
          <a:effectLst>
            <a:outerShdw blurRad="50800" dist="38100" dir="18900000" algn="bl" rotWithShape="0">
              <a:prstClr val="black">
                <a:alpha val="40000"/>
              </a:prstClr>
            </a:outerShdw>
          </a:effectLst>
        </p:grpSpPr>
        <p:sp>
          <p:nvSpPr>
            <p:cNvPr id="9" name="Freeform 8"/>
            <p:cNvSpPr/>
            <p:nvPr/>
          </p:nvSpPr>
          <p:spPr>
            <a:xfrm rot="12114246">
              <a:off x="4538650" y="3312045"/>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968632" y="3840552"/>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sp>
        <p:nvSpPr>
          <p:cNvPr id="12" name="Rectangle 11"/>
          <p:cNvSpPr/>
          <p:nvPr/>
        </p:nvSpPr>
        <p:spPr>
          <a:xfrm>
            <a:off x="8076798" y="1754452"/>
            <a:ext cx="2579914" cy="1611976"/>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6"/>
          <p:cNvSpPr>
            <a:spLocks noChangeAspect="1" noChangeArrowheads="1"/>
          </p:cNvSpPr>
          <p:nvPr/>
        </p:nvSpPr>
        <p:spPr bwMode="auto">
          <a:xfrm>
            <a:off x="8029906" y="671729"/>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4" name="TextBox 13"/>
          <p:cNvSpPr txBox="1"/>
          <p:nvPr/>
        </p:nvSpPr>
        <p:spPr>
          <a:xfrm>
            <a:off x="8264123" y="706249"/>
            <a:ext cx="228035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15" name="Text Placeholder 3"/>
          <p:cNvSpPr txBox="1">
            <a:spLocks/>
          </p:cNvSpPr>
          <p:nvPr/>
        </p:nvSpPr>
        <p:spPr>
          <a:xfrm>
            <a:off x="8076798" y="1074757"/>
            <a:ext cx="3889425"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16" name="Rectangle 15"/>
          <p:cNvSpPr/>
          <p:nvPr/>
        </p:nvSpPr>
        <p:spPr>
          <a:xfrm>
            <a:off x="6778902" y="4524845"/>
            <a:ext cx="2579914" cy="1611976"/>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163935" y="2877937"/>
            <a:ext cx="2579914" cy="1611976"/>
          </a:xfrm>
          <a:prstGeom prst="rect">
            <a:avLst/>
          </a:prstGeom>
          <a:blipFill>
            <a:blip r:embed="rId5"/>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6"/>
          <p:cNvSpPr>
            <a:spLocks noChangeAspect="1" noChangeArrowheads="1"/>
          </p:cNvSpPr>
          <p:nvPr/>
        </p:nvSpPr>
        <p:spPr bwMode="auto">
          <a:xfrm>
            <a:off x="1117043" y="1640907"/>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9" name="TextBox 18"/>
          <p:cNvSpPr txBox="1"/>
          <p:nvPr/>
        </p:nvSpPr>
        <p:spPr>
          <a:xfrm>
            <a:off x="1351260" y="1675427"/>
            <a:ext cx="228035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Freeform 16"/>
          <p:cNvSpPr>
            <a:spLocks noChangeAspect="1" noChangeArrowheads="1"/>
          </p:cNvSpPr>
          <p:nvPr/>
        </p:nvSpPr>
        <p:spPr bwMode="auto">
          <a:xfrm>
            <a:off x="2747574" y="5269472"/>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21" name="TextBox 20"/>
          <p:cNvSpPr txBox="1"/>
          <p:nvPr/>
        </p:nvSpPr>
        <p:spPr>
          <a:xfrm>
            <a:off x="2981791" y="5303992"/>
            <a:ext cx="228035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2" name="Text Placeholder 3"/>
          <p:cNvSpPr txBox="1">
            <a:spLocks/>
          </p:cNvSpPr>
          <p:nvPr/>
        </p:nvSpPr>
        <p:spPr>
          <a:xfrm>
            <a:off x="2796240" y="5672386"/>
            <a:ext cx="4044830"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 Placeholder 3"/>
          <p:cNvSpPr txBox="1">
            <a:spLocks/>
          </p:cNvSpPr>
          <p:nvPr/>
        </p:nvSpPr>
        <p:spPr>
          <a:xfrm>
            <a:off x="1163935" y="2043821"/>
            <a:ext cx="2579914"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1027289" y="620887"/>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pic>
        <p:nvPicPr>
          <p:cNvPr id="28" name="Picture 2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76854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3" presetClass="entr" presetSubtype="528"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 calcmode="lin" valueType="num">
                                      <p:cBhvr>
                                        <p:cTn id="13" dur="500" fill="hold"/>
                                        <p:tgtEl>
                                          <p:spTgt spid="25"/>
                                        </p:tgtEl>
                                        <p:attrNameLst>
                                          <p:attrName>ppt_x</p:attrName>
                                        </p:attrNameLst>
                                      </p:cBhvr>
                                      <p:tavLst>
                                        <p:tav tm="0">
                                          <p:val>
                                            <p:fltVal val="0.5"/>
                                          </p:val>
                                        </p:tav>
                                        <p:tav tm="100000">
                                          <p:val>
                                            <p:strVal val="#ppt_x"/>
                                          </p:val>
                                        </p:tav>
                                      </p:tavLst>
                                    </p:anim>
                                    <p:anim calcmode="lin" valueType="num">
                                      <p:cBhvr>
                                        <p:cTn id="14" dur="500" fill="hold"/>
                                        <p:tgtEl>
                                          <p:spTgt spid="25"/>
                                        </p:tgtEl>
                                        <p:attrNameLst>
                                          <p:attrName>ppt_y</p:attrName>
                                        </p:attrNameLst>
                                      </p:cBhvr>
                                      <p:tavLst>
                                        <p:tav tm="0">
                                          <p:val>
                                            <p:fltVal val="0.5"/>
                                          </p:val>
                                        </p:tav>
                                        <p:tav tm="100000">
                                          <p:val>
                                            <p:strVal val="#ppt_y"/>
                                          </p:val>
                                        </p:tav>
                                      </p:tavLst>
                                    </p:anim>
                                  </p:childTnLst>
                                </p:cTn>
                              </p:par>
                            </p:childTnLst>
                          </p:cTn>
                        </p:par>
                        <p:par>
                          <p:cTn id="15" fill="hold">
                            <p:stCondLst>
                              <p:cond delay="1000"/>
                            </p:stCondLst>
                            <p:childTnLst>
                              <p:par>
                                <p:cTn id="16" presetID="45"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2750"/>
                                        <p:tgtEl>
                                          <p:spTgt spid="18"/>
                                        </p:tgtEl>
                                      </p:cBhvr>
                                    </p:animEffect>
                                    <p:anim calcmode="lin" valueType="num">
                                      <p:cBhvr>
                                        <p:cTn id="19" dur="2750" fill="hold"/>
                                        <p:tgtEl>
                                          <p:spTgt spid="18"/>
                                        </p:tgtEl>
                                        <p:attrNameLst>
                                          <p:attrName>ppt_w</p:attrName>
                                        </p:attrNameLst>
                                      </p:cBhvr>
                                      <p:tavLst>
                                        <p:tav tm="0" fmla="#ppt_w*sin(2.5*pi*$)">
                                          <p:val>
                                            <p:fltVal val="0"/>
                                          </p:val>
                                        </p:tav>
                                        <p:tav tm="100000">
                                          <p:val>
                                            <p:fltVal val="1"/>
                                          </p:val>
                                        </p:tav>
                                      </p:tavLst>
                                    </p:anim>
                                    <p:anim calcmode="lin" valueType="num">
                                      <p:cBhvr>
                                        <p:cTn id="20" dur="2750" fill="hold"/>
                                        <p:tgtEl>
                                          <p:spTgt spid="18"/>
                                        </p:tgtEl>
                                        <p:attrNameLst>
                                          <p:attrName>ppt_h</p:attrName>
                                        </p:attrNameLst>
                                      </p:cBhvr>
                                      <p:tavLst>
                                        <p:tav tm="0">
                                          <p:val>
                                            <p:strVal val="#ppt_h"/>
                                          </p:val>
                                        </p:tav>
                                        <p:tav tm="100000">
                                          <p:val>
                                            <p:strVal val="#ppt_h"/>
                                          </p:val>
                                        </p:tav>
                                      </p:tavLst>
                                    </p:anim>
                                  </p:childTnLst>
                                </p:cTn>
                              </p:par>
                              <p:par>
                                <p:cTn id="21" presetID="22" presetClass="entr" presetSubtype="8"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left)">
                                      <p:cBhvr>
                                        <p:cTn id="23" dur="1000"/>
                                        <p:tgtEl>
                                          <p:spTgt spid="19"/>
                                        </p:tgtEl>
                                      </p:cBhvr>
                                    </p:animEffect>
                                  </p:childTnLst>
                                </p:cTn>
                              </p:par>
                              <p:par>
                                <p:cTn id="24" presetID="22" presetClass="entr" presetSubtype="1" fill="hold" grpId="0" nodeType="withEffect">
                                  <p:stCondLst>
                                    <p:cond delay="1000"/>
                                  </p:stCondLst>
                                  <p:childTnLst>
                                    <p:set>
                                      <p:cBhvr>
                                        <p:cTn id="25" dur="1" fill="hold">
                                          <p:stCondLst>
                                            <p:cond delay="0"/>
                                          </p:stCondLst>
                                        </p:cTn>
                                        <p:tgtEl>
                                          <p:spTgt spid="23"/>
                                        </p:tgtEl>
                                        <p:attrNameLst>
                                          <p:attrName>style.visibility</p:attrName>
                                        </p:attrNameLst>
                                      </p:cBhvr>
                                      <p:to>
                                        <p:strVal val="visible"/>
                                      </p:to>
                                    </p:set>
                                    <p:animEffect transition="in" filter="wipe(up)">
                                      <p:cBhvr>
                                        <p:cTn id="26" dur="500"/>
                                        <p:tgtEl>
                                          <p:spTgt spid="23"/>
                                        </p:tgtEl>
                                      </p:cBhvr>
                                    </p:animEffect>
                                  </p:childTnLst>
                                </p:cTn>
                              </p:par>
                              <p:par>
                                <p:cTn id="27" presetID="22" presetClass="entr" presetSubtype="1" fill="hold" grpId="0" nodeType="withEffect">
                                  <p:stCondLst>
                                    <p:cond delay="1500"/>
                                  </p:stCondLst>
                                  <p:childTnLst>
                                    <p:set>
                                      <p:cBhvr>
                                        <p:cTn id="28" dur="1" fill="hold">
                                          <p:stCondLst>
                                            <p:cond delay="0"/>
                                          </p:stCondLst>
                                        </p:cTn>
                                        <p:tgtEl>
                                          <p:spTgt spid="17"/>
                                        </p:tgtEl>
                                        <p:attrNameLst>
                                          <p:attrName>style.visibility</p:attrName>
                                        </p:attrNameLst>
                                      </p:cBhvr>
                                      <p:to>
                                        <p:strVal val="visible"/>
                                      </p:to>
                                    </p:set>
                                    <p:animEffect transition="in" filter="wipe(up)">
                                      <p:cBhvr>
                                        <p:cTn id="29" dur="1000"/>
                                        <p:tgtEl>
                                          <p:spTgt spid="17"/>
                                        </p:tgtEl>
                                      </p:cBhvr>
                                    </p:animEffect>
                                  </p:childTnLst>
                                </p:cTn>
                              </p:par>
                            </p:childTnLst>
                          </p:cTn>
                        </p:par>
                        <p:par>
                          <p:cTn id="30" fill="hold">
                            <p:stCondLst>
                              <p:cond delay="3750"/>
                            </p:stCondLst>
                            <p:childTnLst>
                              <p:par>
                                <p:cTn id="31" presetID="23" presetClass="entr" presetSubtype="528" fill="hold"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 calcmode="lin" valueType="num">
                                      <p:cBhvr>
                                        <p:cTn id="35" dur="500" fill="hold"/>
                                        <p:tgtEl>
                                          <p:spTgt spid="26"/>
                                        </p:tgtEl>
                                        <p:attrNameLst>
                                          <p:attrName>ppt_x</p:attrName>
                                        </p:attrNameLst>
                                      </p:cBhvr>
                                      <p:tavLst>
                                        <p:tav tm="0">
                                          <p:val>
                                            <p:fltVal val="0.5"/>
                                          </p:val>
                                        </p:tav>
                                        <p:tav tm="100000">
                                          <p:val>
                                            <p:strVal val="#ppt_x"/>
                                          </p:val>
                                        </p:tav>
                                      </p:tavLst>
                                    </p:anim>
                                    <p:anim calcmode="lin" valueType="num">
                                      <p:cBhvr>
                                        <p:cTn id="36" dur="500" fill="hold"/>
                                        <p:tgtEl>
                                          <p:spTgt spid="26"/>
                                        </p:tgtEl>
                                        <p:attrNameLst>
                                          <p:attrName>ppt_y</p:attrName>
                                        </p:attrNameLst>
                                      </p:cBhvr>
                                      <p:tavLst>
                                        <p:tav tm="0">
                                          <p:val>
                                            <p:fltVal val="0.5"/>
                                          </p:val>
                                        </p:tav>
                                        <p:tav tm="100000">
                                          <p:val>
                                            <p:strVal val="#ppt_y"/>
                                          </p:val>
                                        </p:tav>
                                      </p:tavLst>
                                    </p:anim>
                                  </p:childTnLst>
                                </p:cTn>
                              </p:par>
                            </p:childTnLst>
                          </p:cTn>
                        </p:par>
                        <p:par>
                          <p:cTn id="37" fill="hold">
                            <p:stCondLst>
                              <p:cond delay="4250"/>
                            </p:stCondLst>
                            <p:childTnLst>
                              <p:par>
                                <p:cTn id="38" presetID="45" presetClass="entr" presetSubtype="0"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2750"/>
                                        <p:tgtEl>
                                          <p:spTgt spid="13"/>
                                        </p:tgtEl>
                                      </p:cBhvr>
                                    </p:animEffect>
                                    <p:anim calcmode="lin" valueType="num">
                                      <p:cBhvr>
                                        <p:cTn id="41" dur="2750" fill="hold"/>
                                        <p:tgtEl>
                                          <p:spTgt spid="13"/>
                                        </p:tgtEl>
                                        <p:attrNameLst>
                                          <p:attrName>ppt_w</p:attrName>
                                        </p:attrNameLst>
                                      </p:cBhvr>
                                      <p:tavLst>
                                        <p:tav tm="0" fmla="#ppt_w*sin(2.5*pi*$)">
                                          <p:val>
                                            <p:fltVal val="0"/>
                                          </p:val>
                                        </p:tav>
                                        <p:tav tm="100000">
                                          <p:val>
                                            <p:fltVal val="1"/>
                                          </p:val>
                                        </p:tav>
                                      </p:tavLst>
                                    </p:anim>
                                    <p:anim calcmode="lin" valueType="num">
                                      <p:cBhvr>
                                        <p:cTn id="42" dur="2750" fill="hold"/>
                                        <p:tgtEl>
                                          <p:spTgt spid="13"/>
                                        </p:tgtEl>
                                        <p:attrNameLst>
                                          <p:attrName>ppt_h</p:attrName>
                                        </p:attrNameLst>
                                      </p:cBhvr>
                                      <p:tavLst>
                                        <p:tav tm="0">
                                          <p:val>
                                            <p:strVal val="#ppt_h"/>
                                          </p:val>
                                        </p:tav>
                                        <p:tav tm="100000">
                                          <p:val>
                                            <p:strVal val="#ppt_h"/>
                                          </p:val>
                                        </p:tav>
                                      </p:tavLst>
                                    </p:anim>
                                  </p:childTnLst>
                                </p:cTn>
                              </p:par>
                              <p:par>
                                <p:cTn id="43" presetID="22" presetClass="entr" presetSubtype="8"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1000"/>
                                        <p:tgtEl>
                                          <p:spTgt spid="14"/>
                                        </p:tgtEl>
                                      </p:cBhvr>
                                    </p:animEffect>
                                  </p:childTnLst>
                                </p:cTn>
                              </p:par>
                              <p:par>
                                <p:cTn id="46" presetID="22" presetClass="entr" presetSubtype="1" fill="hold" grpId="0" nodeType="withEffect">
                                  <p:stCondLst>
                                    <p:cond delay="1000"/>
                                  </p:stCondLst>
                                  <p:childTnLst>
                                    <p:set>
                                      <p:cBhvr>
                                        <p:cTn id="47" dur="1" fill="hold">
                                          <p:stCondLst>
                                            <p:cond delay="0"/>
                                          </p:stCondLst>
                                        </p:cTn>
                                        <p:tgtEl>
                                          <p:spTgt spid="15"/>
                                        </p:tgtEl>
                                        <p:attrNameLst>
                                          <p:attrName>style.visibility</p:attrName>
                                        </p:attrNameLst>
                                      </p:cBhvr>
                                      <p:to>
                                        <p:strVal val="visible"/>
                                      </p:to>
                                    </p:set>
                                    <p:animEffect transition="in" filter="wipe(up)">
                                      <p:cBhvr>
                                        <p:cTn id="48" dur="500"/>
                                        <p:tgtEl>
                                          <p:spTgt spid="15"/>
                                        </p:tgtEl>
                                      </p:cBhvr>
                                    </p:animEffect>
                                  </p:childTnLst>
                                </p:cTn>
                              </p:par>
                              <p:par>
                                <p:cTn id="49" presetID="22" presetClass="entr" presetSubtype="1" fill="hold" grpId="0" nodeType="withEffect">
                                  <p:stCondLst>
                                    <p:cond delay="1500"/>
                                  </p:stCondLst>
                                  <p:childTnLst>
                                    <p:set>
                                      <p:cBhvr>
                                        <p:cTn id="50" dur="1" fill="hold">
                                          <p:stCondLst>
                                            <p:cond delay="0"/>
                                          </p:stCondLst>
                                        </p:cTn>
                                        <p:tgtEl>
                                          <p:spTgt spid="12"/>
                                        </p:tgtEl>
                                        <p:attrNameLst>
                                          <p:attrName>style.visibility</p:attrName>
                                        </p:attrNameLst>
                                      </p:cBhvr>
                                      <p:to>
                                        <p:strVal val="visible"/>
                                      </p:to>
                                    </p:set>
                                    <p:animEffect transition="in" filter="wipe(up)">
                                      <p:cBhvr>
                                        <p:cTn id="51" dur="1000"/>
                                        <p:tgtEl>
                                          <p:spTgt spid="12"/>
                                        </p:tgtEl>
                                      </p:cBhvr>
                                    </p:animEffect>
                                  </p:childTnLst>
                                </p:cTn>
                              </p:par>
                            </p:childTnLst>
                          </p:cTn>
                        </p:par>
                        <p:par>
                          <p:cTn id="52" fill="hold">
                            <p:stCondLst>
                              <p:cond delay="7000"/>
                            </p:stCondLst>
                            <p:childTnLst>
                              <p:par>
                                <p:cTn id="53" presetID="23" presetClass="entr" presetSubtype="528"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500" fill="hold"/>
                                        <p:tgtEl>
                                          <p:spTgt spid="27"/>
                                        </p:tgtEl>
                                        <p:attrNameLst>
                                          <p:attrName>ppt_w</p:attrName>
                                        </p:attrNameLst>
                                      </p:cBhvr>
                                      <p:tavLst>
                                        <p:tav tm="0">
                                          <p:val>
                                            <p:fltVal val="0"/>
                                          </p:val>
                                        </p:tav>
                                        <p:tav tm="100000">
                                          <p:val>
                                            <p:strVal val="#ppt_w"/>
                                          </p:val>
                                        </p:tav>
                                      </p:tavLst>
                                    </p:anim>
                                    <p:anim calcmode="lin" valueType="num">
                                      <p:cBhvr>
                                        <p:cTn id="56" dur="500" fill="hold"/>
                                        <p:tgtEl>
                                          <p:spTgt spid="27"/>
                                        </p:tgtEl>
                                        <p:attrNameLst>
                                          <p:attrName>ppt_h</p:attrName>
                                        </p:attrNameLst>
                                      </p:cBhvr>
                                      <p:tavLst>
                                        <p:tav tm="0">
                                          <p:val>
                                            <p:fltVal val="0"/>
                                          </p:val>
                                        </p:tav>
                                        <p:tav tm="100000">
                                          <p:val>
                                            <p:strVal val="#ppt_h"/>
                                          </p:val>
                                        </p:tav>
                                      </p:tavLst>
                                    </p:anim>
                                    <p:anim calcmode="lin" valueType="num">
                                      <p:cBhvr>
                                        <p:cTn id="57" dur="500" fill="hold"/>
                                        <p:tgtEl>
                                          <p:spTgt spid="27"/>
                                        </p:tgtEl>
                                        <p:attrNameLst>
                                          <p:attrName>ppt_x</p:attrName>
                                        </p:attrNameLst>
                                      </p:cBhvr>
                                      <p:tavLst>
                                        <p:tav tm="0">
                                          <p:val>
                                            <p:fltVal val="0.5"/>
                                          </p:val>
                                        </p:tav>
                                        <p:tav tm="100000">
                                          <p:val>
                                            <p:strVal val="#ppt_x"/>
                                          </p:val>
                                        </p:tav>
                                      </p:tavLst>
                                    </p:anim>
                                    <p:anim calcmode="lin" valueType="num">
                                      <p:cBhvr>
                                        <p:cTn id="58" dur="500" fill="hold"/>
                                        <p:tgtEl>
                                          <p:spTgt spid="27"/>
                                        </p:tgtEl>
                                        <p:attrNameLst>
                                          <p:attrName>ppt_y</p:attrName>
                                        </p:attrNameLst>
                                      </p:cBhvr>
                                      <p:tavLst>
                                        <p:tav tm="0">
                                          <p:val>
                                            <p:fltVal val="0.5"/>
                                          </p:val>
                                        </p:tav>
                                        <p:tav tm="100000">
                                          <p:val>
                                            <p:strVal val="#ppt_y"/>
                                          </p:val>
                                        </p:tav>
                                      </p:tavLst>
                                    </p:anim>
                                  </p:childTnLst>
                                </p:cTn>
                              </p:par>
                            </p:childTnLst>
                          </p:cTn>
                        </p:par>
                        <p:par>
                          <p:cTn id="59" fill="hold">
                            <p:stCondLst>
                              <p:cond delay="7500"/>
                            </p:stCondLst>
                            <p:childTnLst>
                              <p:par>
                                <p:cTn id="60" presetID="45" presetClass="entr" presetSubtype="0"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fade">
                                      <p:cBhvr>
                                        <p:cTn id="62" dur="2750"/>
                                        <p:tgtEl>
                                          <p:spTgt spid="20"/>
                                        </p:tgtEl>
                                      </p:cBhvr>
                                    </p:animEffect>
                                    <p:anim calcmode="lin" valueType="num">
                                      <p:cBhvr>
                                        <p:cTn id="63" dur="2750" fill="hold"/>
                                        <p:tgtEl>
                                          <p:spTgt spid="20"/>
                                        </p:tgtEl>
                                        <p:attrNameLst>
                                          <p:attrName>ppt_w</p:attrName>
                                        </p:attrNameLst>
                                      </p:cBhvr>
                                      <p:tavLst>
                                        <p:tav tm="0" fmla="#ppt_w*sin(2.5*pi*$)">
                                          <p:val>
                                            <p:fltVal val="0"/>
                                          </p:val>
                                        </p:tav>
                                        <p:tav tm="100000">
                                          <p:val>
                                            <p:fltVal val="1"/>
                                          </p:val>
                                        </p:tav>
                                      </p:tavLst>
                                    </p:anim>
                                    <p:anim calcmode="lin" valueType="num">
                                      <p:cBhvr>
                                        <p:cTn id="64" dur="2750" fill="hold"/>
                                        <p:tgtEl>
                                          <p:spTgt spid="20"/>
                                        </p:tgtEl>
                                        <p:attrNameLst>
                                          <p:attrName>ppt_h</p:attrName>
                                        </p:attrNameLst>
                                      </p:cBhvr>
                                      <p:tavLst>
                                        <p:tav tm="0">
                                          <p:val>
                                            <p:strVal val="#ppt_h"/>
                                          </p:val>
                                        </p:tav>
                                        <p:tav tm="100000">
                                          <p:val>
                                            <p:strVal val="#ppt_h"/>
                                          </p:val>
                                        </p:tav>
                                      </p:tavLst>
                                    </p:anim>
                                  </p:childTnLst>
                                </p:cTn>
                              </p:par>
                              <p:par>
                                <p:cTn id="65" presetID="22" presetClass="entr" presetSubtype="8" fill="hold" grpId="0" nodeType="with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wipe(left)">
                                      <p:cBhvr>
                                        <p:cTn id="67" dur="1000"/>
                                        <p:tgtEl>
                                          <p:spTgt spid="21"/>
                                        </p:tgtEl>
                                      </p:cBhvr>
                                    </p:animEffect>
                                  </p:childTnLst>
                                </p:cTn>
                              </p:par>
                              <p:par>
                                <p:cTn id="68" presetID="22" presetClass="entr" presetSubtype="1" fill="hold" grpId="0" nodeType="withEffect">
                                  <p:stCondLst>
                                    <p:cond delay="1000"/>
                                  </p:stCondLst>
                                  <p:childTnLst>
                                    <p:set>
                                      <p:cBhvr>
                                        <p:cTn id="69" dur="1" fill="hold">
                                          <p:stCondLst>
                                            <p:cond delay="0"/>
                                          </p:stCondLst>
                                        </p:cTn>
                                        <p:tgtEl>
                                          <p:spTgt spid="22"/>
                                        </p:tgtEl>
                                        <p:attrNameLst>
                                          <p:attrName>style.visibility</p:attrName>
                                        </p:attrNameLst>
                                      </p:cBhvr>
                                      <p:to>
                                        <p:strVal val="visible"/>
                                      </p:to>
                                    </p:set>
                                    <p:animEffect transition="in" filter="wipe(up)">
                                      <p:cBhvr>
                                        <p:cTn id="70" dur="500"/>
                                        <p:tgtEl>
                                          <p:spTgt spid="22"/>
                                        </p:tgtEl>
                                      </p:cBhvr>
                                    </p:animEffect>
                                  </p:childTnLst>
                                </p:cTn>
                              </p:par>
                              <p:par>
                                <p:cTn id="71" presetID="22" presetClass="entr" presetSubtype="8" fill="hold" grpId="0" nodeType="withEffect">
                                  <p:stCondLst>
                                    <p:cond delay="1500"/>
                                  </p:stCondLst>
                                  <p:childTnLst>
                                    <p:set>
                                      <p:cBhvr>
                                        <p:cTn id="72" dur="1" fill="hold">
                                          <p:stCondLst>
                                            <p:cond delay="0"/>
                                          </p:stCondLst>
                                        </p:cTn>
                                        <p:tgtEl>
                                          <p:spTgt spid="16"/>
                                        </p:tgtEl>
                                        <p:attrNameLst>
                                          <p:attrName>style.visibility</p:attrName>
                                        </p:attrNameLst>
                                      </p:cBhvr>
                                      <p:to>
                                        <p:strVal val="visible"/>
                                      </p:to>
                                    </p:set>
                                    <p:animEffect transition="in" filter="wipe(left)">
                                      <p:cBhvr>
                                        <p:cTn id="73"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p:bldP spid="15" grpId="0"/>
      <p:bldP spid="16" grpId="0" animBg="1"/>
      <p:bldP spid="17" grpId="0" animBg="1"/>
      <p:bldP spid="18" grpId="0" animBg="1"/>
      <p:bldP spid="19" grpId="0"/>
      <p:bldP spid="20" grpId="0" animBg="1"/>
      <p:bldP spid="21" grpId="0"/>
      <p:bldP spid="22" grpId="0"/>
      <p:bldP spid="23" grpId="0"/>
      <p:bldP spid="2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rgbClr val="222A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B5B5B5"/>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EF3425"/>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8397B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62768F"/>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dirty="0">
                <a:solidFill>
                  <a:srgbClr val="EF3425"/>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dirty="0">
                <a:solidFill>
                  <a:srgbClr val="8397B1"/>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dirty="0">
                <a:solidFill>
                  <a:srgbClr val="44546B"/>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dirty="0">
                <a:solidFill>
                  <a:srgbClr val="62768F"/>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dirty="0">
                <a:solidFill>
                  <a:srgbClr val="B5B5B5"/>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pic>
        <p:nvPicPr>
          <p:cNvPr id="43" name="Picture 4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15862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F3425"/>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rgbClr val="62768F"/>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rgbClr val="62768F"/>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rgbClr val="EF3425"/>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solidFill>
            <a:srgbClr val="44546B"/>
          </a:solidFill>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grp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grp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grp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grp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grp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grp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grp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rgbClr val="2C3749"/>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4" name="Group 173"/>
          <p:cNvGrpSpPr/>
          <p:nvPr/>
        </p:nvGrpSpPr>
        <p:grpSpPr>
          <a:xfrm>
            <a:off x="3341511" y="258228"/>
            <a:ext cx="5508978" cy="954108"/>
            <a:chOff x="3341511" y="258228"/>
            <a:chExt cx="5508978" cy="954108"/>
          </a:xfrm>
        </p:grpSpPr>
        <p:sp>
          <p:nvSpPr>
            <p:cNvPr id="175" name="TextBox 17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6" name="TextBox 175"/>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173" name="Picture 172">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6090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4"/>
                                        </p:tgtEl>
                                        <p:attrNameLst>
                                          <p:attrName>style.visibility</p:attrName>
                                        </p:attrNameLst>
                                      </p:cBhvr>
                                      <p:to>
                                        <p:strVal val="visible"/>
                                      </p:to>
                                    </p:set>
                                    <p:animEffect transition="in" filter="wipe(left)">
                                      <p:cBhvr>
                                        <p:cTn id="7" dur="500"/>
                                        <p:tgtEl>
                                          <p:spTgt spid="174"/>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15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25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0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45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0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0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0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0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85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0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95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05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0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15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Shape 3686"/>
          <p:cNvSpPr/>
          <p:nvPr/>
        </p:nvSpPr>
        <p:spPr>
          <a:xfrm>
            <a:off x="361773"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57" name="Shape 2132"/>
          <p:cNvSpPr/>
          <p:nvPr/>
        </p:nvSpPr>
        <p:spPr>
          <a:xfrm rot="18900000">
            <a:off x="10076533" y="18586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C3749"/>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4" name="Group 13"/>
          <p:cNvGrpSpPr/>
          <p:nvPr/>
        </p:nvGrpSpPr>
        <p:grpSpPr>
          <a:xfrm>
            <a:off x="8709524" y="1937938"/>
            <a:ext cx="2559029" cy="2556905"/>
            <a:chOff x="8709524" y="1937938"/>
            <a:chExt cx="2559029" cy="2556905"/>
          </a:xfrm>
        </p:grpSpPr>
        <p:sp>
          <p:nvSpPr>
            <p:cNvPr id="45" name="Shape 2123"/>
            <p:cNvSpPr/>
            <p:nvPr/>
          </p:nvSpPr>
          <p:spPr>
            <a:xfrm rot="18900000">
              <a:off x="8709524" y="1937938"/>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6" name="Shape 2124"/>
            <p:cNvSpPr/>
            <p:nvPr/>
          </p:nvSpPr>
          <p:spPr>
            <a:xfrm rot="18900000">
              <a:off x="9997918" y="3224210"/>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7" name="Shape 2125"/>
            <p:cNvSpPr/>
            <p:nvPr/>
          </p:nvSpPr>
          <p:spPr>
            <a:xfrm rot="18900000">
              <a:off x="9538135" y="2757393"/>
              <a:ext cx="896821"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44546B"/>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dirty="0"/>
            </a:p>
          </p:txBody>
        </p:sp>
      </p:grpSp>
      <p:grpSp>
        <p:nvGrpSpPr>
          <p:cNvPr id="13" name="Group 12"/>
          <p:cNvGrpSpPr/>
          <p:nvPr/>
        </p:nvGrpSpPr>
        <p:grpSpPr>
          <a:xfrm>
            <a:off x="8618112" y="3309104"/>
            <a:ext cx="2559028" cy="2556908"/>
            <a:chOff x="8618112" y="3309104"/>
            <a:chExt cx="2559028" cy="2556908"/>
          </a:xfrm>
        </p:grpSpPr>
        <p:sp>
          <p:nvSpPr>
            <p:cNvPr id="48" name="Shape 2126"/>
            <p:cNvSpPr/>
            <p:nvPr/>
          </p:nvSpPr>
          <p:spPr>
            <a:xfrm rot="18900000">
              <a:off x="8618112" y="33091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397B1"/>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9" name="Shape 2127"/>
            <p:cNvSpPr/>
            <p:nvPr/>
          </p:nvSpPr>
          <p:spPr>
            <a:xfrm rot="18900000">
              <a:off x="9906505" y="4595377"/>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397B1"/>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0" name="Shape 2128"/>
            <p:cNvSpPr/>
            <p:nvPr/>
          </p:nvSpPr>
          <p:spPr>
            <a:xfrm rot="18900000">
              <a:off x="9446723" y="4128559"/>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8397B1"/>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dirty="0"/>
            </a:p>
          </p:txBody>
        </p:sp>
      </p:grpSp>
      <p:grpSp>
        <p:nvGrpSpPr>
          <p:cNvPr id="12" name="Group 11"/>
          <p:cNvGrpSpPr/>
          <p:nvPr/>
        </p:nvGrpSpPr>
        <p:grpSpPr>
          <a:xfrm>
            <a:off x="7243181" y="3388439"/>
            <a:ext cx="2559029" cy="2556907"/>
            <a:chOff x="7243181" y="3388439"/>
            <a:chExt cx="2559029" cy="2556907"/>
          </a:xfrm>
        </p:grpSpPr>
        <p:sp>
          <p:nvSpPr>
            <p:cNvPr id="53" name="Shape 2129"/>
            <p:cNvSpPr/>
            <p:nvPr/>
          </p:nvSpPr>
          <p:spPr>
            <a:xfrm rot="18900000">
              <a:off x="7243181" y="3388439"/>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3425"/>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4" name="Shape 2130"/>
            <p:cNvSpPr/>
            <p:nvPr/>
          </p:nvSpPr>
          <p:spPr>
            <a:xfrm rot="18900000">
              <a:off x="8531575" y="4674713"/>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3425"/>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6" name="Shape 2131"/>
            <p:cNvSpPr/>
            <p:nvPr/>
          </p:nvSpPr>
          <p:spPr>
            <a:xfrm rot="18900000">
              <a:off x="8071791" y="4207894"/>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EF3425"/>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dirty="0"/>
            </a:p>
          </p:txBody>
        </p:sp>
      </p:grpSp>
      <p:sp>
        <p:nvSpPr>
          <p:cNvPr id="58" name="Shape 2133"/>
          <p:cNvSpPr/>
          <p:nvPr/>
        </p:nvSpPr>
        <p:spPr>
          <a:xfrm>
            <a:off x="10275247" y="2049363"/>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59" name="Shape 2134"/>
          <p:cNvSpPr/>
          <p:nvPr/>
        </p:nvSpPr>
        <p:spPr>
          <a:xfrm>
            <a:off x="8904002" y="2135205"/>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0" name="Shape 2135"/>
          <p:cNvSpPr/>
          <p:nvPr/>
        </p:nvSpPr>
        <p:spPr>
          <a:xfrm>
            <a:off x="10193519" y="3424662"/>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3" name="Shape 2136"/>
          <p:cNvSpPr/>
          <p:nvPr/>
        </p:nvSpPr>
        <p:spPr>
          <a:xfrm>
            <a:off x="8822272" y="3502585"/>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8" name="Shape 2137"/>
          <p:cNvSpPr/>
          <p:nvPr/>
        </p:nvSpPr>
        <p:spPr>
          <a:xfrm>
            <a:off x="10103869" y="4792043"/>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1" name="Shape 2138"/>
          <p:cNvSpPr/>
          <p:nvPr/>
        </p:nvSpPr>
        <p:spPr>
          <a:xfrm>
            <a:off x="7435187" y="3572592"/>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2" name="Shape 2139"/>
          <p:cNvSpPr/>
          <p:nvPr/>
        </p:nvSpPr>
        <p:spPr>
          <a:xfrm>
            <a:off x="8716786" y="4862049"/>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grpSp>
        <p:nvGrpSpPr>
          <p:cNvPr id="11" name="Group 10"/>
          <p:cNvGrpSpPr/>
          <p:nvPr/>
        </p:nvGrpSpPr>
        <p:grpSpPr>
          <a:xfrm>
            <a:off x="598061" y="1706560"/>
            <a:ext cx="2753114" cy="1685837"/>
            <a:chOff x="1128639" y="2083883"/>
            <a:chExt cx="2753114" cy="1685837"/>
          </a:xfrm>
        </p:grpSpPr>
        <p:sp>
          <p:nvSpPr>
            <p:cNvPr id="85"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TextBox 86"/>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88" name="Shape 3686"/>
          <p:cNvSpPr/>
          <p:nvPr/>
        </p:nvSpPr>
        <p:spPr>
          <a:xfrm>
            <a:off x="3513560"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89" name="Group 88"/>
          <p:cNvGrpSpPr/>
          <p:nvPr/>
        </p:nvGrpSpPr>
        <p:grpSpPr>
          <a:xfrm>
            <a:off x="3749848" y="1706560"/>
            <a:ext cx="2753114" cy="1685837"/>
            <a:chOff x="1128639" y="2083883"/>
            <a:chExt cx="2753114" cy="1685837"/>
          </a:xfrm>
        </p:grpSpPr>
        <p:sp>
          <p:nvSpPr>
            <p:cNvPr id="92"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3" name="TextBox 92"/>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94" name="Shape 3686"/>
          <p:cNvSpPr/>
          <p:nvPr/>
        </p:nvSpPr>
        <p:spPr>
          <a:xfrm>
            <a:off x="361773" y="378570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5" name="Group 94"/>
          <p:cNvGrpSpPr/>
          <p:nvPr/>
        </p:nvGrpSpPr>
        <p:grpSpPr>
          <a:xfrm>
            <a:off x="598061" y="3819582"/>
            <a:ext cx="2753114" cy="1685837"/>
            <a:chOff x="1128639" y="2083883"/>
            <a:chExt cx="2753114" cy="1685837"/>
          </a:xfrm>
        </p:grpSpPr>
        <p:sp>
          <p:nvSpPr>
            <p:cNvPr id="96"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7" name="TextBox 96"/>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98" name="Shape 3686"/>
          <p:cNvSpPr/>
          <p:nvPr/>
        </p:nvSpPr>
        <p:spPr>
          <a:xfrm>
            <a:off x="3517389" y="398525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2C3749"/>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9" name="Group 98"/>
          <p:cNvGrpSpPr/>
          <p:nvPr/>
        </p:nvGrpSpPr>
        <p:grpSpPr>
          <a:xfrm>
            <a:off x="3753677" y="4019130"/>
            <a:ext cx="2753114" cy="1685837"/>
            <a:chOff x="1128639" y="2083883"/>
            <a:chExt cx="2753114" cy="1685837"/>
          </a:xfrm>
        </p:grpSpPr>
        <p:sp>
          <p:nvSpPr>
            <p:cNvPr id="100"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3" name="TextBox 102"/>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grpSp>
        <p:nvGrpSpPr>
          <p:cNvPr id="104" name="Group 103"/>
          <p:cNvGrpSpPr/>
          <p:nvPr/>
        </p:nvGrpSpPr>
        <p:grpSpPr>
          <a:xfrm>
            <a:off x="3341511" y="258228"/>
            <a:ext cx="5508978" cy="954108"/>
            <a:chOff x="3341511" y="258228"/>
            <a:chExt cx="5508978" cy="954108"/>
          </a:xfrm>
        </p:grpSpPr>
        <p:sp>
          <p:nvSpPr>
            <p:cNvPr id="105" name="TextBox 10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3" name="Freeform 21"/>
          <p:cNvSpPr>
            <a:spLocks noChangeArrowheads="1"/>
          </p:cNvSpPr>
          <p:nvPr/>
        </p:nvSpPr>
        <p:spPr bwMode="auto">
          <a:xfrm>
            <a:off x="10456351" y="5122255"/>
            <a:ext cx="187165" cy="256238"/>
          </a:xfrm>
          <a:custGeom>
            <a:avLst/>
            <a:gdLst>
              <a:gd name="T0" fmla="*/ 182 w 371"/>
              <a:gd name="T1" fmla="*/ 320 h 509"/>
              <a:gd name="T2" fmla="*/ 264 w 371"/>
              <a:gd name="T3" fmla="*/ 239 h 509"/>
              <a:gd name="T4" fmla="*/ 264 w 371"/>
              <a:gd name="T5" fmla="*/ 81 h 509"/>
              <a:gd name="T6" fmla="*/ 182 w 371"/>
              <a:gd name="T7" fmla="*/ 0 h 509"/>
              <a:gd name="T8" fmla="*/ 106 w 371"/>
              <a:gd name="T9" fmla="*/ 81 h 509"/>
              <a:gd name="T10" fmla="*/ 106 w 371"/>
              <a:gd name="T11" fmla="*/ 239 h 509"/>
              <a:gd name="T12" fmla="*/ 182 w 371"/>
              <a:gd name="T13" fmla="*/ 320 h 509"/>
              <a:gd name="T14" fmla="*/ 325 w 371"/>
              <a:gd name="T15" fmla="*/ 239 h 509"/>
              <a:gd name="T16" fmla="*/ 182 w 371"/>
              <a:gd name="T17" fmla="*/ 376 h 509"/>
              <a:gd name="T18" fmla="*/ 45 w 371"/>
              <a:gd name="T19" fmla="*/ 239 h 509"/>
              <a:gd name="T20" fmla="*/ 0 w 371"/>
              <a:gd name="T21" fmla="*/ 239 h 509"/>
              <a:gd name="T22" fmla="*/ 157 w 371"/>
              <a:gd name="T23" fmla="*/ 416 h 509"/>
              <a:gd name="T24" fmla="*/ 157 w 371"/>
              <a:gd name="T25" fmla="*/ 508 h 509"/>
              <a:gd name="T26" fmla="*/ 213 w 371"/>
              <a:gd name="T27" fmla="*/ 508 h 509"/>
              <a:gd name="T28" fmla="*/ 213 w 371"/>
              <a:gd name="T29" fmla="*/ 416 h 509"/>
              <a:gd name="T30" fmla="*/ 370 w 371"/>
              <a:gd name="T31" fmla="*/ 239 h 509"/>
              <a:gd name="T32" fmla="*/ 325 w 371"/>
              <a:gd name="T33" fmla="*/ 239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1" h="509">
                <a:moveTo>
                  <a:pt x="182" y="320"/>
                </a:moveTo>
                <a:cubicBezTo>
                  <a:pt x="228" y="320"/>
                  <a:pt x="264" y="284"/>
                  <a:pt x="264" y="239"/>
                </a:cubicBezTo>
                <a:lnTo>
                  <a:pt x="264" y="81"/>
                </a:lnTo>
                <a:cubicBezTo>
                  <a:pt x="264" y="35"/>
                  <a:pt x="226" y="0"/>
                  <a:pt x="182" y="0"/>
                </a:cubicBezTo>
                <a:cubicBezTo>
                  <a:pt x="139" y="0"/>
                  <a:pt x="106" y="35"/>
                  <a:pt x="106" y="81"/>
                </a:cubicBezTo>
                <a:lnTo>
                  <a:pt x="106" y="239"/>
                </a:lnTo>
                <a:cubicBezTo>
                  <a:pt x="106" y="284"/>
                  <a:pt x="142" y="320"/>
                  <a:pt x="182" y="320"/>
                </a:cubicBezTo>
                <a:close/>
                <a:moveTo>
                  <a:pt x="325" y="239"/>
                </a:moveTo>
                <a:cubicBezTo>
                  <a:pt x="325" y="320"/>
                  <a:pt x="256" y="376"/>
                  <a:pt x="182" y="376"/>
                </a:cubicBezTo>
                <a:cubicBezTo>
                  <a:pt x="109" y="376"/>
                  <a:pt x="45" y="320"/>
                  <a:pt x="45" y="239"/>
                </a:cubicBezTo>
                <a:lnTo>
                  <a:pt x="0" y="239"/>
                </a:lnTo>
                <a:cubicBezTo>
                  <a:pt x="0" y="330"/>
                  <a:pt x="71" y="406"/>
                  <a:pt x="157" y="416"/>
                </a:cubicBezTo>
                <a:lnTo>
                  <a:pt x="157" y="508"/>
                </a:lnTo>
                <a:lnTo>
                  <a:pt x="213" y="508"/>
                </a:lnTo>
                <a:lnTo>
                  <a:pt x="213" y="416"/>
                </a:lnTo>
                <a:cubicBezTo>
                  <a:pt x="299" y="406"/>
                  <a:pt x="370" y="330"/>
                  <a:pt x="370" y="239"/>
                </a:cubicBezTo>
                <a:lnTo>
                  <a:pt x="325" y="239"/>
                </a:lnTo>
                <a:close/>
              </a:path>
            </a:pathLst>
          </a:custGeom>
          <a:solidFill>
            <a:schemeClr val="bg2">
              <a:lumMod val="10000"/>
            </a:schemeClr>
          </a:solidFill>
          <a:ln>
            <a:noFill/>
          </a:ln>
          <a:effectLst/>
        </p:spPr>
        <p:txBody>
          <a:bodyPr wrap="none" anchor="ctr"/>
          <a:lstStyle/>
          <a:p>
            <a:endParaRPr lang="en-US"/>
          </a:p>
        </p:txBody>
      </p:sp>
      <p:sp>
        <p:nvSpPr>
          <p:cNvPr id="116" name="Freeform 22"/>
          <p:cNvSpPr>
            <a:spLocks noChangeArrowheads="1"/>
          </p:cNvSpPr>
          <p:nvPr/>
        </p:nvSpPr>
        <p:spPr bwMode="auto">
          <a:xfrm>
            <a:off x="8998905" y="5199655"/>
            <a:ext cx="320854" cy="213903"/>
          </a:xfrm>
          <a:custGeom>
            <a:avLst/>
            <a:gdLst>
              <a:gd name="T0" fmla="*/ 528 w 636"/>
              <a:gd name="T1" fmla="*/ 371 h 423"/>
              <a:gd name="T2" fmla="*/ 584 w 636"/>
              <a:gd name="T3" fmla="*/ 315 h 423"/>
              <a:gd name="T4" fmla="*/ 584 w 636"/>
              <a:gd name="T5" fmla="*/ 51 h 423"/>
              <a:gd name="T6" fmla="*/ 528 w 636"/>
              <a:gd name="T7" fmla="*/ 0 h 423"/>
              <a:gd name="T8" fmla="*/ 107 w 636"/>
              <a:gd name="T9" fmla="*/ 0 h 423"/>
              <a:gd name="T10" fmla="*/ 51 w 636"/>
              <a:gd name="T11" fmla="*/ 51 h 423"/>
              <a:gd name="T12" fmla="*/ 51 w 636"/>
              <a:gd name="T13" fmla="*/ 315 h 423"/>
              <a:gd name="T14" fmla="*/ 107 w 636"/>
              <a:gd name="T15" fmla="*/ 371 h 423"/>
              <a:gd name="T16" fmla="*/ 0 w 636"/>
              <a:gd name="T17" fmla="*/ 371 h 423"/>
              <a:gd name="T18" fmla="*/ 0 w 636"/>
              <a:gd name="T19" fmla="*/ 422 h 423"/>
              <a:gd name="T20" fmla="*/ 635 w 636"/>
              <a:gd name="T21" fmla="*/ 422 h 423"/>
              <a:gd name="T22" fmla="*/ 635 w 636"/>
              <a:gd name="T23" fmla="*/ 371 h 423"/>
              <a:gd name="T24" fmla="*/ 528 w 636"/>
              <a:gd name="T25" fmla="*/ 371 h 423"/>
              <a:gd name="T26" fmla="*/ 107 w 636"/>
              <a:gd name="T27" fmla="*/ 51 h 423"/>
              <a:gd name="T28" fmla="*/ 528 w 636"/>
              <a:gd name="T29" fmla="*/ 51 h 423"/>
              <a:gd name="T30" fmla="*/ 528 w 636"/>
              <a:gd name="T31" fmla="*/ 315 h 423"/>
              <a:gd name="T32" fmla="*/ 107 w 636"/>
              <a:gd name="T33" fmla="*/ 315 h 423"/>
              <a:gd name="T34" fmla="*/ 107 w 636"/>
              <a:gd name="T35" fmla="*/ 51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6" h="423">
                <a:moveTo>
                  <a:pt x="528" y="371"/>
                </a:moveTo>
                <a:cubicBezTo>
                  <a:pt x="559" y="371"/>
                  <a:pt x="584" y="346"/>
                  <a:pt x="584" y="315"/>
                </a:cubicBezTo>
                <a:lnTo>
                  <a:pt x="584" y="51"/>
                </a:lnTo>
                <a:cubicBezTo>
                  <a:pt x="584" y="21"/>
                  <a:pt x="559" y="0"/>
                  <a:pt x="528" y="0"/>
                </a:cubicBezTo>
                <a:lnTo>
                  <a:pt x="107" y="0"/>
                </a:lnTo>
                <a:cubicBezTo>
                  <a:pt x="76" y="0"/>
                  <a:pt x="51" y="21"/>
                  <a:pt x="51" y="51"/>
                </a:cubicBezTo>
                <a:lnTo>
                  <a:pt x="51" y="315"/>
                </a:lnTo>
                <a:cubicBezTo>
                  <a:pt x="51" y="346"/>
                  <a:pt x="76" y="371"/>
                  <a:pt x="107" y="371"/>
                </a:cubicBezTo>
                <a:lnTo>
                  <a:pt x="0" y="371"/>
                </a:lnTo>
                <a:lnTo>
                  <a:pt x="0" y="422"/>
                </a:lnTo>
                <a:lnTo>
                  <a:pt x="635" y="422"/>
                </a:lnTo>
                <a:lnTo>
                  <a:pt x="635" y="371"/>
                </a:lnTo>
                <a:lnTo>
                  <a:pt x="528" y="371"/>
                </a:lnTo>
                <a:close/>
                <a:moveTo>
                  <a:pt x="107" y="51"/>
                </a:moveTo>
                <a:lnTo>
                  <a:pt x="528" y="51"/>
                </a:lnTo>
                <a:lnTo>
                  <a:pt x="528" y="315"/>
                </a:lnTo>
                <a:lnTo>
                  <a:pt x="107" y="315"/>
                </a:lnTo>
                <a:lnTo>
                  <a:pt x="107" y="51"/>
                </a:lnTo>
                <a:close/>
              </a:path>
            </a:pathLst>
          </a:custGeom>
          <a:solidFill>
            <a:schemeClr val="bg2">
              <a:lumMod val="10000"/>
            </a:schemeClr>
          </a:solidFill>
          <a:ln>
            <a:noFill/>
          </a:ln>
          <a:effectLst/>
        </p:spPr>
        <p:txBody>
          <a:bodyPr wrap="none" anchor="ctr"/>
          <a:lstStyle/>
          <a:p>
            <a:endParaRPr lang="en-US"/>
          </a:p>
        </p:txBody>
      </p:sp>
      <p:sp>
        <p:nvSpPr>
          <p:cNvPr id="117" name="Freeform 23"/>
          <p:cNvSpPr>
            <a:spLocks noChangeArrowheads="1"/>
          </p:cNvSpPr>
          <p:nvPr/>
        </p:nvSpPr>
        <p:spPr bwMode="auto">
          <a:xfrm>
            <a:off x="9171060" y="3814232"/>
            <a:ext cx="187165" cy="269606"/>
          </a:xfrm>
          <a:custGeom>
            <a:avLst/>
            <a:gdLst>
              <a:gd name="T0" fmla="*/ 320 w 372"/>
              <a:gd name="T1" fmla="*/ 0 h 534"/>
              <a:gd name="T2" fmla="*/ 50 w 372"/>
              <a:gd name="T3" fmla="*/ 0 h 534"/>
              <a:gd name="T4" fmla="*/ 0 w 372"/>
              <a:gd name="T5" fmla="*/ 56 h 534"/>
              <a:gd name="T6" fmla="*/ 0 w 372"/>
              <a:gd name="T7" fmla="*/ 477 h 534"/>
              <a:gd name="T8" fmla="*/ 50 w 372"/>
              <a:gd name="T9" fmla="*/ 533 h 534"/>
              <a:gd name="T10" fmla="*/ 320 w 372"/>
              <a:gd name="T11" fmla="*/ 533 h 534"/>
              <a:gd name="T12" fmla="*/ 371 w 372"/>
              <a:gd name="T13" fmla="*/ 477 h 534"/>
              <a:gd name="T14" fmla="*/ 371 w 372"/>
              <a:gd name="T15" fmla="*/ 56 h 534"/>
              <a:gd name="T16" fmla="*/ 320 w 372"/>
              <a:gd name="T17" fmla="*/ 0 h 534"/>
              <a:gd name="T18" fmla="*/ 188 w 372"/>
              <a:gd name="T19" fmla="*/ 56 h 534"/>
              <a:gd name="T20" fmla="*/ 238 w 372"/>
              <a:gd name="T21" fmla="*/ 106 h 534"/>
              <a:gd name="T22" fmla="*/ 188 w 372"/>
              <a:gd name="T23" fmla="*/ 162 h 534"/>
              <a:gd name="T24" fmla="*/ 132 w 372"/>
              <a:gd name="T25" fmla="*/ 106 h 534"/>
              <a:gd name="T26" fmla="*/ 188 w 372"/>
              <a:gd name="T27" fmla="*/ 56 h 534"/>
              <a:gd name="T28" fmla="*/ 188 w 372"/>
              <a:gd name="T29" fmla="*/ 477 h 534"/>
              <a:gd name="T30" fmla="*/ 50 w 372"/>
              <a:gd name="T31" fmla="*/ 345 h 534"/>
              <a:gd name="T32" fmla="*/ 188 w 372"/>
              <a:gd name="T33" fmla="*/ 213 h 534"/>
              <a:gd name="T34" fmla="*/ 320 w 372"/>
              <a:gd name="T35" fmla="*/ 345 h 534"/>
              <a:gd name="T36" fmla="*/ 188 w 372"/>
              <a:gd name="T37" fmla="*/ 477 h 534"/>
              <a:gd name="T38" fmla="*/ 188 w 372"/>
              <a:gd name="T39" fmla="*/ 264 h 534"/>
              <a:gd name="T40" fmla="*/ 106 w 372"/>
              <a:gd name="T41" fmla="*/ 345 h 534"/>
              <a:gd name="T42" fmla="*/ 188 w 372"/>
              <a:gd name="T43" fmla="*/ 426 h 534"/>
              <a:gd name="T44" fmla="*/ 264 w 372"/>
              <a:gd name="T45" fmla="*/ 345 h 534"/>
              <a:gd name="T46" fmla="*/ 188 w 372"/>
              <a:gd name="T47" fmla="*/ 264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72" h="534">
                <a:moveTo>
                  <a:pt x="320" y="0"/>
                </a:moveTo>
                <a:lnTo>
                  <a:pt x="50" y="0"/>
                </a:lnTo>
                <a:cubicBezTo>
                  <a:pt x="25" y="0"/>
                  <a:pt x="0" y="25"/>
                  <a:pt x="0" y="56"/>
                </a:cubicBezTo>
                <a:lnTo>
                  <a:pt x="0" y="477"/>
                </a:lnTo>
                <a:cubicBezTo>
                  <a:pt x="0" y="508"/>
                  <a:pt x="25" y="533"/>
                  <a:pt x="50" y="533"/>
                </a:cubicBezTo>
                <a:lnTo>
                  <a:pt x="320" y="533"/>
                </a:lnTo>
                <a:cubicBezTo>
                  <a:pt x="345" y="533"/>
                  <a:pt x="371" y="508"/>
                  <a:pt x="371" y="477"/>
                </a:cubicBezTo>
                <a:lnTo>
                  <a:pt x="371" y="56"/>
                </a:lnTo>
                <a:cubicBezTo>
                  <a:pt x="371" y="25"/>
                  <a:pt x="345" y="0"/>
                  <a:pt x="320" y="0"/>
                </a:cubicBezTo>
                <a:close/>
                <a:moveTo>
                  <a:pt x="188" y="56"/>
                </a:moveTo>
                <a:cubicBezTo>
                  <a:pt x="213" y="56"/>
                  <a:pt x="238" y="76"/>
                  <a:pt x="238" y="106"/>
                </a:cubicBezTo>
                <a:cubicBezTo>
                  <a:pt x="238" y="137"/>
                  <a:pt x="216" y="162"/>
                  <a:pt x="188" y="162"/>
                </a:cubicBezTo>
                <a:cubicBezTo>
                  <a:pt x="160" y="162"/>
                  <a:pt x="132" y="137"/>
                  <a:pt x="132" y="106"/>
                </a:cubicBezTo>
                <a:cubicBezTo>
                  <a:pt x="132" y="76"/>
                  <a:pt x="157" y="56"/>
                  <a:pt x="188" y="56"/>
                </a:cubicBezTo>
                <a:close/>
                <a:moveTo>
                  <a:pt x="188" y="477"/>
                </a:moveTo>
                <a:cubicBezTo>
                  <a:pt x="111" y="477"/>
                  <a:pt x="50" y="419"/>
                  <a:pt x="50" y="345"/>
                </a:cubicBezTo>
                <a:cubicBezTo>
                  <a:pt x="50" y="271"/>
                  <a:pt x="114" y="213"/>
                  <a:pt x="188" y="213"/>
                </a:cubicBezTo>
                <a:cubicBezTo>
                  <a:pt x="261" y="213"/>
                  <a:pt x="320" y="271"/>
                  <a:pt x="320" y="345"/>
                </a:cubicBezTo>
                <a:cubicBezTo>
                  <a:pt x="320" y="419"/>
                  <a:pt x="259" y="477"/>
                  <a:pt x="188" y="477"/>
                </a:cubicBezTo>
                <a:close/>
                <a:moveTo>
                  <a:pt x="188" y="264"/>
                </a:moveTo>
                <a:cubicBezTo>
                  <a:pt x="142" y="264"/>
                  <a:pt x="106" y="299"/>
                  <a:pt x="106" y="345"/>
                </a:cubicBezTo>
                <a:cubicBezTo>
                  <a:pt x="106" y="391"/>
                  <a:pt x="144" y="426"/>
                  <a:pt x="188" y="426"/>
                </a:cubicBezTo>
                <a:cubicBezTo>
                  <a:pt x="231" y="426"/>
                  <a:pt x="264" y="391"/>
                  <a:pt x="264" y="345"/>
                </a:cubicBezTo>
                <a:cubicBezTo>
                  <a:pt x="264" y="299"/>
                  <a:pt x="228" y="264"/>
                  <a:pt x="188" y="264"/>
                </a:cubicBezTo>
                <a:close/>
              </a:path>
            </a:pathLst>
          </a:custGeom>
          <a:solidFill>
            <a:schemeClr val="bg2">
              <a:lumMod val="10000"/>
            </a:schemeClr>
          </a:solidFill>
          <a:ln>
            <a:noFill/>
          </a:ln>
          <a:effectLst/>
        </p:spPr>
        <p:txBody>
          <a:bodyPr wrap="none" anchor="ctr"/>
          <a:lstStyle/>
          <a:p>
            <a:endParaRPr lang="en-US"/>
          </a:p>
        </p:txBody>
      </p:sp>
      <p:sp>
        <p:nvSpPr>
          <p:cNvPr id="118" name="Freeform 25"/>
          <p:cNvSpPr>
            <a:spLocks noChangeArrowheads="1"/>
          </p:cNvSpPr>
          <p:nvPr/>
        </p:nvSpPr>
        <p:spPr bwMode="auto">
          <a:xfrm>
            <a:off x="9252363" y="2433829"/>
            <a:ext cx="213903" cy="296345"/>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chemeClr val="bg2">
              <a:lumMod val="10000"/>
            </a:schemeClr>
          </a:solidFill>
          <a:ln>
            <a:noFill/>
          </a:ln>
          <a:effectLst/>
        </p:spPr>
        <p:txBody>
          <a:bodyPr wrap="none" anchor="ctr"/>
          <a:lstStyle/>
          <a:p>
            <a:endParaRPr lang="en-US"/>
          </a:p>
        </p:txBody>
      </p:sp>
      <p:sp>
        <p:nvSpPr>
          <p:cNvPr id="120" name="Freeform 28"/>
          <p:cNvSpPr>
            <a:spLocks noChangeArrowheads="1"/>
          </p:cNvSpPr>
          <p:nvPr/>
        </p:nvSpPr>
        <p:spPr bwMode="auto">
          <a:xfrm>
            <a:off x="10503283" y="3739201"/>
            <a:ext cx="269607" cy="269606"/>
          </a:xfrm>
          <a:custGeom>
            <a:avLst/>
            <a:gdLst>
              <a:gd name="T0" fmla="*/ 264 w 534"/>
              <a:gd name="T1" fmla="*/ 0 h 534"/>
              <a:gd name="T2" fmla="*/ 0 w 534"/>
              <a:gd name="T3" fmla="*/ 264 h 534"/>
              <a:gd name="T4" fmla="*/ 264 w 534"/>
              <a:gd name="T5" fmla="*/ 533 h 534"/>
              <a:gd name="T6" fmla="*/ 533 w 534"/>
              <a:gd name="T7" fmla="*/ 264 h 534"/>
              <a:gd name="T8" fmla="*/ 264 w 534"/>
              <a:gd name="T9" fmla="*/ 0 h 534"/>
              <a:gd name="T10" fmla="*/ 264 w 534"/>
              <a:gd name="T11" fmla="*/ 81 h 534"/>
              <a:gd name="T12" fmla="*/ 376 w 534"/>
              <a:gd name="T13" fmla="*/ 117 h 534"/>
              <a:gd name="T14" fmla="*/ 320 w 534"/>
              <a:gd name="T15" fmla="*/ 178 h 534"/>
              <a:gd name="T16" fmla="*/ 264 w 534"/>
              <a:gd name="T17" fmla="*/ 162 h 534"/>
              <a:gd name="T18" fmla="*/ 157 w 534"/>
              <a:gd name="T19" fmla="*/ 264 h 534"/>
              <a:gd name="T20" fmla="*/ 193 w 534"/>
              <a:gd name="T21" fmla="*/ 340 h 534"/>
              <a:gd name="T22" fmla="*/ 137 w 534"/>
              <a:gd name="T23" fmla="*/ 396 h 534"/>
              <a:gd name="T24" fmla="*/ 81 w 534"/>
              <a:gd name="T25" fmla="*/ 264 h 534"/>
              <a:gd name="T26" fmla="*/ 264 w 534"/>
              <a:gd name="T27" fmla="*/ 81 h 534"/>
              <a:gd name="T28" fmla="*/ 396 w 534"/>
              <a:gd name="T29" fmla="*/ 396 h 534"/>
              <a:gd name="T30" fmla="*/ 340 w 534"/>
              <a:gd name="T31" fmla="*/ 340 h 534"/>
              <a:gd name="T32" fmla="*/ 370 w 534"/>
              <a:gd name="T33" fmla="*/ 264 h 534"/>
              <a:gd name="T34" fmla="*/ 355 w 534"/>
              <a:gd name="T35" fmla="*/ 213 h 534"/>
              <a:gd name="T36" fmla="*/ 416 w 534"/>
              <a:gd name="T37" fmla="*/ 157 h 534"/>
              <a:gd name="T38" fmla="*/ 452 w 534"/>
              <a:gd name="T39" fmla="*/ 264 h 534"/>
              <a:gd name="T40" fmla="*/ 396 w 534"/>
              <a:gd name="T41" fmla="*/ 396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34" h="534">
                <a:moveTo>
                  <a:pt x="264" y="0"/>
                </a:moveTo>
                <a:cubicBezTo>
                  <a:pt x="122" y="0"/>
                  <a:pt x="0" y="119"/>
                  <a:pt x="0" y="264"/>
                </a:cubicBezTo>
                <a:cubicBezTo>
                  <a:pt x="0" y="409"/>
                  <a:pt x="119" y="533"/>
                  <a:pt x="264" y="533"/>
                </a:cubicBezTo>
                <a:cubicBezTo>
                  <a:pt x="409" y="533"/>
                  <a:pt x="533" y="409"/>
                  <a:pt x="533" y="264"/>
                </a:cubicBezTo>
                <a:cubicBezTo>
                  <a:pt x="533" y="119"/>
                  <a:pt x="411" y="0"/>
                  <a:pt x="264" y="0"/>
                </a:cubicBezTo>
                <a:close/>
                <a:moveTo>
                  <a:pt x="264" y="81"/>
                </a:moveTo>
                <a:cubicBezTo>
                  <a:pt x="309" y="81"/>
                  <a:pt x="345" y="91"/>
                  <a:pt x="376" y="117"/>
                </a:cubicBezTo>
                <a:lnTo>
                  <a:pt x="320" y="178"/>
                </a:lnTo>
                <a:cubicBezTo>
                  <a:pt x="304" y="167"/>
                  <a:pt x="284" y="162"/>
                  <a:pt x="264" y="162"/>
                </a:cubicBezTo>
                <a:cubicBezTo>
                  <a:pt x="208" y="162"/>
                  <a:pt x="157" y="208"/>
                  <a:pt x="157" y="264"/>
                </a:cubicBezTo>
                <a:cubicBezTo>
                  <a:pt x="157" y="294"/>
                  <a:pt x="167" y="320"/>
                  <a:pt x="193" y="340"/>
                </a:cubicBezTo>
                <a:lnTo>
                  <a:pt x="137" y="396"/>
                </a:lnTo>
                <a:cubicBezTo>
                  <a:pt x="101" y="365"/>
                  <a:pt x="81" y="315"/>
                  <a:pt x="81" y="264"/>
                </a:cubicBezTo>
                <a:cubicBezTo>
                  <a:pt x="81" y="162"/>
                  <a:pt x="162" y="81"/>
                  <a:pt x="264" y="81"/>
                </a:cubicBezTo>
                <a:close/>
                <a:moveTo>
                  <a:pt x="396" y="396"/>
                </a:moveTo>
                <a:lnTo>
                  <a:pt x="340" y="340"/>
                </a:lnTo>
                <a:cubicBezTo>
                  <a:pt x="360" y="320"/>
                  <a:pt x="370" y="294"/>
                  <a:pt x="370" y="264"/>
                </a:cubicBezTo>
                <a:cubicBezTo>
                  <a:pt x="370" y="249"/>
                  <a:pt x="365" y="228"/>
                  <a:pt x="355" y="213"/>
                </a:cubicBezTo>
                <a:lnTo>
                  <a:pt x="416" y="157"/>
                </a:lnTo>
                <a:cubicBezTo>
                  <a:pt x="436" y="188"/>
                  <a:pt x="452" y="223"/>
                  <a:pt x="452" y="264"/>
                </a:cubicBezTo>
                <a:cubicBezTo>
                  <a:pt x="452" y="315"/>
                  <a:pt x="431" y="365"/>
                  <a:pt x="396" y="396"/>
                </a:cubicBezTo>
                <a:close/>
              </a:path>
            </a:pathLst>
          </a:custGeom>
          <a:solidFill>
            <a:schemeClr val="bg2">
              <a:lumMod val="10000"/>
            </a:schemeClr>
          </a:solidFill>
          <a:ln>
            <a:noFill/>
          </a:ln>
          <a:effectLst/>
        </p:spPr>
        <p:txBody>
          <a:bodyPr wrap="none" anchor="ctr"/>
          <a:lstStyle/>
          <a:p>
            <a:endParaRPr lang="en-US"/>
          </a:p>
        </p:txBody>
      </p:sp>
      <p:sp>
        <p:nvSpPr>
          <p:cNvPr id="121" name="Freeform 29"/>
          <p:cNvSpPr>
            <a:spLocks noChangeArrowheads="1"/>
          </p:cNvSpPr>
          <p:nvPr/>
        </p:nvSpPr>
        <p:spPr bwMode="auto">
          <a:xfrm>
            <a:off x="7788039" y="3859526"/>
            <a:ext cx="187165" cy="296343"/>
          </a:xfrm>
          <a:custGeom>
            <a:avLst/>
            <a:gdLst>
              <a:gd name="T0" fmla="*/ 320 w 372"/>
              <a:gd name="T1" fmla="*/ 0 h 586"/>
              <a:gd name="T2" fmla="*/ 56 w 372"/>
              <a:gd name="T3" fmla="*/ 0 h 586"/>
              <a:gd name="T4" fmla="*/ 0 w 372"/>
              <a:gd name="T5" fmla="*/ 51 h 586"/>
              <a:gd name="T6" fmla="*/ 0 w 372"/>
              <a:gd name="T7" fmla="*/ 534 h 586"/>
              <a:gd name="T8" fmla="*/ 56 w 372"/>
              <a:gd name="T9" fmla="*/ 585 h 586"/>
              <a:gd name="T10" fmla="*/ 320 w 372"/>
              <a:gd name="T11" fmla="*/ 585 h 586"/>
              <a:gd name="T12" fmla="*/ 371 w 372"/>
              <a:gd name="T13" fmla="*/ 534 h 586"/>
              <a:gd name="T14" fmla="*/ 371 w 372"/>
              <a:gd name="T15" fmla="*/ 51 h 586"/>
              <a:gd name="T16" fmla="*/ 320 w 372"/>
              <a:gd name="T17" fmla="*/ 0 h 586"/>
              <a:gd name="T18" fmla="*/ 320 w 372"/>
              <a:gd name="T19" fmla="*/ 478 h 586"/>
              <a:gd name="T20" fmla="*/ 56 w 372"/>
              <a:gd name="T21" fmla="*/ 478 h 586"/>
              <a:gd name="T22" fmla="*/ 56 w 372"/>
              <a:gd name="T23" fmla="*/ 107 h 586"/>
              <a:gd name="T24" fmla="*/ 320 w 372"/>
              <a:gd name="T25" fmla="*/ 107 h 586"/>
              <a:gd name="T26" fmla="*/ 320 w 372"/>
              <a:gd name="T27" fmla="*/ 478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2" h="586">
                <a:moveTo>
                  <a:pt x="320" y="0"/>
                </a:moveTo>
                <a:lnTo>
                  <a:pt x="56" y="0"/>
                </a:lnTo>
                <a:cubicBezTo>
                  <a:pt x="26" y="0"/>
                  <a:pt x="0" y="26"/>
                  <a:pt x="0" y="51"/>
                </a:cubicBezTo>
                <a:lnTo>
                  <a:pt x="0" y="534"/>
                </a:lnTo>
                <a:cubicBezTo>
                  <a:pt x="0" y="559"/>
                  <a:pt x="26" y="585"/>
                  <a:pt x="56" y="585"/>
                </a:cubicBezTo>
                <a:lnTo>
                  <a:pt x="320" y="585"/>
                </a:lnTo>
                <a:cubicBezTo>
                  <a:pt x="351" y="585"/>
                  <a:pt x="371" y="559"/>
                  <a:pt x="371" y="534"/>
                </a:cubicBezTo>
                <a:lnTo>
                  <a:pt x="371" y="51"/>
                </a:lnTo>
                <a:cubicBezTo>
                  <a:pt x="371" y="26"/>
                  <a:pt x="351" y="0"/>
                  <a:pt x="320" y="0"/>
                </a:cubicBezTo>
                <a:close/>
                <a:moveTo>
                  <a:pt x="320" y="478"/>
                </a:moveTo>
                <a:lnTo>
                  <a:pt x="56" y="478"/>
                </a:lnTo>
                <a:lnTo>
                  <a:pt x="56" y="107"/>
                </a:lnTo>
                <a:lnTo>
                  <a:pt x="320" y="107"/>
                </a:lnTo>
                <a:lnTo>
                  <a:pt x="320" y="478"/>
                </a:lnTo>
                <a:close/>
              </a:path>
            </a:pathLst>
          </a:custGeom>
          <a:solidFill>
            <a:schemeClr val="bg2">
              <a:lumMod val="10000"/>
            </a:schemeClr>
          </a:solidFill>
          <a:ln>
            <a:noFill/>
          </a:ln>
          <a:effectLst/>
        </p:spPr>
        <p:txBody>
          <a:bodyPr wrap="none" anchor="ctr"/>
          <a:lstStyle/>
          <a:p>
            <a:endParaRPr lang="en-US"/>
          </a:p>
        </p:txBody>
      </p:sp>
      <p:sp>
        <p:nvSpPr>
          <p:cNvPr id="122" name="Freeform 32"/>
          <p:cNvSpPr>
            <a:spLocks noChangeArrowheads="1"/>
          </p:cNvSpPr>
          <p:nvPr/>
        </p:nvSpPr>
        <p:spPr bwMode="auto">
          <a:xfrm>
            <a:off x="10602626" y="2335304"/>
            <a:ext cx="216130" cy="323083"/>
          </a:xfrm>
          <a:custGeom>
            <a:avLst/>
            <a:gdLst>
              <a:gd name="T0" fmla="*/ 427 w 428"/>
              <a:gd name="T1" fmla="*/ 320 h 641"/>
              <a:gd name="T2" fmla="*/ 345 w 428"/>
              <a:gd name="T3" fmla="*/ 152 h 641"/>
              <a:gd name="T4" fmla="*/ 320 w 428"/>
              <a:gd name="T5" fmla="*/ 0 h 641"/>
              <a:gd name="T6" fmla="*/ 107 w 428"/>
              <a:gd name="T7" fmla="*/ 0 h 641"/>
              <a:gd name="T8" fmla="*/ 81 w 428"/>
              <a:gd name="T9" fmla="*/ 152 h 641"/>
              <a:gd name="T10" fmla="*/ 0 w 428"/>
              <a:gd name="T11" fmla="*/ 320 h 641"/>
              <a:gd name="T12" fmla="*/ 81 w 428"/>
              <a:gd name="T13" fmla="*/ 487 h 641"/>
              <a:gd name="T14" fmla="*/ 107 w 428"/>
              <a:gd name="T15" fmla="*/ 640 h 641"/>
              <a:gd name="T16" fmla="*/ 320 w 428"/>
              <a:gd name="T17" fmla="*/ 640 h 641"/>
              <a:gd name="T18" fmla="*/ 345 w 428"/>
              <a:gd name="T19" fmla="*/ 487 h 641"/>
              <a:gd name="T20" fmla="*/ 427 w 428"/>
              <a:gd name="T21" fmla="*/ 320 h 641"/>
              <a:gd name="T22" fmla="*/ 56 w 428"/>
              <a:gd name="T23" fmla="*/ 320 h 641"/>
              <a:gd name="T24" fmla="*/ 213 w 428"/>
              <a:gd name="T25" fmla="*/ 162 h 641"/>
              <a:gd name="T26" fmla="*/ 371 w 428"/>
              <a:gd name="T27" fmla="*/ 320 h 641"/>
              <a:gd name="T28" fmla="*/ 213 w 428"/>
              <a:gd name="T29" fmla="*/ 477 h 641"/>
              <a:gd name="T30" fmla="*/ 56 w 428"/>
              <a:gd name="T31" fmla="*/ 320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8" h="641">
                <a:moveTo>
                  <a:pt x="427" y="320"/>
                </a:moveTo>
                <a:cubicBezTo>
                  <a:pt x="427" y="254"/>
                  <a:pt x="396" y="193"/>
                  <a:pt x="345" y="152"/>
                </a:cubicBezTo>
                <a:lnTo>
                  <a:pt x="320" y="0"/>
                </a:lnTo>
                <a:lnTo>
                  <a:pt x="107" y="0"/>
                </a:lnTo>
                <a:lnTo>
                  <a:pt x="81" y="152"/>
                </a:lnTo>
                <a:cubicBezTo>
                  <a:pt x="36" y="193"/>
                  <a:pt x="0" y="254"/>
                  <a:pt x="0" y="320"/>
                </a:cubicBezTo>
                <a:cubicBezTo>
                  <a:pt x="0" y="386"/>
                  <a:pt x="36" y="447"/>
                  <a:pt x="81" y="487"/>
                </a:cubicBezTo>
                <a:lnTo>
                  <a:pt x="107" y="640"/>
                </a:lnTo>
                <a:lnTo>
                  <a:pt x="320" y="640"/>
                </a:lnTo>
                <a:lnTo>
                  <a:pt x="345" y="487"/>
                </a:lnTo>
                <a:cubicBezTo>
                  <a:pt x="396" y="447"/>
                  <a:pt x="427" y="386"/>
                  <a:pt x="427" y="320"/>
                </a:cubicBezTo>
                <a:close/>
                <a:moveTo>
                  <a:pt x="56" y="320"/>
                </a:moveTo>
                <a:cubicBezTo>
                  <a:pt x="56" y="233"/>
                  <a:pt x="127" y="162"/>
                  <a:pt x="213" y="162"/>
                </a:cubicBezTo>
                <a:cubicBezTo>
                  <a:pt x="300" y="162"/>
                  <a:pt x="371" y="233"/>
                  <a:pt x="371" y="320"/>
                </a:cubicBezTo>
                <a:cubicBezTo>
                  <a:pt x="371" y="406"/>
                  <a:pt x="300" y="477"/>
                  <a:pt x="213" y="477"/>
                </a:cubicBezTo>
                <a:cubicBezTo>
                  <a:pt x="127" y="477"/>
                  <a:pt x="56" y="406"/>
                  <a:pt x="56" y="320"/>
                </a:cubicBezTo>
                <a:close/>
              </a:path>
            </a:pathLst>
          </a:custGeom>
          <a:solidFill>
            <a:schemeClr val="bg2">
              <a:lumMod val="10000"/>
            </a:schemeClr>
          </a:solidFill>
          <a:ln>
            <a:noFill/>
          </a:ln>
          <a:effectLst/>
        </p:spPr>
        <p:txBody>
          <a:bodyPr wrap="none" anchor="ctr"/>
          <a:lstStyle/>
          <a:p>
            <a:endParaRPr lang="en-US"/>
          </a:p>
        </p:txBody>
      </p:sp>
      <p:pic>
        <p:nvPicPr>
          <p:cNvPr id="51" name="Picture 5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5207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750"/>
                                        <p:tgtEl>
                                          <p:spTgt spid="104"/>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75"/>
                                        </p:tgtEl>
                                        <p:attrNameLst>
                                          <p:attrName>style.visibility</p:attrName>
                                        </p:attrNameLst>
                                      </p:cBhvr>
                                      <p:to>
                                        <p:strVal val="visible"/>
                                      </p:to>
                                    </p:set>
                                    <p:anim calcmode="lin" valueType="num">
                                      <p:cBhvr>
                                        <p:cTn id="11" dur="500" fill="hold"/>
                                        <p:tgtEl>
                                          <p:spTgt spid="75"/>
                                        </p:tgtEl>
                                        <p:attrNameLst>
                                          <p:attrName>ppt_w</p:attrName>
                                        </p:attrNameLst>
                                      </p:cBhvr>
                                      <p:tavLst>
                                        <p:tav tm="0">
                                          <p:val>
                                            <p:strVal val="(6*min(max(#ppt_w*#ppt_h,.3),1)-7.4)/-.7*#ppt_w"/>
                                          </p:val>
                                        </p:tav>
                                        <p:tav tm="100000">
                                          <p:val>
                                            <p:strVal val="#ppt_w"/>
                                          </p:val>
                                        </p:tav>
                                      </p:tavLst>
                                    </p:anim>
                                    <p:anim calcmode="lin" valueType="num">
                                      <p:cBhvr>
                                        <p:cTn id="12" dur="500" fill="hold"/>
                                        <p:tgtEl>
                                          <p:spTgt spid="75"/>
                                        </p:tgtEl>
                                        <p:attrNameLst>
                                          <p:attrName>ppt_h</p:attrName>
                                        </p:attrNameLst>
                                      </p:cBhvr>
                                      <p:tavLst>
                                        <p:tav tm="0">
                                          <p:val>
                                            <p:strVal val="(6*min(max(#ppt_w*#ppt_h,.3),1)-7.4)/-.7*#ppt_h"/>
                                          </p:val>
                                        </p:tav>
                                        <p:tav tm="100000">
                                          <p:val>
                                            <p:strVal val="#ppt_h"/>
                                          </p:val>
                                        </p:tav>
                                      </p:tavLst>
                                    </p:anim>
                                    <p:anim calcmode="lin" valueType="num">
                                      <p:cBhvr>
                                        <p:cTn id="13" dur="500" fill="hold"/>
                                        <p:tgtEl>
                                          <p:spTgt spid="75"/>
                                        </p:tgtEl>
                                        <p:attrNameLst>
                                          <p:attrName>ppt_x</p:attrName>
                                        </p:attrNameLst>
                                      </p:cBhvr>
                                      <p:tavLst>
                                        <p:tav tm="0">
                                          <p:val>
                                            <p:fltVal val="0.5"/>
                                          </p:val>
                                        </p:tav>
                                        <p:tav tm="100000">
                                          <p:val>
                                            <p:strVal val="#ppt_x"/>
                                          </p:val>
                                        </p:tav>
                                      </p:tavLst>
                                    </p:anim>
                                    <p:anim calcmode="lin" valueType="num">
                                      <p:cBhvr>
                                        <p:cTn id="14" dur="500" fill="hold"/>
                                        <p:tgtEl>
                                          <p:spTgt spid="75"/>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par>
                          <p:cTn id="19" fill="hold">
                            <p:stCondLst>
                              <p:cond delay="1750"/>
                            </p:stCondLst>
                            <p:childTnLst>
                              <p:par>
                                <p:cTn id="20" presetID="23" presetClass="entr" presetSubtype="52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 calcmode="lin" valueType="num">
                                      <p:cBhvr>
                                        <p:cTn id="24" dur="500" fill="hold"/>
                                        <p:tgtEl>
                                          <p:spTgt spid="12"/>
                                        </p:tgtEl>
                                        <p:attrNameLst>
                                          <p:attrName>ppt_x</p:attrName>
                                        </p:attrNameLst>
                                      </p:cBhvr>
                                      <p:tavLst>
                                        <p:tav tm="0">
                                          <p:val>
                                            <p:fltVal val="0.5"/>
                                          </p:val>
                                        </p:tav>
                                        <p:tav tm="100000">
                                          <p:val>
                                            <p:strVal val="#ppt_x"/>
                                          </p:val>
                                        </p:tav>
                                      </p:tavLst>
                                    </p:anim>
                                    <p:anim calcmode="lin" valueType="num">
                                      <p:cBhvr>
                                        <p:cTn id="25" dur="500" fill="hold"/>
                                        <p:tgtEl>
                                          <p:spTgt spid="12"/>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21"/>
                                        </p:tgtEl>
                                        <p:attrNameLst>
                                          <p:attrName>style.visibility</p:attrName>
                                        </p:attrNameLst>
                                      </p:cBhvr>
                                      <p:to>
                                        <p:strVal val="visible"/>
                                      </p:to>
                                    </p:set>
                                    <p:anim calcmode="lin" valueType="num">
                                      <p:cBhvr>
                                        <p:cTn id="34" dur="500" fill="hold"/>
                                        <p:tgtEl>
                                          <p:spTgt spid="121"/>
                                        </p:tgtEl>
                                        <p:attrNameLst>
                                          <p:attrName>ppt_w</p:attrName>
                                        </p:attrNameLst>
                                      </p:cBhvr>
                                      <p:tavLst>
                                        <p:tav tm="0">
                                          <p:val>
                                            <p:fltVal val="0"/>
                                          </p:val>
                                        </p:tav>
                                        <p:tav tm="100000">
                                          <p:val>
                                            <p:strVal val="#ppt_w"/>
                                          </p:val>
                                        </p:tav>
                                      </p:tavLst>
                                    </p:anim>
                                    <p:anim calcmode="lin" valueType="num">
                                      <p:cBhvr>
                                        <p:cTn id="35" dur="500" fill="hold"/>
                                        <p:tgtEl>
                                          <p:spTgt spid="121"/>
                                        </p:tgtEl>
                                        <p:attrNameLst>
                                          <p:attrName>ppt_h</p:attrName>
                                        </p:attrNameLst>
                                      </p:cBhvr>
                                      <p:tavLst>
                                        <p:tav tm="0">
                                          <p:val>
                                            <p:fltVal val="0"/>
                                          </p:val>
                                        </p:tav>
                                        <p:tav tm="100000">
                                          <p:val>
                                            <p:strVal val="#ppt_h"/>
                                          </p:val>
                                        </p:tav>
                                      </p:tavLst>
                                    </p:anim>
                                    <p:animEffect transition="in" filter="fade">
                                      <p:cBhvr>
                                        <p:cTn id="36" dur="500"/>
                                        <p:tgtEl>
                                          <p:spTgt spid="121"/>
                                        </p:tgtEl>
                                      </p:cBhvr>
                                    </p:animEffect>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116"/>
                                        </p:tgtEl>
                                        <p:attrNameLst>
                                          <p:attrName>style.visibility</p:attrName>
                                        </p:attrNameLst>
                                      </p:cBhvr>
                                      <p:to>
                                        <p:strVal val="visible"/>
                                      </p:to>
                                    </p:set>
                                    <p:anim calcmode="lin" valueType="num">
                                      <p:cBhvr>
                                        <p:cTn id="40" dur="500" fill="hold"/>
                                        <p:tgtEl>
                                          <p:spTgt spid="116"/>
                                        </p:tgtEl>
                                        <p:attrNameLst>
                                          <p:attrName>ppt_w</p:attrName>
                                        </p:attrNameLst>
                                      </p:cBhvr>
                                      <p:tavLst>
                                        <p:tav tm="0">
                                          <p:val>
                                            <p:fltVal val="0"/>
                                          </p:val>
                                        </p:tav>
                                        <p:tav tm="100000">
                                          <p:val>
                                            <p:strVal val="#ppt_w"/>
                                          </p:val>
                                        </p:tav>
                                      </p:tavLst>
                                    </p:anim>
                                    <p:anim calcmode="lin" valueType="num">
                                      <p:cBhvr>
                                        <p:cTn id="41" dur="500" fill="hold"/>
                                        <p:tgtEl>
                                          <p:spTgt spid="116"/>
                                        </p:tgtEl>
                                        <p:attrNameLst>
                                          <p:attrName>ppt_h</p:attrName>
                                        </p:attrNameLst>
                                      </p:cBhvr>
                                      <p:tavLst>
                                        <p:tav tm="0">
                                          <p:val>
                                            <p:fltVal val="0"/>
                                          </p:val>
                                        </p:tav>
                                        <p:tav tm="100000">
                                          <p:val>
                                            <p:strVal val="#ppt_h"/>
                                          </p:val>
                                        </p:tav>
                                      </p:tavLst>
                                    </p:anim>
                                    <p:animEffect transition="in" filter="fade">
                                      <p:cBhvr>
                                        <p:cTn id="42" dur="500"/>
                                        <p:tgtEl>
                                          <p:spTgt spid="116"/>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72"/>
                                        </p:tgtEl>
                                        <p:attrNameLst>
                                          <p:attrName>style.visibility</p:attrName>
                                        </p:attrNameLst>
                                      </p:cBhvr>
                                      <p:to>
                                        <p:strVal val="visible"/>
                                      </p:to>
                                    </p:set>
                                    <p:anim calcmode="lin" valueType="num">
                                      <p:cBhvr>
                                        <p:cTn id="45" dur="500" fill="hold"/>
                                        <p:tgtEl>
                                          <p:spTgt spid="72"/>
                                        </p:tgtEl>
                                        <p:attrNameLst>
                                          <p:attrName>ppt_w</p:attrName>
                                        </p:attrNameLst>
                                      </p:cBhvr>
                                      <p:tavLst>
                                        <p:tav tm="0">
                                          <p:val>
                                            <p:fltVal val="0"/>
                                          </p:val>
                                        </p:tav>
                                        <p:tav tm="100000">
                                          <p:val>
                                            <p:strVal val="#ppt_w"/>
                                          </p:val>
                                        </p:tav>
                                      </p:tavLst>
                                    </p:anim>
                                    <p:anim calcmode="lin" valueType="num">
                                      <p:cBhvr>
                                        <p:cTn id="46" dur="500" fill="hold"/>
                                        <p:tgtEl>
                                          <p:spTgt spid="72"/>
                                        </p:tgtEl>
                                        <p:attrNameLst>
                                          <p:attrName>ppt_h</p:attrName>
                                        </p:attrNameLst>
                                      </p:cBhvr>
                                      <p:tavLst>
                                        <p:tav tm="0">
                                          <p:val>
                                            <p:fltVal val="0"/>
                                          </p:val>
                                        </p:tav>
                                        <p:tav tm="100000">
                                          <p:val>
                                            <p:strVal val="#ppt_h"/>
                                          </p:val>
                                        </p:tav>
                                      </p:tavLst>
                                    </p:anim>
                                    <p:animEffect transition="in" filter="fade">
                                      <p:cBhvr>
                                        <p:cTn id="47" dur="500"/>
                                        <p:tgtEl>
                                          <p:spTgt spid="72"/>
                                        </p:tgtEl>
                                      </p:cBhvr>
                                    </p:animEffect>
                                  </p:childTnLst>
                                </p:cTn>
                              </p:par>
                            </p:childTnLst>
                          </p:cTn>
                        </p:par>
                        <p:par>
                          <p:cTn id="48" fill="hold">
                            <p:stCondLst>
                              <p:cond delay="3250"/>
                            </p:stCondLst>
                            <p:childTnLst>
                              <p:par>
                                <p:cTn id="49" presetID="23" presetClass="entr" presetSubtype="36" fill="hold" grpId="0" nodeType="afterEffect">
                                  <p:stCondLst>
                                    <p:cond delay="0"/>
                                  </p:stCondLst>
                                  <p:childTnLst>
                                    <p:set>
                                      <p:cBhvr>
                                        <p:cTn id="50" dur="1" fill="hold">
                                          <p:stCondLst>
                                            <p:cond delay="0"/>
                                          </p:stCondLst>
                                        </p:cTn>
                                        <p:tgtEl>
                                          <p:spTgt spid="88"/>
                                        </p:tgtEl>
                                        <p:attrNameLst>
                                          <p:attrName>style.visibility</p:attrName>
                                        </p:attrNameLst>
                                      </p:cBhvr>
                                      <p:to>
                                        <p:strVal val="visible"/>
                                      </p:to>
                                    </p:set>
                                    <p:anim calcmode="lin" valueType="num">
                                      <p:cBhvr>
                                        <p:cTn id="51" dur="500" fill="hold"/>
                                        <p:tgtEl>
                                          <p:spTgt spid="88"/>
                                        </p:tgtEl>
                                        <p:attrNameLst>
                                          <p:attrName>ppt_w</p:attrName>
                                        </p:attrNameLst>
                                      </p:cBhvr>
                                      <p:tavLst>
                                        <p:tav tm="0">
                                          <p:val>
                                            <p:strVal val="(6*min(max(#ppt_w*#ppt_h,.3),1)-7.4)/-.7*#ppt_w"/>
                                          </p:val>
                                        </p:tav>
                                        <p:tav tm="100000">
                                          <p:val>
                                            <p:strVal val="#ppt_w"/>
                                          </p:val>
                                        </p:tav>
                                      </p:tavLst>
                                    </p:anim>
                                    <p:anim calcmode="lin" valueType="num">
                                      <p:cBhvr>
                                        <p:cTn id="52" dur="500" fill="hold"/>
                                        <p:tgtEl>
                                          <p:spTgt spid="88"/>
                                        </p:tgtEl>
                                        <p:attrNameLst>
                                          <p:attrName>ppt_h</p:attrName>
                                        </p:attrNameLst>
                                      </p:cBhvr>
                                      <p:tavLst>
                                        <p:tav tm="0">
                                          <p:val>
                                            <p:strVal val="(6*min(max(#ppt_w*#ppt_h,.3),1)-7.4)/-.7*#ppt_h"/>
                                          </p:val>
                                        </p:tav>
                                        <p:tav tm="100000">
                                          <p:val>
                                            <p:strVal val="#ppt_h"/>
                                          </p:val>
                                        </p:tav>
                                      </p:tavLst>
                                    </p:anim>
                                    <p:anim calcmode="lin" valueType="num">
                                      <p:cBhvr>
                                        <p:cTn id="53" dur="500" fill="hold"/>
                                        <p:tgtEl>
                                          <p:spTgt spid="88"/>
                                        </p:tgtEl>
                                        <p:attrNameLst>
                                          <p:attrName>ppt_x</p:attrName>
                                        </p:attrNameLst>
                                      </p:cBhvr>
                                      <p:tavLst>
                                        <p:tav tm="0">
                                          <p:val>
                                            <p:fltVal val="0.5"/>
                                          </p:val>
                                        </p:tav>
                                        <p:tav tm="100000">
                                          <p:val>
                                            <p:strVal val="#ppt_x"/>
                                          </p:val>
                                        </p:tav>
                                      </p:tavLst>
                                    </p:anim>
                                    <p:anim calcmode="lin" valueType="num">
                                      <p:cBhvr>
                                        <p:cTn id="54"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55" fill="hold">
                            <p:stCondLst>
                              <p:cond delay="3750"/>
                            </p:stCondLst>
                            <p:childTnLst>
                              <p:par>
                                <p:cTn id="56" presetID="22" presetClass="entr" presetSubtype="8" fill="hold" nodeType="afterEffect">
                                  <p:stCondLst>
                                    <p:cond delay="0"/>
                                  </p:stCondLst>
                                  <p:childTnLst>
                                    <p:set>
                                      <p:cBhvr>
                                        <p:cTn id="57" dur="1" fill="hold">
                                          <p:stCondLst>
                                            <p:cond delay="0"/>
                                          </p:stCondLst>
                                        </p:cTn>
                                        <p:tgtEl>
                                          <p:spTgt spid="89"/>
                                        </p:tgtEl>
                                        <p:attrNameLst>
                                          <p:attrName>style.visibility</p:attrName>
                                        </p:attrNameLst>
                                      </p:cBhvr>
                                      <p:to>
                                        <p:strVal val="visible"/>
                                      </p:to>
                                    </p:set>
                                    <p:animEffect transition="in" filter="wipe(left)">
                                      <p:cBhvr>
                                        <p:cTn id="58" dur="500"/>
                                        <p:tgtEl>
                                          <p:spTgt spid="89"/>
                                        </p:tgtEl>
                                      </p:cBhvr>
                                    </p:animEffect>
                                  </p:childTnLst>
                                </p:cTn>
                              </p:par>
                            </p:childTnLst>
                          </p:cTn>
                        </p:par>
                        <p:par>
                          <p:cTn id="59" fill="hold">
                            <p:stCondLst>
                              <p:cond delay="4250"/>
                            </p:stCondLst>
                            <p:childTnLst>
                              <p:par>
                                <p:cTn id="60" presetID="23" presetClass="entr" presetSubtype="528"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 calcmode="lin" valueType="num">
                                      <p:cBhvr>
                                        <p:cTn id="64" dur="500" fill="hold"/>
                                        <p:tgtEl>
                                          <p:spTgt spid="13"/>
                                        </p:tgtEl>
                                        <p:attrNameLst>
                                          <p:attrName>ppt_x</p:attrName>
                                        </p:attrNameLst>
                                      </p:cBhvr>
                                      <p:tavLst>
                                        <p:tav tm="0">
                                          <p:val>
                                            <p:fltVal val="0.5"/>
                                          </p:val>
                                        </p:tav>
                                        <p:tav tm="100000">
                                          <p:val>
                                            <p:strVal val="#ppt_x"/>
                                          </p:val>
                                        </p:tav>
                                      </p:tavLst>
                                    </p:anim>
                                    <p:anim calcmode="lin" valueType="num">
                                      <p:cBhvr>
                                        <p:cTn id="65" dur="500" fill="hold"/>
                                        <p:tgtEl>
                                          <p:spTgt spid="13"/>
                                        </p:tgtEl>
                                        <p:attrNameLst>
                                          <p:attrName>ppt_y</p:attrName>
                                        </p:attrNameLst>
                                      </p:cBhvr>
                                      <p:tavLst>
                                        <p:tav tm="0">
                                          <p:val>
                                            <p:fltVal val="0.5"/>
                                          </p:val>
                                        </p:tav>
                                        <p:tav tm="100000">
                                          <p:val>
                                            <p:strVal val="#ppt_y"/>
                                          </p:val>
                                        </p:tav>
                                      </p:tavLst>
                                    </p:anim>
                                  </p:childTnLst>
                                </p:cTn>
                              </p:par>
                            </p:childTnLst>
                          </p:cTn>
                        </p:par>
                        <p:par>
                          <p:cTn id="66" fill="hold">
                            <p:stCondLst>
                              <p:cond delay="4750"/>
                            </p:stCondLst>
                            <p:childTnLst>
                              <p:par>
                                <p:cTn id="67" presetID="53" presetClass="entr" presetSubtype="16" fill="hold" grpId="0" nodeType="afterEffect">
                                  <p:stCondLst>
                                    <p:cond delay="0"/>
                                  </p:stCondLst>
                                  <p:childTnLst>
                                    <p:set>
                                      <p:cBhvr>
                                        <p:cTn id="68" dur="1" fill="hold">
                                          <p:stCondLst>
                                            <p:cond delay="0"/>
                                          </p:stCondLst>
                                        </p:cTn>
                                        <p:tgtEl>
                                          <p:spTgt spid="63"/>
                                        </p:tgtEl>
                                        <p:attrNameLst>
                                          <p:attrName>style.visibility</p:attrName>
                                        </p:attrNameLst>
                                      </p:cBhvr>
                                      <p:to>
                                        <p:strVal val="visible"/>
                                      </p:to>
                                    </p:set>
                                    <p:anim calcmode="lin" valueType="num">
                                      <p:cBhvr>
                                        <p:cTn id="69" dur="500" fill="hold"/>
                                        <p:tgtEl>
                                          <p:spTgt spid="63"/>
                                        </p:tgtEl>
                                        <p:attrNameLst>
                                          <p:attrName>ppt_w</p:attrName>
                                        </p:attrNameLst>
                                      </p:cBhvr>
                                      <p:tavLst>
                                        <p:tav tm="0">
                                          <p:val>
                                            <p:fltVal val="0"/>
                                          </p:val>
                                        </p:tav>
                                        <p:tav tm="100000">
                                          <p:val>
                                            <p:strVal val="#ppt_w"/>
                                          </p:val>
                                        </p:tav>
                                      </p:tavLst>
                                    </p:anim>
                                    <p:anim calcmode="lin" valueType="num">
                                      <p:cBhvr>
                                        <p:cTn id="70" dur="500" fill="hold"/>
                                        <p:tgtEl>
                                          <p:spTgt spid="63"/>
                                        </p:tgtEl>
                                        <p:attrNameLst>
                                          <p:attrName>ppt_h</p:attrName>
                                        </p:attrNameLst>
                                      </p:cBhvr>
                                      <p:tavLst>
                                        <p:tav tm="0">
                                          <p:val>
                                            <p:fltVal val="0"/>
                                          </p:val>
                                        </p:tav>
                                        <p:tav tm="100000">
                                          <p:val>
                                            <p:strVal val="#ppt_h"/>
                                          </p:val>
                                        </p:tav>
                                      </p:tavLst>
                                    </p:anim>
                                    <p:animEffect transition="in" filter="fade">
                                      <p:cBhvr>
                                        <p:cTn id="71" dur="500"/>
                                        <p:tgtEl>
                                          <p:spTgt spid="63"/>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17"/>
                                        </p:tgtEl>
                                        <p:attrNameLst>
                                          <p:attrName>style.visibility</p:attrName>
                                        </p:attrNameLst>
                                      </p:cBhvr>
                                      <p:to>
                                        <p:strVal val="visible"/>
                                      </p:to>
                                    </p:set>
                                    <p:anim calcmode="lin" valueType="num">
                                      <p:cBhvr>
                                        <p:cTn id="74" dur="500" fill="hold"/>
                                        <p:tgtEl>
                                          <p:spTgt spid="117"/>
                                        </p:tgtEl>
                                        <p:attrNameLst>
                                          <p:attrName>ppt_w</p:attrName>
                                        </p:attrNameLst>
                                      </p:cBhvr>
                                      <p:tavLst>
                                        <p:tav tm="0">
                                          <p:val>
                                            <p:fltVal val="0"/>
                                          </p:val>
                                        </p:tav>
                                        <p:tav tm="100000">
                                          <p:val>
                                            <p:strVal val="#ppt_w"/>
                                          </p:val>
                                        </p:tav>
                                      </p:tavLst>
                                    </p:anim>
                                    <p:anim calcmode="lin" valueType="num">
                                      <p:cBhvr>
                                        <p:cTn id="75" dur="500" fill="hold"/>
                                        <p:tgtEl>
                                          <p:spTgt spid="117"/>
                                        </p:tgtEl>
                                        <p:attrNameLst>
                                          <p:attrName>ppt_h</p:attrName>
                                        </p:attrNameLst>
                                      </p:cBhvr>
                                      <p:tavLst>
                                        <p:tav tm="0">
                                          <p:val>
                                            <p:fltVal val="0"/>
                                          </p:val>
                                        </p:tav>
                                        <p:tav tm="100000">
                                          <p:val>
                                            <p:strVal val="#ppt_h"/>
                                          </p:val>
                                        </p:tav>
                                      </p:tavLst>
                                    </p:anim>
                                    <p:animEffect transition="in" filter="fade">
                                      <p:cBhvr>
                                        <p:cTn id="76" dur="500"/>
                                        <p:tgtEl>
                                          <p:spTgt spid="117"/>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113"/>
                                        </p:tgtEl>
                                        <p:attrNameLst>
                                          <p:attrName>style.visibility</p:attrName>
                                        </p:attrNameLst>
                                      </p:cBhvr>
                                      <p:to>
                                        <p:strVal val="visible"/>
                                      </p:to>
                                    </p:set>
                                    <p:anim calcmode="lin" valueType="num">
                                      <p:cBhvr>
                                        <p:cTn id="80" dur="500" fill="hold"/>
                                        <p:tgtEl>
                                          <p:spTgt spid="113"/>
                                        </p:tgtEl>
                                        <p:attrNameLst>
                                          <p:attrName>ppt_w</p:attrName>
                                        </p:attrNameLst>
                                      </p:cBhvr>
                                      <p:tavLst>
                                        <p:tav tm="0">
                                          <p:val>
                                            <p:fltVal val="0"/>
                                          </p:val>
                                        </p:tav>
                                        <p:tav tm="100000">
                                          <p:val>
                                            <p:strVal val="#ppt_w"/>
                                          </p:val>
                                        </p:tav>
                                      </p:tavLst>
                                    </p:anim>
                                    <p:anim calcmode="lin" valueType="num">
                                      <p:cBhvr>
                                        <p:cTn id="81" dur="500" fill="hold"/>
                                        <p:tgtEl>
                                          <p:spTgt spid="113"/>
                                        </p:tgtEl>
                                        <p:attrNameLst>
                                          <p:attrName>ppt_h</p:attrName>
                                        </p:attrNameLst>
                                      </p:cBhvr>
                                      <p:tavLst>
                                        <p:tav tm="0">
                                          <p:val>
                                            <p:fltVal val="0"/>
                                          </p:val>
                                        </p:tav>
                                        <p:tav tm="100000">
                                          <p:val>
                                            <p:strVal val="#ppt_h"/>
                                          </p:val>
                                        </p:tav>
                                      </p:tavLst>
                                    </p:anim>
                                    <p:animEffect transition="in" filter="fade">
                                      <p:cBhvr>
                                        <p:cTn id="82" dur="500"/>
                                        <p:tgtEl>
                                          <p:spTgt spid="113"/>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68"/>
                                        </p:tgtEl>
                                        <p:attrNameLst>
                                          <p:attrName>style.visibility</p:attrName>
                                        </p:attrNameLst>
                                      </p:cBhvr>
                                      <p:to>
                                        <p:strVal val="visible"/>
                                      </p:to>
                                    </p:set>
                                    <p:anim calcmode="lin" valueType="num">
                                      <p:cBhvr>
                                        <p:cTn id="85" dur="500" fill="hold"/>
                                        <p:tgtEl>
                                          <p:spTgt spid="68"/>
                                        </p:tgtEl>
                                        <p:attrNameLst>
                                          <p:attrName>ppt_w</p:attrName>
                                        </p:attrNameLst>
                                      </p:cBhvr>
                                      <p:tavLst>
                                        <p:tav tm="0">
                                          <p:val>
                                            <p:fltVal val="0"/>
                                          </p:val>
                                        </p:tav>
                                        <p:tav tm="100000">
                                          <p:val>
                                            <p:strVal val="#ppt_w"/>
                                          </p:val>
                                        </p:tav>
                                      </p:tavLst>
                                    </p:anim>
                                    <p:anim calcmode="lin" valueType="num">
                                      <p:cBhvr>
                                        <p:cTn id="86" dur="500" fill="hold"/>
                                        <p:tgtEl>
                                          <p:spTgt spid="68"/>
                                        </p:tgtEl>
                                        <p:attrNameLst>
                                          <p:attrName>ppt_h</p:attrName>
                                        </p:attrNameLst>
                                      </p:cBhvr>
                                      <p:tavLst>
                                        <p:tav tm="0">
                                          <p:val>
                                            <p:fltVal val="0"/>
                                          </p:val>
                                        </p:tav>
                                        <p:tav tm="100000">
                                          <p:val>
                                            <p:strVal val="#ppt_h"/>
                                          </p:val>
                                        </p:tav>
                                      </p:tavLst>
                                    </p:anim>
                                    <p:animEffect transition="in" filter="fade">
                                      <p:cBhvr>
                                        <p:cTn id="87" dur="500"/>
                                        <p:tgtEl>
                                          <p:spTgt spid="68"/>
                                        </p:tgtEl>
                                      </p:cBhvr>
                                    </p:animEffect>
                                  </p:childTnLst>
                                </p:cTn>
                              </p:par>
                            </p:childTnLst>
                          </p:cTn>
                        </p:par>
                        <p:par>
                          <p:cTn id="88" fill="hold">
                            <p:stCondLst>
                              <p:cond delay="5750"/>
                            </p:stCondLst>
                            <p:childTnLst>
                              <p:par>
                                <p:cTn id="89" presetID="23" presetClass="entr" presetSubtype="36" fill="hold" grpId="0" nodeType="afterEffect">
                                  <p:stCondLst>
                                    <p:cond delay="0"/>
                                  </p:stCondLst>
                                  <p:childTnLst>
                                    <p:set>
                                      <p:cBhvr>
                                        <p:cTn id="90" dur="1" fill="hold">
                                          <p:stCondLst>
                                            <p:cond delay="0"/>
                                          </p:stCondLst>
                                        </p:cTn>
                                        <p:tgtEl>
                                          <p:spTgt spid="94"/>
                                        </p:tgtEl>
                                        <p:attrNameLst>
                                          <p:attrName>style.visibility</p:attrName>
                                        </p:attrNameLst>
                                      </p:cBhvr>
                                      <p:to>
                                        <p:strVal val="visible"/>
                                      </p:to>
                                    </p:set>
                                    <p:anim calcmode="lin" valueType="num">
                                      <p:cBhvr>
                                        <p:cTn id="91" dur="500" fill="hold"/>
                                        <p:tgtEl>
                                          <p:spTgt spid="94"/>
                                        </p:tgtEl>
                                        <p:attrNameLst>
                                          <p:attrName>ppt_w</p:attrName>
                                        </p:attrNameLst>
                                      </p:cBhvr>
                                      <p:tavLst>
                                        <p:tav tm="0">
                                          <p:val>
                                            <p:strVal val="(6*min(max(#ppt_w*#ppt_h,.3),1)-7.4)/-.7*#ppt_w"/>
                                          </p:val>
                                        </p:tav>
                                        <p:tav tm="100000">
                                          <p:val>
                                            <p:strVal val="#ppt_w"/>
                                          </p:val>
                                        </p:tav>
                                      </p:tavLst>
                                    </p:anim>
                                    <p:anim calcmode="lin" valueType="num">
                                      <p:cBhvr>
                                        <p:cTn id="92" dur="500" fill="hold"/>
                                        <p:tgtEl>
                                          <p:spTgt spid="94"/>
                                        </p:tgtEl>
                                        <p:attrNameLst>
                                          <p:attrName>ppt_h</p:attrName>
                                        </p:attrNameLst>
                                      </p:cBhvr>
                                      <p:tavLst>
                                        <p:tav tm="0">
                                          <p:val>
                                            <p:strVal val="(6*min(max(#ppt_w*#ppt_h,.3),1)-7.4)/-.7*#ppt_h"/>
                                          </p:val>
                                        </p:tav>
                                        <p:tav tm="100000">
                                          <p:val>
                                            <p:strVal val="#ppt_h"/>
                                          </p:val>
                                        </p:tav>
                                      </p:tavLst>
                                    </p:anim>
                                    <p:anim calcmode="lin" valueType="num">
                                      <p:cBhvr>
                                        <p:cTn id="93" dur="500" fill="hold"/>
                                        <p:tgtEl>
                                          <p:spTgt spid="94"/>
                                        </p:tgtEl>
                                        <p:attrNameLst>
                                          <p:attrName>ppt_x</p:attrName>
                                        </p:attrNameLst>
                                      </p:cBhvr>
                                      <p:tavLst>
                                        <p:tav tm="0">
                                          <p:val>
                                            <p:fltVal val="0.5"/>
                                          </p:val>
                                        </p:tav>
                                        <p:tav tm="100000">
                                          <p:val>
                                            <p:strVal val="#ppt_x"/>
                                          </p:val>
                                        </p:tav>
                                      </p:tavLst>
                                    </p:anim>
                                    <p:anim calcmode="lin" valueType="num">
                                      <p:cBhvr>
                                        <p:cTn id="94" dur="500" fill="hold"/>
                                        <p:tgtEl>
                                          <p:spTgt spid="94"/>
                                        </p:tgtEl>
                                        <p:attrNameLst>
                                          <p:attrName>ppt_y</p:attrName>
                                        </p:attrNameLst>
                                      </p:cBhvr>
                                      <p:tavLst>
                                        <p:tav tm="0">
                                          <p:val>
                                            <p:strVal val="1+(6*min(max(#ppt_w*#ppt_h,.3),1)-7.4)/-.7*#ppt_h/2"/>
                                          </p:val>
                                        </p:tav>
                                        <p:tav tm="100000">
                                          <p:val>
                                            <p:strVal val="#ppt_y"/>
                                          </p:val>
                                        </p:tav>
                                      </p:tavLst>
                                    </p:anim>
                                  </p:childTnLst>
                                </p:cTn>
                              </p:par>
                            </p:childTnLst>
                          </p:cTn>
                        </p:par>
                        <p:par>
                          <p:cTn id="95" fill="hold">
                            <p:stCondLst>
                              <p:cond delay="6250"/>
                            </p:stCondLst>
                            <p:childTnLst>
                              <p:par>
                                <p:cTn id="96" presetID="22" presetClass="entr" presetSubtype="8" fill="hold"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wipe(left)">
                                      <p:cBhvr>
                                        <p:cTn id="98" dur="500"/>
                                        <p:tgtEl>
                                          <p:spTgt spid="95"/>
                                        </p:tgtEl>
                                      </p:cBhvr>
                                    </p:animEffect>
                                  </p:childTnLst>
                                </p:cTn>
                              </p:par>
                            </p:childTnLst>
                          </p:cTn>
                        </p:par>
                        <p:par>
                          <p:cTn id="99" fill="hold">
                            <p:stCondLst>
                              <p:cond delay="6750"/>
                            </p:stCondLst>
                            <p:childTnLst>
                              <p:par>
                                <p:cTn id="100" presetID="23" presetClass="entr" presetSubtype="528" fill="hold" nodeType="afterEffect">
                                  <p:stCondLst>
                                    <p:cond delay="0"/>
                                  </p:stCondLst>
                                  <p:childTnLst>
                                    <p:set>
                                      <p:cBhvr>
                                        <p:cTn id="101" dur="1" fill="hold">
                                          <p:stCondLst>
                                            <p:cond delay="0"/>
                                          </p:stCondLst>
                                        </p:cTn>
                                        <p:tgtEl>
                                          <p:spTgt spid="14"/>
                                        </p:tgtEl>
                                        <p:attrNameLst>
                                          <p:attrName>style.visibility</p:attrName>
                                        </p:attrNameLst>
                                      </p:cBhvr>
                                      <p:to>
                                        <p:strVal val="visible"/>
                                      </p:to>
                                    </p:set>
                                    <p:anim calcmode="lin" valueType="num">
                                      <p:cBhvr>
                                        <p:cTn id="102" dur="500" fill="hold"/>
                                        <p:tgtEl>
                                          <p:spTgt spid="14"/>
                                        </p:tgtEl>
                                        <p:attrNameLst>
                                          <p:attrName>ppt_w</p:attrName>
                                        </p:attrNameLst>
                                      </p:cBhvr>
                                      <p:tavLst>
                                        <p:tav tm="0">
                                          <p:val>
                                            <p:fltVal val="0"/>
                                          </p:val>
                                        </p:tav>
                                        <p:tav tm="100000">
                                          <p:val>
                                            <p:strVal val="#ppt_w"/>
                                          </p:val>
                                        </p:tav>
                                      </p:tavLst>
                                    </p:anim>
                                    <p:anim calcmode="lin" valueType="num">
                                      <p:cBhvr>
                                        <p:cTn id="103" dur="500" fill="hold"/>
                                        <p:tgtEl>
                                          <p:spTgt spid="14"/>
                                        </p:tgtEl>
                                        <p:attrNameLst>
                                          <p:attrName>ppt_h</p:attrName>
                                        </p:attrNameLst>
                                      </p:cBhvr>
                                      <p:tavLst>
                                        <p:tav tm="0">
                                          <p:val>
                                            <p:fltVal val="0"/>
                                          </p:val>
                                        </p:tav>
                                        <p:tav tm="100000">
                                          <p:val>
                                            <p:strVal val="#ppt_h"/>
                                          </p:val>
                                        </p:tav>
                                      </p:tavLst>
                                    </p:anim>
                                    <p:anim calcmode="lin" valueType="num">
                                      <p:cBhvr>
                                        <p:cTn id="104" dur="500" fill="hold"/>
                                        <p:tgtEl>
                                          <p:spTgt spid="14"/>
                                        </p:tgtEl>
                                        <p:attrNameLst>
                                          <p:attrName>ppt_x</p:attrName>
                                        </p:attrNameLst>
                                      </p:cBhvr>
                                      <p:tavLst>
                                        <p:tav tm="0">
                                          <p:val>
                                            <p:fltVal val="0.5"/>
                                          </p:val>
                                        </p:tav>
                                        <p:tav tm="100000">
                                          <p:val>
                                            <p:strVal val="#ppt_x"/>
                                          </p:val>
                                        </p:tav>
                                      </p:tavLst>
                                    </p:anim>
                                    <p:anim calcmode="lin" valueType="num">
                                      <p:cBhvr>
                                        <p:cTn id="105" dur="500" fill="hold"/>
                                        <p:tgtEl>
                                          <p:spTgt spid="14"/>
                                        </p:tgtEl>
                                        <p:attrNameLst>
                                          <p:attrName>ppt_y</p:attrName>
                                        </p:attrNameLst>
                                      </p:cBhvr>
                                      <p:tavLst>
                                        <p:tav tm="0">
                                          <p:val>
                                            <p:fltVal val="0.5"/>
                                          </p:val>
                                        </p:tav>
                                        <p:tav tm="100000">
                                          <p:val>
                                            <p:strVal val="#ppt_y"/>
                                          </p:val>
                                        </p:tav>
                                      </p:tavLst>
                                    </p:anim>
                                  </p:childTnLst>
                                </p:cTn>
                              </p:par>
                            </p:childTnLst>
                          </p:cTn>
                        </p:par>
                        <p:par>
                          <p:cTn id="106" fill="hold">
                            <p:stCondLst>
                              <p:cond delay="7250"/>
                            </p:stCondLst>
                            <p:childTnLst>
                              <p:par>
                                <p:cTn id="107" presetID="53" presetClass="entr" presetSubtype="16" fill="hold" grpId="0" nodeType="afterEffect">
                                  <p:stCondLst>
                                    <p:cond delay="0"/>
                                  </p:stCondLst>
                                  <p:childTnLst>
                                    <p:set>
                                      <p:cBhvr>
                                        <p:cTn id="108" dur="1" fill="hold">
                                          <p:stCondLst>
                                            <p:cond delay="0"/>
                                          </p:stCondLst>
                                        </p:cTn>
                                        <p:tgtEl>
                                          <p:spTgt spid="59"/>
                                        </p:tgtEl>
                                        <p:attrNameLst>
                                          <p:attrName>style.visibility</p:attrName>
                                        </p:attrNameLst>
                                      </p:cBhvr>
                                      <p:to>
                                        <p:strVal val="visible"/>
                                      </p:to>
                                    </p:set>
                                    <p:anim calcmode="lin" valueType="num">
                                      <p:cBhvr>
                                        <p:cTn id="109" dur="500" fill="hold"/>
                                        <p:tgtEl>
                                          <p:spTgt spid="59"/>
                                        </p:tgtEl>
                                        <p:attrNameLst>
                                          <p:attrName>ppt_w</p:attrName>
                                        </p:attrNameLst>
                                      </p:cBhvr>
                                      <p:tavLst>
                                        <p:tav tm="0">
                                          <p:val>
                                            <p:fltVal val="0"/>
                                          </p:val>
                                        </p:tav>
                                        <p:tav tm="100000">
                                          <p:val>
                                            <p:strVal val="#ppt_w"/>
                                          </p:val>
                                        </p:tav>
                                      </p:tavLst>
                                    </p:anim>
                                    <p:anim calcmode="lin" valueType="num">
                                      <p:cBhvr>
                                        <p:cTn id="110" dur="500" fill="hold"/>
                                        <p:tgtEl>
                                          <p:spTgt spid="59"/>
                                        </p:tgtEl>
                                        <p:attrNameLst>
                                          <p:attrName>ppt_h</p:attrName>
                                        </p:attrNameLst>
                                      </p:cBhvr>
                                      <p:tavLst>
                                        <p:tav tm="0">
                                          <p:val>
                                            <p:fltVal val="0"/>
                                          </p:val>
                                        </p:tav>
                                        <p:tav tm="100000">
                                          <p:val>
                                            <p:strVal val="#ppt_h"/>
                                          </p:val>
                                        </p:tav>
                                      </p:tavLst>
                                    </p:anim>
                                    <p:animEffect transition="in" filter="fade">
                                      <p:cBhvr>
                                        <p:cTn id="111" dur="500"/>
                                        <p:tgtEl>
                                          <p:spTgt spid="59"/>
                                        </p:tgtEl>
                                      </p:cBhvr>
                                    </p:animEffect>
                                  </p:childTnLst>
                                </p:cTn>
                              </p:par>
                              <p:par>
                                <p:cTn id="112" presetID="53" presetClass="entr" presetSubtype="16" fill="hold" grpId="0" nodeType="withEffect">
                                  <p:stCondLst>
                                    <p:cond delay="0"/>
                                  </p:stCondLst>
                                  <p:childTnLst>
                                    <p:set>
                                      <p:cBhvr>
                                        <p:cTn id="113" dur="1" fill="hold">
                                          <p:stCondLst>
                                            <p:cond delay="0"/>
                                          </p:stCondLst>
                                        </p:cTn>
                                        <p:tgtEl>
                                          <p:spTgt spid="118"/>
                                        </p:tgtEl>
                                        <p:attrNameLst>
                                          <p:attrName>style.visibility</p:attrName>
                                        </p:attrNameLst>
                                      </p:cBhvr>
                                      <p:to>
                                        <p:strVal val="visible"/>
                                      </p:to>
                                    </p:set>
                                    <p:anim calcmode="lin" valueType="num">
                                      <p:cBhvr>
                                        <p:cTn id="114" dur="500" fill="hold"/>
                                        <p:tgtEl>
                                          <p:spTgt spid="118"/>
                                        </p:tgtEl>
                                        <p:attrNameLst>
                                          <p:attrName>ppt_w</p:attrName>
                                        </p:attrNameLst>
                                      </p:cBhvr>
                                      <p:tavLst>
                                        <p:tav tm="0">
                                          <p:val>
                                            <p:fltVal val="0"/>
                                          </p:val>
                                        </p:tav>
                                        <p:tav tm="100000">
                                          <p:val>
                                            <p:strVal val="#ppt_w"/>
                                          </p:val>
                                        </p:tav>
                                      </p:tavLst>
                                    </p:anim>
                                    <p:anim calcmode="lin" valueType="num">
                                      <p:cBhvr>
                                        <p:cTn id="115" dur="500" fill="hold"/>
                                        <p:tgtEl>
                                          <p:spTgt spid="118"/>
                                        </p:tgtEl>
                                        <p:attrNameLst>
                                          <p:attrName>ppt_h</p:attrName>
                                        </p:attrNameLst>
                                      </p:cBhvr>
                                      <p:tavLst>
                                        <p:tav tm="0">
                                          <p:val>
                                            <p:fltVal val="0"/>
                                          </p:val>
                                        </p:tav>
                                        <p:tav tm="100000">
                                          <p:val>
                                            <p:strVal val="#ppt_h"/>
                                          </p:val>
                                        </p:tav>
                                      </p:tavLst>
                                    </p:anim>
                                    <p:animEffect transition="in" filter="fade">
                                      <p:cBhvr>
                                        <p:cTn id="116" dur="500"/>
                                        <p:tgtEl>
                                          <p:spTgt spid="118"/>
                                        </p:tgtEl>
                                      </p:cBhvr>
                                    </p:animEffect>
                                  </p:childTnLst>
                                </p:cTn>
                              </p:par>
                            </p:childTnLst>
                          </p:cTn>
                        </p:par>
                        <p:par>
                          <p:cTn id="117" fill="hold">
                            <p:stCondLst>
                              <p:cond delay="7750"/>
                            </p:stCondLst>
                            <p:childTnLst>
                              <p:par>
                                <p:cTn id="118" presetID="53" presetClass="entr" presetSubtype="1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fltVal val="0"/>
                                          </p:val>
                                        </p:tav>
                                        <p:tav tm="100000">
                                          <p:val>
                                            <p:strVal val="#ppt_w"/>
                                          </p:val>
                                        </p:tav>
                                      </p:tavLst>
                                    </p:anim>
                                    <p:anim calcmode="lin" valueType="num">
                                      <p:cBhvr>
                                        <p:cTn id="121" dur="500" fill="hold"/>
                                        <p:tgtEl>
                                          <p:spTgt spid="60"/>
                                        </p:tgtEl>
                                        <p:attrNameLst>
                                          <p:attrName>ppt_h</p:attrName>
                                        </p:attrNameLst>
                                      </p:cBhvr>
                                      <p:tavLst>
                                        <p:tav tm="0">
                                          <p:val>
                                            <p:fltVal val="0"/>
                                          </p:val>
                                        </p:tav>
                                        <p:tav tm="100000">
                                          <p:val>
                                            <p:strVal val="#ppt_h"/>
                                          </p:val>
                                        </p:tav>
                                      </p:tavLst>
                                    </p:anim>
                                    <p:animEffect transition="in" filter="fade">
                                      <p:cBhvr>
                                        <p:cTn id="122" dur="500"/>
                                        <p:tgtEl>
                                          <p:spTgt spid="6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20"/>
                                        </p:tgtEl>
                                        <p:attrNameLst>
                                          <p:attrName>style.visibility</p:attrName>
                                        </p:attrNameLst>
                                      </p:cBhvr>
                                      <p:to>
                                        <p:strVal val="visible"/>
                                      </p:to>
                                    </p:set>
                                    <p:anim calcmode="lin" valueType="num">
                                      <p:cBhvr>
                                        <p:cTn id="125" dur="500" fill="hold"/>
                                        <p:tgtEl>
                                          <p:spTgt spid="120"/>
                                        </p:tgtEl>
                                        <p:attrNameLst>
                                          <p:attrName>ppt_w</p:attrName>
                                        </p:attrNameLst>
                                      </p:cBhvr>
                                      <p:tavLst>
                                        <p:tav tm="0">
                                          <p:val>
                                            <p:fltVal val="0"/>
                                          </p:val>
                                        </p:tav>
                                        <p:tav tm="100000">
                                          <p:val>
                                            <p:strVal val="#ppt_w"/>
                                          </p:val>
                                        </p:tav>
                                      </p:tavLst>
                                    </p:anim>
                                    <p:anim calcmode="lin" valueType="num">
                                      <p:cBhvr>
                                        <p:cTn id="126" dur="500" fill="hold"/>
                                        <p:tgtEl>
                                          <p:spTgt spid="120"/>
                                        </p:tgtEl>
                                        <p:attrNameLst>
                                          <p:attrName>ppt_h</p:attrName>
                                        </p:attrNameLst>
                                      </p:cBhvr>
                                      <p:tavLst>
                                        <p:tav tm="0">
                                          <p:val>
                                            <p:fltVal val="0"/>
                                          </p:val>
                                        </p:tav>
                                        <p:tav tm="100000">
                                          <p:val>
                                            <p:strVal val="#ppt_h"/>
                                          </p:val>
                                        </p:tav>
                                      </p:tavLst>
                                    </p:anim>
                                    <p:animEffect transition="in" filter="fade">
                                      <p:cBhvr>
                                        <p:cTn id="127" dur="500"/>
                                        <p:tgtEl>
                                          <p:spTgt spid="120"/>
                                        </p:tgtEl>
                                      </p:cBhvr>
                                    </p:animEffect>
                                  </p:childTnLst>
                                </p:cTn>
                              </p:par>
                            </p:childTnLst>
                          </p:cTn>
                        </p:par>
                        <p:par>
                          <p:cTn id="128" fill="hold">
                            <p:stCondLst>
                              <p:cond delay="8250"/>
                            </p:stCondLst>
                            <p:childTnLst>
                              <p:par>
                                <p:cTn id="129" presetID="23" presetClass="entr" presetSubtype="36" fill="hold" grpId="0" nodeType="afterEffect">
                                  <p:stCondLst>
                                    <p:cond delay="0"/>
                                  </p:stCondLst>
                                  <p:childTnLst>
                                    <p:set>
                                      <p:cBhvr>
                                        <p:cTn id="130" dur="1" fill="hold">
                                          <p:stCondLst>
                                            <p:cond delay="0"/>
                                          </p:stCondLst>
                                        </p:cTn>
                                        <p:tgtEl>
                                          <p:spTgt spid="98"/>
                                        </p:tgtEl>
                                        <p:attrNameLst>
                                          <p:attrName>style.visibility</p:attrName>
                                        </p:attrNameLst>
                                      </p:cBhvr>
                                      <p:to>
                                        <p:strVal val="visible"/>
                                      </p:to>
                                    </p:set>
                                    <p:anim calcmode="lin" valueType="num">
                                      <p:cBhvr>
                                        <p:cTn id="131" dur="500" fill="hold"/>
                                        <p:tgtEl>
                                          <p:spTgt spid="98"/>
                                        </p:tgtEl>
                                        <p:attrNameLst>
                                          <p:attrName>ppt_w</p:attrName>
                                        </p:attrNameLst>
                                      </p:cBhvr>
                                      <p:tavLst>
                                        <p:tav tm="0">
                                          <p:val>
                                            <p:strVal val="(6*min(max(#ppt_w*#ppt_h,.3),1)-7.4)/-.7*#ppt_w"/>
                                          </p:val>
                                        </p:tav>
                                        <p:tav tm="100000">
                                          <p:val>
                                            <p:strVal val="#ppt_w"/>
                                          </p:val>
                                        </p:tav>
                                      </p:tavLst>
                                    </p:anim>
                                    <p:anim calcmode="lin" valueType="num">
                                      <p:cBhvr>
                                        <p:cTn id="132" dur="500" fill="hold"/>
                                        <p:tgtEl>
                                          <p:spTgt spid="98"/>
                                        </p:tgtEl>
                                        <p:attrNameLst>
                                          <p:attrName>ppt_h</p:attrName>
                                        </p:attrNameLst>
                                      </p:cBhvr>
                                      <p:tavLst>
                                        <p:tav tm="0">
                                          <p:val>
                                            <p:strVal val="(6*min(max(#ppt_w*#ppt_h,.3),1)-7.4)/-.7*#ppt_h"/>
                                          </p:val>
                                        </p:tav>
                                        <p:tav tm="100000">
                                          <p:val>
                                            <p:strVal val="#ppt_h"/>
                                          </p:val>
                                        </p:tav>
                                      </p:tavLst>
                                    </p:anim>
                                    <p:anim calcmode="lin" valueType="num">
                                      <p:cBhvr>
                                        <p:cTn id="133" dur="500" fill="hold"/>
                                        <p:tgtEl>
                                          <p:spTgt spid="98"/>
                                        </p:tgtEl>
                                        <p:attrNameLst>
                                          <p:attrName>ppt_x</p:attrName>
                                        </p:attrNameLst>
                                      </p:cBhvr>
                                      <p:tavLst>
                                        <p:tav tm="0">
                                          <p:val>
                                            <p:fltVal val="0.5"/>
                                          </p:val>
                                        </p:tav>
                                        <p:tav tm="100000">
                                          <p:val>
                                            <p:strVal val="#ppt_x"/>
                                          </p:val>
                                        </p:tav>
                                      </p:tavLst>
                                    </p:anim>
                                    <p:anim calcmode="lin" valueType="num">
                                      <p:cBhvr>
                                        <p:cTn id="134" dur="500" fill="hold"/>
                                        <p:tgtEl>
                                          <p:spTgt spid="98"/>
                                        </p:tgtEl>
                                        <p:attrNameLst>
                                          <p:attrName>ppt_y</p:attrName>
                                        </p:attrNameLst>
                                      </p:cBhvr>
                                      <p:tavLst>
                                        <p:tav tm="0">
                                          <p:val>
                                            <p:strVal val="1+(6*min(max(#ppt_w*#ppt_h,.3),1)-7.4)/-.7*#ppt_h/2"/>
                                          </p:val>
                                        </p:tav>
                                        <p:tav tm="100000">
                                          <p:val>
                                            <p:strVal val="#ppt_y"/>
                                          </p:val>
                                        </p:tav>
                                      </p:tavLst>
                                    </p:anim>
                                  </p:childTnLst>
                                </p:cTn>
                              </p:par>
                            </p:childTnLst>
                          </p:cTn>
                        </p:par>
                        <p:par>
                          <p:cTn id="135" fill="hold">
                            <p:stCondLst>
                              <p:cond delay="8750"/>
                            </p:stCondLst>
                            <p:childTnLst>
                              <p:par>
                                <p:cTn id="136" presetID="22" presetClass="entr" presetSubtype="8" fill="hold" nodeType="afterEffect">
                                  <p:stCondLst>
                                    <p:cond delay="0"/>
                                  </p:stCondLst>
                                  <p:childTnLst>
                                    <p:set>
                                      <p:cBhvr>
                                        <p:cTn id="137" dur="1" fill="hold">
                                          <p:stCondLst>
                                            <p:cond delay="0"/>
                                          </p:stCondLst>
                                        </p:cTn>
                                        <p:tgtEl>
                                          <p:spTgt spid="99"/>
                                        </p:tgtEl>
                                        <p:attrNameLst>
                                          <p:attrName>style.visibility</p:attrName>
                                        </p:attrNameLst>
                                      </p:cBhvr>
                                      <p:to>
                                        <p:strVal val="visible"/>
                                      </p:to>
                                    </p:set>
                                    <p:animEffect transition="in" filter="wipe(left)">
                                      <p:cBhvr>
                                        <p:cTn id="138" dur="500"/>
                                        <p:tgtEl>
                                          <p:spTgt spid="99"/>
                                        </p:tgtEl>
                                      </p:cBhvr>
                                    </p:animEffect>
                                  </p:childTnLst>
                                </p:cTn>
                              </p:par>
                            </p:childTnLst>
                          </p:cTn>
                        </p:par>
                        <p:par>
                          <p:cTn id="139" fill="hold">
                            <p:stCondLst>
                              <p:cond delay="9250"/>
                            </p:stCondLst>
                            <p:childTnLst>
                              <p:par>
                                <p:cTn id="140" presetID="23" presetClass="entr" presetSubtype="528" fill="hold" grpId="0" nodeType="afterEffect">
                                  <p:stCondLst>
                                    <p:cond delay="0"/>
                                  </p:stCondLst>
                                  <p:childTnLst>
                                    <p:set>
                                      <p:cBhvr>
                                        <p:cTn id="141" dur="1" fill="hold">
                                          <p:stCondLst>
                                            <p:cond delay="0"/>
                                          </p:stCondLst>
                                        </p:cTn>
                                        <p:tgtEl>
                                          <p:spTgt spid="57"/>
                                        </p:tgtEl>
                                        <p:attrNameLst>
                                          <p:attrName>style.visibility</p:attrName>
                                        </p:attrNameLst>
                                      </p:cBhvr>
                                      <p:to>
                                        <p:strVal val="visible"/>
                                      </p:to>
                                    </p:set>
                                    <p:anim calcmode="lin" valueType="num">
                                      <p:cBhvr>
                                        <p:cTn id="142" dur="500" fill="hold"/>
                                        <p:tgtEl>
                                          <p:spTgt spid="57"/>
                                        </p:tgtEl>
                                        <p:attrNameLst>
                                          <p:attrName>ppt_w</p:attrName>
                                        </p:attrNameLst>
                                      </p:cBhvr>
                                      <p:tavLst>
                                        <p:tav tm="0">
                                          <p:val>
                                            <p:fltVal val="0"/>
                                          </p:val>
                                        </p:tav>
                                        <p:tav tm="100000">
                                          <p:val>
                                            <p:strVal val="#ppt_w"/>
                                          </p:val>
                                        </p:tav>
                                      </p:tavLst>
                                    </p:anim>
                                    <p:anim calcmode="lin" valueType="num">
                                      <p:cBhvr>
                                        <p:cTn id="143" dur="500" fill="hold"/>
                                        <p:tgtEl>
                                          <p:spTgt spid="57"/>
                                        </p:tgtEl>
                                        <p:attrNameLst>
                                          <p:attrName>ppt_h</p:attrName>
                                        </p:attrNameLst>
                                      </p:cBhvr>
                                      <p:tavLst>
                                        <p:tav tm="0">
                                          <p:val>
                                            <p:fltVal val="0"/>
                                          </p:val>
                                        </p:tav>
                                        <p:tav tm="100000">
                                          <p:val>
                                            <p:strVal val="#ppt_h"/>
                                          </p:val>
                                        </p:tav>
                                      </p:tavLst>
                                    </p:anim>
                                    <p:anim calcmode="lin" valueType="num">
                                      <p:cBhvr>
                                        <p:cTn id="144" dur="500" fill="hold"/>
                                        <p:tgtEl>
                                          <p:spTgt spid="57"/>
                                        </p:tgtEl>
                                        <p:attrNameLst>
                                          <p:attrName>ppt_x</p:attrName>
                                        </p:attrNameLst>
                                      </p:cBhvr>
                                      <p:tavLst>
                                        <p:tav tm="0">
                                          <p:val>
                                            <p:fltVal val="0.5"/>
                                          </p:val>
                                        </p:tav>
                                        <p:tav tm="100000">
                                          <p:val>
                                            <p:strVal val="#ppt_x"/>
                                          </p:val>
                                        </p:tav>
                                      </p:tavLst>
                                    </p:anim>
                                    <p:anim calcmode="lin" valueType="num">
                                      <p:cBhvr>
                                        <p:cTn id="145" dur="500" fill="hold"/>
                                        <p:tgtEl>
                                          <p:spTgt spid="57"/>
                                        </p:tgtEl>
                                        <p:attrNameLst>
                                          <p:attrName>ppt_y</p:attrName>
                                        </p:attrNameLst>
                                      </p:cBhvr>
                                      <p:tavLst>
                                        <p:tav tm="0">
                                          <p:val>
                                            <p:fltVal val="0.5"/>
                                          </p:val>
                                        </p:tav>
                                        <p:tav tm="100000">
                                          <p:val>
                                            <p:strVal val="#ppt_y"/>
                                          </p:val>
                                        </p:tav>
                                      </p:tavLst>
                                    </p:anim>
                                  </p:childTnLst>
                                </p:cTn>
                              </p:par>
                            </p:childTnLst>
                          </p:cTn>
                        </p:par>
                        <p:par>
                          <p:cTn id="146" fill="hold">
                            <p:stCondLst>
                              <p:cond delay="9750"/>
                            </p:stCondLst>
                            <p:childTnLst>
                              <p:par>
                                <p:cTn id="147" presetID="53" presetClass="entr" presetSubtype="16" fill="hold" grpId="0" nodeType="afterEffect">
                                  <p:stCondLst>
                                    <p:cond delay="0"/>
                                  </p:stCondLst>
                                  <p:childTnLst>
                                    <p:set>
                                      <p:cBhvr>
                                        <p:cTn id="148" dur="1" fill="hold">
                                          <p:stCondLst>
                                            <p:cond delay="0"/>
                                          </p:stCondLst>
                                        </p:cTn>
                                        <p:tgtEl>
                                          <p:spTgt spid="58"/>
                                        </p:tgtEl>
                                        <p:attrNameLst>
                                          <p:attrName>style.visibility</p:attrName>
                                        </p:attrNameLst>
                                      </p:cBhvr>
                                      <p:to>
                                        <p:strVal val="visible"/>
                                      </p:to>
                                    </p:set>
                                    <p:anim calcmode="lin" valueType="num">
                                      <p:cBhvr>
                                        <p:cTn id="149" dur="500" fill="hold"/>
                                        <p:tgtEl>
                                          <p:spTgt spid="58"/>
                                        </p:tgtEl>
                                        <p:attrNameLst>
                                          <p:attrName>ppt_w</p:attrName>
                                        </p:attrNameLst>
                                      </p:cBhvr>
                                      <p:tavLst>
                                        <p:tav tm="0">
                                          <p:val>
                                            <p:fltVal val="0"/>
                                          </p:val>
                                        </p:tav>
                                        <p:tav tm="100000">
                                          <p:val>
                                            <p:strVal val="#ppt_w"/>
                                          </p:val>
                                        </p:tav>
                                      </p:tavLst>
                                    </p:anim>
                                    <p:anim calcmode="lin" valueType="num">
                                      <p:cBhvr>
                                        <p:cTn id="150" dur="500" fill="hold"/>
                                        <p:tgtEl>
                                          <p:spTgt spid="58"/>
                                        </p:tgtEl>
                                        <p:attrNameLst>
                                          <p:attrName>ppt_h</p:attrName>
                                        </p:attrNameLst>
                                      </p:cBhvr>
                                      <p:tavLst>
                                        <p:tav tm="0">
                                          <p:val>
                                            <p:fltVal val="0"/>
                                          </p:val>
                                        </p:tav>
                                        <p:tav tm="100000">
                                          <p:val>
                                            <p:strVal val="#ppt_h"/>
                                          </p:val>
                                        </p:tav>
                                      </p:tavLst>
                                    </p:anim>
                                    <p:animEffect transition="in" filter="fade">
                                      <p:cBhvr>
                                        <p:cTn id="151" dur="500"/>
                                        <p:tgtEl>
                                          <p:spTgt spid="58"/>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122"/>
                                        </p:tgtEl>
                                        <p:attrNameLst>
                                          <p:attrName>style.visibility</p:attrName>
                                        </p:attrNameLst>
                                      </p:cBhvr>
                                      <p:to>
                                        <p:strVal val="visible"/>
                                      </p:to>
                                    </p:set>
                                    <p:anim calcmode="lin" valueType="num">
                                      <p:cBhvr>
                                        <p:cTn id="154" dur="500" fill="hold"/>
                                        <p:tgtEl>
                                          <p:spTgt spid="122"/>
                                        </p:tgtEl>
                                        <p:attrNameLst>
                                          <p:attrName>ppt_w</p:attrName>
                                        </p:attrNameLst>
                                      </p:cBhvr>
                                      <p:tavLst>
                                        <p:tav tm="0">
                                          <p:val>
                                            <p:fltVal val="0"/>
                                          </p:val>
                                        </p:tav>
                                        <p:tav tm="100000">
                                          <p:val>
                                            <p:strVal val="#ppt_w"/>
                                          </p:val>
                                        </p:tav>
                                      </p:tavLst>
                                    </p:anim>
                                    <p:anim calcmode="lin" valueType="num">
                                      <p:cBhvr>
                                        <p:cTn id="155" dur="500" fill="hold"/>
                                        <p:tgtEl>
                                          <p:spTgt spid="122"/>
                                        </p:tgtEl>
                                        <p:attrNameLst>
                                          <p:attrName>ppt_h</p:attrName>
                                        </p:attrNameLst>
                                      </p:cBhvr>
                                      <p:tavLst>
                                        <p:tav tm="0">
                                          <p:val>
                                            <p:fltVal val="0"/>
                                          </p:val>
                                        </p:tav>
                                        <p:tav tm="100000">
                                          <p:val>
                                            <p:strVal val="#ppt_h"/>
                                          </p:val>
                                        </p:tav>
                                      </p:tavLst>
                                    </p:anim>
                                    <p:animEffect transition="in" filter="fade">
                                      <p:cBhvr>
                                        <p:cTn id="156" dur="5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57" grpId="0" animBg="1"/>
      <p:bldP spid="58" grpId="0" animBg="1"/>
      <p:bldP spid="59" grpId="0" animBg="1"/>
      <p:bldP spid="60" grpId="0" animBg="1"/>
      <p:bldP spid="63" grpId="0" animBg="1"/>
      <p:bldP spid="68" grpId="0" animBg="1"/>
      <p:bldP spid="71" grpId="0" animBg="1"/>
      <p:bldP spid="72" grpId="0" animBg="1"/>
      <p:bldP spid="88" grpId="0" animBg="1"/>
      <p:bldP spid="94" grpId="0" animBg="1"/>
      <p:bldP spid="98" grpId="0" animBg="1"/>
      <p:bldP spid="113" grpId="0" animBg="1"/>
      <p:bldP spid="116" grpId="0" animBg="1"/>
      <p:bldP spid="117" grpId="0" animBg="1"/>
      <p:bldP spid="118" grpId="0" animBg="1"/>
      <p:bldP spid="120" grpId="0" animBg="1"/>
      <p:bldP spid="121" grpId="0" animBg="1"/>
      <p:bldP spid="12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78368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a:xfrm>
            <a:off x="0" y="0"/>
            <a:ext cx="12192000" cy="35592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0"/>
            <a:ext cx="12192000" cy="3559243"/>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Oval 1"/>
          <p:cNvSpPr>
            <a:spLocks noChangeAspect="1"/>
          </p:cNvSpPr>
          <p:nvPr/>
        </p:nvSpPr>
        <p:spPr>
          <a:xfrm>
            <a:off x="2200759" y="2743200"/>
            <a:ext cx="1371600" cy="1371600"/>
          </a:xfrm>
          <a:prstGeom prst="ellipse">
            <a:avLst/>
          </a:prstGeom>
          <a:solidFill>
            <a:srgbClr val="EF342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8707464" y="2743200"/>
            <a:ext cx="1371600" cy="137160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5181600" y="2514600"/>
            <a:ext cx="1828800" cy="1828800"/>
          </a:xfrm>
          <a:prstGeom prst="ellipse">
            <a:avLst/>
          </a:prstGeom>
          <a:solidFill>
            <a:srgbClr val="8397B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088802" y="4586913"/>
            <a:ext cx="2483557" cy="1243417"/>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EF3425"/>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13" name="Text Box 10"/>
          <p:cNvSpPr txBox="1">
            <a:spLocks noChangeArrowheads="1"/>
          </p:cNvSpPr>
          <p:nvPr/>
        </p:nvSpPr>
        <p:spPr bwMode="auto">
          <a:xfrm>
            <a:off x="8707464" y="4586914"/>
            <a:ext cx="2483557"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14" name="Text Box 10"/>
          <p:cNvSpPr txBox="1">
            <a:spLocks noChangeArrowheads="1"/>
          </p:cNvSpPr>
          <p:nvPr/>
        </p:nvSpPr>
        <p:spPr bwMode="auto">
          <a:xfrm>
            <a:off x="3890075" y="4992875"/>
            <a:ext cx="440151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8397B1"/>
                </a:solidFill>
                <a:latin typeface="Candara" panose="020E0502030303020204" pitchFamily="34" charset="0"/>
              </a:rPr>
              <a:t>LOREM IPSUM</a:t>
            </a:r>
          </a:p>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5824359" y="2943710"/>
            <a:ext cx="554567" cy="503767"/>
            <a:chOff x="3757613" y="3040063"/>
            <a:chExt cx="415925" cy="377825"/>
          </a:xfrm>
          <a:solidFill>
            <a:schemeClr val="bg1"/>
          </a:solidFill>
          <a:effectLst>
            <a:outerShdw blurRad="50800" dist="38100" dir="18900000" algn="bl" rotWithShape="0">
              <a:prstClr val="black">
                <a:alpha val="40000"/>
              </a:prstClr>
            </a:outerShdw>
          </a:effectLst>
        </p:grpSpPr>
        <p:sp>
          <p:nvSpPr>
            <p:cNvPr id="1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6" name="Text Box 10"/>
          <p:cNvSpPr txBox="1">
            <a:spLocks noChangeArrowheads="1"/>
          </p:cNvSpPr>
          <p:nvPr/>
        </p:nvSpPr>
        <p:spPr bwMode="auto">
          <a:xfrm>
            <a:off x="5193592" y="3486918"/>
            <a:ext cx="1828800" cy="30777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chemeClr val="bg1"/>
                </a:solidFill>
                <a:latin typeface="Candara" panose="020E0502030303020204" pitchFamily="34" charset="0"/>
              </a:rPr>
              <a:t>LOREM IPSUM</a:t>
            </a:r>
          </a:p>
        </p:txBody>
      </p:sp>
      <p:sp>
        <p:nvSpPr>
          <p:cNvPr id="27" name="Freeform 211"/>
          <p:cNvSpPr>
            <a:spLocks noChangeAspect="1" noEditPoints="1"/>
          </p:cNvSpPr>
          <p:nvPr/>
        </p:nvSpPr>
        <p:spPr bwMode="auto">
          <a:xfrm>
            <a:off x="2510078" y="3136326"/>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28" name="Freeform 25"/>
          <p:cNvSpPr>
            <a:spLocks noChangeAspect="1" noEditPoints="1"/>
          </p:cNvSpPr>
          <p:nvPr/>
        </p:nvSpPr>
        <p:spPr bwMode="auto">
          <a:xfrm>
            <a:off x="9180162" y="3108092"/>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06616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p:tgtEl>
                                          <p:spTgt spid="29"/>
                                        </p:tgtEl>
                                        <p:attrNameLst>
                                          <p:attrName>ppt_y</p:attrName>
                                        </p:attrNameLst>
                                      </p:cBhvr>
                                      <p:tavLst>
                                        <p:tav tm="0">
                                          <p:val>
                                            <p:strVal val="#ppt_y+#ppt_h*1.125000"/>
                                          </p:val>
                                        </p:tav>
                                        <p:tav tm="100000">
                                          <p:val>
                                            <p:strVal val="#ppt_y"/>
                                          </p:val>
                                        </p:tav>
                                      </p:tavLst>
                                    </p:anim>
                                    <p:animEffect transition="in" filter="wipe(up)">
                                      <p:cBhvr>
                                        <p:cTn id="12" dur="500"/>
                                        <p:tgtEl>
                                          <p:spTgt spid="29"/>
                                        </p:tgtEl>
                                      </p:cBhvr>
                                    </p:animEffect>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p:cTn id="23" dur="500" fill="hold"/>
                                        <p:tgtEl>
                                          <p:spTgt spid="27"/>
                                        </p:tgtEl>
                                        <p:attrNameLst>
                                          <p:attrName>ppt_w</p:attrName>
                                        </p:attrNameLst>
                                      </p:cBhvr>
                                      <p:tavLst>
                                        <p:tav tm="0">
                                          <p:val>
                                            <p:fltVal val="0"/>
                                          </p:val>
                                        </p:tav>
                                        <p:tav tm="100000">
                                          <p:val>
                                            <p:strVal val="#ppt_w"/>
                                          </p:val>
                                        </p:tav>
                                      </p:tavLst>
                                    </p:anim>
                                    <p:anim calcmode="lin" valueType="num">
                                      <p:cBhvr>
                                        <p:cTn id="24" dur="500" fill="hold"/>
                                        <p:tgtEl>
                                          <p:spTgt spid="27"/>
                                        </p:tgtEl>
                                        <p:attrNameLst>
                                          <p:attrName>ppt_h</p:attrName>
                                        </p:attrNameLst>
                                      </p:cBhvr>
                                      <p:tavLst>
                                        <p:tav tm="0">
                                          <p:val>
                                            <p:fltVal val="0"/>
                                          </p:val>
                                        </p:tav>
                                        <p:tav tm="100000">
                                          <p:val>
                                            <p:strVal val="#ppt_h"/>
                                          </p:val>
                                        </p:tav>
                                      </p:tavLst>
                                    </p:anim>
                                    <p:animEffect transition="in" filter="fade">
                                      <p:cBhvr>
                                        <p:cTn id="25" dur="500"/>
                                        <p:tgtEl>
                                          <p:spTgt spid="27"/>
                                        </p:tgtEl>
                                      </p:cBhvr>
                                    </p:animEffect>
                                    <p:anim calcmode="lin" valueType="num">
                                      <p:cBhvr>
                                        <p:cTn id="26" dur="500" fill="hold"/>
                                        <p:tgtEl>
                                          <p:spTgt spid="27"/>
                                        </p:tgtEl>
                                        <p:attrNameLst>
                                          <p:attrName>ppt_x</p:attrName>
                                        </p:attrNameLst>
                                      </p:cBhvr>
                                      <p:tavLst>
                                        <p:tav tm="0">
                                          <p:val>
                                            <p:fltVal val="0.5"/>
                                          </p:val>
                                        </p:tav>
                                        <p:tav tm="100000">
                                          <p:val>
                                            <p:strVal val="#ppt_x"/>
                                          </p:val>
                                        </p:tav>
                                      </p:tavLst>
                                    </p:anim>
                                    <p:anim calcmode="lin" valueType="num">
                                      <p:cBhvr>
                                        <p:cTn id="27" dur="500" fill="hold"/>
                                        <p:tgtEl>
                                          <p:spTgt spid="27"/>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anim calcmode="lin" valueType="num">
                                      <p:cBhvr>
                                        <p:cTn id="38" dur="500" fill="hold"/>
                                        <p:tgtEl>
                                          <p:spTgt spid="15"/>
                                        </p:tgtEl>
                                        <p:attrNameLst>
                                          <p:attrName>ppt_x</p:attrName>
                                        </p:attrNameLst>
                                      </p:cBhvr>
                                      <p:tavLst>
                                        <p:tav tm="0">
                                          <p:val>
                                            <p:fltVal val="0.5"/>
                                          </p:val>
                                        </p:tav>
                                        <p:tav tm="100000">
                                          <p:val>
                                            <p:strVal val="#ppt_x"/>
                                          </p:val>
                                        </p:tav>
                                      </p:tavLst>
                                    </p:anim>
                                    <p:anim calcmode="lin" valueType="num">
                                      <p:cBhvr>
                                        <p:cTn id="39" dur="500" fill="hold"/>
                                        <p:tgtEl>
                                          <p:spTgt spid="15"/>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fltVal val="0.5"/>
                                          </p:val>
                                        </p:tav>
                                        <p:tav tm="100000">
                                          <p:val>
                                            <p:strVal val="#ppt_y"/>
                                          </p:val>
                                        </p:tav>
                                      </p:tavLst>
                                    </p:anim>
                                  </p:childTnLst>
                                </p:cTn>
                              </p:par>
                              <p:par>
                                <p:cTn id="47" presetID="53" presetClass="entr" presetSubtype="528"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500" fill="hold"/>
                                        <p:tgtEl>
                                          <p:spTgt spid="10"/>
                                        </p:tgtEl>
                                        <p:attrNameLst>
                                          <p:attrName>ppt_w</p:attrName>
                                        </p:attrNameLst>
                                      </p:cBhvr>
                                      <p:tavLst>
                                        <p:tav tm="0">
                                          <p:val>
                                            <p:fltVal val="0"/>
                                          </p:val>
                                        </p:tav>
                                        <p:tav tm="100000">
                                          <p:val>
                                            <p:strVal val="#ppt_w"/>
                                          </p:val>
                                        </p:tav>
                                      </p:tavLst>
                                    </p:anim>
                                    <p:anim calcmode="lin" valueType="num">
                                      <p:cBhvr>
                                        <p:cTn id="50" dur="500" fill="hold"/>
                                        <p:tgtEl>
                                          <p:spTgt spid="10"/>
                                        </p:tgtEl>
                                        <p:attrNameLst>
                                          <p:attrName>ppt_h</p:attrName>
                                        </p:attrNameLst>
                                      </p:cBhvr>
                                      <p:tavLst>
                                        <p:tav tm="0">
                                          <p:val>
                                            <p:fltVal val="0"/>
                                          </p:val>
                                        </p:tav>
                                        <p:tav tm="100000">
                                          <p:val>
                                            <p:strVal val="#ppt_h"/>
                                          </p:val>
                                        </p:tav>
                                      </p:tavLst>
                                    </p:anim>
                                    <p:animEffect transition="in" filter="fade">
                                      <p:cBhvr>
                                        <p:cTn id="51" dur="500"/>
                                        <p:tgtEl>
                                          <p:spTgt spid="10"/>
                                        </p:tgtEl>
                                      </p:cBhvr>
                                    </p:animEffect>
                                    <p:anim calcmode="lin" valueType="num">
                                      <p:cBhvr>
                                        <p:cTn id="52" dur="500" fill="hold"/>
                                        <p:tgtEl>
                                          <p:spTgt spid="10"/>
                                        </p:tgtEl>
                                        <p:attrNameLst>
                                          <p:attrName>ppt_x</p:attrName>
                                        </p:attrNameLst>
                                      </p:cBhvr>
                                      <p:tavLst>
                                        <p:tav tm="0">
                                          <p:val>
                                            <p:fltVal val="0.5"/>
                                          </p:val>
                                        </p:tav>
                                        <p:tav tm="100000">
                                          <p:val>
                                            <p:strVal val="#ppt_x"/>
                                          </p:val>
                                        </p:tav>
                                      </p:tavLst>
                                    </p:anim>
                                    <p:anim calcmode="lin" valueType="num">
                                      <p:cBhvr>
                                        <p:cTn id="53" dur="500" fill="hold"/>
                                        <p:tgtEl>
                                          <p:spTgt spid="10"/>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22" presetClass="entr" presetSubtype="1" fill="hold" grpId="0" nodeType="after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wipe(up)">
                                      <p:cBhvr>
                                        <p:cTn id="57" dur="500"/>
                                        <p:tgtEl>
                                          <p:spTgt spid="14"/>
                                        </p:tgtEl>
                                      </p:cBhvr>
                                    </p:animEffect>
                                  </p:childTnLst>
                                </p:cTn>
                              </p:par>
                            </p:childTnLst>
                          </p:cTn>
                        </p:par>
                        <p:par>
                          <p:cTn id="58" fill="hold">
                            <p:stCondLst>
                              <p:cond delay="3250"/>
                            </p:stCondLst>
                            <p:childTnLst>
                              <p:par>
                                <p:cTn id="59" presetID="53" presetClass="entr" presetSubtype="528"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anim calcmode="lin" valueType="num">
                                      <p:cBhvr>
                                        <p:cTn id="64" dur="500" fill="hold"/>
                                        <p:tgtEl>
                                          <p:spTgt spid="9"/>
                                        </p:tgtEl>
                                        <p:attrNameLst>
                                          <p:attrName>ppt_x</p:attrName>
                                        </p:attrNameLst>
                                      </p:cBhvr>
                                      <p:tavLst>
                                        <p:tav tm="0">
                                          <p:val>
                                            <p:fltVal val="0.5"/>
                                          </p:val>
                                        </p:tav>
                                        <p:tav tm="100000">
                                          <p:val>
                                            <p:strVal val="#ppt_x"/>
                                          </p:val>
                                        </p:tav>
                                      </p:tavLst>
                                    </p:anim>
                                    <p:anim calcmode="lin" valueType="num">
                                      <p:cBhvr>
                                        <p:cTn id="65" dur="500" fill="hold"/>
                                        <p:tgtEl>
                                          <p:spTgt spid="9"/>
                                        </p:tgtEl>
                                        <p:attrNameLst>
                                          <p:attrName>ppt_y</p:attrName>
                                        </p:attrNameLst>
                                      </p:cBhvr>
                                      <p:tavLst>
                                        <p:tav tm="0">
                                          <p:val>
                                            <p:fltVal val="0.5"/>
                                          </p:val>
                                        </p:tav>
                                        <p:tav tm="100000">
                                          <p:val>
                                            <p:strVal val="#ppt_y"/>
                                          </p:val>
                                        </p:tav>
                                      </p:tavLst>
                                    </p:anim>
                                  </p:childTnLst>
                                </p:cTn>
                              </p:par>
                              <p:par>
                                <p:cTn id="66" presetID="53" presetClass="entr" presetSubtype="528" fill="hold" grpId="0" nodeType="with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p:cTn id="68" dur="500" fill="hold"/>
                                        <p:tgtEl>
                                          <p:spTgt spid="28"/>
                                        </p:tgtEl>
                                        <p:attrNameLst>
                                          <p:attrName>ppt_w</p:attrName>
                                        </p:attrNameLst>
                                      </p:cBhvr>
                                      <p:tavLst>
                                        <p:tav tm="0">
                                          <p:val>
                                            <p:fltVal val="0"/>
                                          </p:val>
                                        </p:tav>
                                        <p:tav tm="100000">
                                          <p:val>
                                            <p:strVal val="#ppt_w"/>
                                          </p:val>
                                        </p:tav>
                                      </p:tavLst>
                                    </p:anim>
                                    <p:anim calcmode="lin" valueType="num">
                                      <p:cBhvr>
                                        <p:cTn id="69" dur="500" fill="hold"/>
                                        <p:tgtEl>
                                          <p:spTgt spid="28"/>
                                        </p:tgtEl>
                                        <p:attrNameLst>
                                          <p:attrName>ppt_h</p:attrName>
                                        </p:attrNameLst>
                                      </p:cBhvr>
                                      <p:tavLst>
                                        <p:tav tm="0">
                                          <p:val>
                                            <p:fltVal val="0"/>
                                          </p:val>
                                        </p:tav>
                                        <p:tav tm="100000">
                                          <p:val>
                                            <p:strVal val="#ppt_h"/>
                                          </p:val>
                                        </p:tav>
                                      </p:tavLst>
                                    </p:anim>
                                    <p:animEffect transition="in" filter="fade">
                                      <p:cBhvr>
                                        <p:cTn id="70" dur="500"/>
                                        <p:tgtEl>
                                          <p:spTgt spid="28"/>
                                        </p:tgtEl>
                                      </p:cBhvr>
                                    </p:animEffect>
                                    <p:anim calcmode="lin" valueType="num">
                                      <p:cBhvr>
                                        <p:cTn id="71" dur="500" fill="hold"/>
                                        <p:tgtEl>
                                          <p:spTgt spid="28"/>
                                        </p:tgtEl>
                                        <p:attrNameLst>
                                          <p:attrName>ppt_x</p:attrName>
                                        </p:attrNameLst>
                                      </p:cBhvr>
                                      <p:tavLst>
                                        <p:tav tm="0">
                                          <p:val>
                                            <p:fltVal val="0.5"/>
                                          </p:val>
                                        </p:tav>
                                        <p:tav tm="100000">
                                          <p:val>
                                            <p:strVal val="#ppt_x"/>
                                          </p:val>
                                        </p:tav>
                                      </p:tavLst>
                                    </p:anim>
                                    <p:anim calcmode="lin" valueType="num">
                                      <p:cBhvr>
                                        <p:cTn id="72" dur="500" fill="hold"/>
                                        <p:tgtEl>
                                          <p:spTgt spid="28"/>
                                        </p:tgtEl>
                                        <p:attrNameLst>
                                          <p:attrName>ppt_y</p:attrName>
                                        </p:attrNameLst>
                                      </p:cBhvr>
                                      <p:tavLst>
                                        <p:tav tm="0">
                                          <p:val>
                                            <p:fltVal val="0.5"/>
                                          </p:val>
                                        </p:tav>
                                        <p:tav tm="100000">
                                          <p:val>
                                            <p:strVal val="#ppt_y"/>
                                          </p:val>
                                        </p:tav>
                                      </p:tavLst>
                                    </p:anim>
                                  </p:childTnLst>
                                </p:cTn>
                              </p:par>
                            </p:childTnLst>
                          </p:cTn>
                        </p:par>
                        <p:par>
                          <p:cTn id="73" fill="hold">
                            <p:stCondLst>
                              <p:cond delay="3750"/>
                            </p:stCondLst>
                            <p:childTnLst>
                              <p:par>
                                <p:cTn id="74" presetID="22" presetClass="entr" presetSubtype="1" fill="hold" grpId="0"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wipe(up)">
                                      <p:cBhvr>
                                        <p:cTn id="7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 grpId="0" animBg="1"/>
      <p:bldP spid="9" grpId="0" animBg="1"/>
      <p:bldP spid="10" grpId="0" animBg="1"/>
      <p:bldP spid="12" grpId="0"/>
      <p:bldP spid="13" grpId="0"/>
      <p:bldP spid="14" grpId="0"/>
      <p:bldP spid="26" grpId="0"/>
      <p:bldP spid="27" grpId="0" animBg="1"/>
      <p:bldP spid="2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176" y="552636"/>
            <a:ext cx="3865418" cy="6858000"/>
          </a:xfrm>
          <a:prstGeom prst="rect">
            <a:avLst/>
          </a:prstGeom>
        </p:spPr>
      </p:pic>
      <p:sp>
        <p:nvSpPr>
          <p:cNvPr id="9" name="Freeform 8"/>
          <p:cNvSpPr/>
          <p:nvPr/>
        </p:nvSpPr>
        <p:spPr>
          <a:xfrm rot="5400000">
            <a:off x="4132653"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4448974" y="1894667"/>
            <a:ext cx="5711026" cy="55399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7" name="Text Box 10"/>
          <p:cNvSpPr txBox="1">
            <a:spLocks noChangeArrowheads="1"/>
          </p:cNvSpPr>
          <p:nvPr/>
        </p:nvSpPr>
        <p:spPr bwMode="auto">
          <a:xfrm>
            <a:off x="4725458" y="4536509"/>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29" name="Freeform 28"/>
          <p:cNvSpPr/>
          <p:nvPr/>
        </p:nvSpPr>
        <p:spPr>
          <a:xfrm rot="5400000">
            <a:off x="5900060"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5400000">
            <a:off x="7663905"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5400000">
            <a:off x="9433698" y="3949601"/>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2C374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37"/>
          <p:cNvSpPr>
            <a:spLocks noChangeAspect="1" noEditPoints="1"/>
          </p:cNvSpPr>
          <p:nvPr/>
        </p:nvSpPr>
        <p:spPr bwMode="auto">
          <a:xfrm>
            <a:off x="6878704" y="3726849"/>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 name="Freeform 172"/>
          <p:cNvSpPr>
            <a:spLocks noChangeAspect="1" noEditPoints="1"/>
          </p:cNvSpPr>
          <p:nvPr/>
        </p:nvSpPr>
        <p:spPr bwMode="auto">
          <a:xfrm>
            <a:off x="10454265" y="3801086"/>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2" name="Group 11"/>
          <p:cNvGrpSpPr>
            <a:grpSpLocks noChangeAspect="1"/>
          </p:cNvGrpSpPr>
          <p:nvPr/>
        </p:nvGrpSpPr>
        <p:grpSpPr>
          <a:xfrm>
            <a:off x="8591588" y="3784926"/>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5178216" y="3711748"/>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Text Box 10"/>
          <p:cNvSpPr txBox="1">
            <a:spLocks noChangeArrowheads="1"/>
          </p:cNvSpPr>
          <p:nvPr/>
        </p:nvSpPr>
        <p:spPr bwMode="auto">
          <a:xfrm>
            <a:off x="6492276" y="4536509"/>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3" name="Text Box 10"/>
          <p:cNvSpPr txBox="1">
            <a:spLocks noChangeArrowheads="1"/>
          </p:cNvSpPr>
          <p:nvPr/>
        </p:nvSpPr>
        <p:spPr bwMode="auto">
          <a:xfrm>
            <a:off x="8242485" y="4538931"/>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4" name="Text Box 10"/>
          <p:cNvSpPr txBox="1">
            <a:spLocks noChangeArrowheads="1"/>
          </p:cNvSpPr>
          <p:nvPr/>
        </p:nvSpPr>
        <p:spPr bwMode="auto">
          <a:xfrm>
            <a:off x="10024016" y="4538931"/>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 name="Rectangle 2"/>
          <p:cNvSpPr/>
          <p:nvPr/>
        </p:nvSpPr>
        <p:spPr>
          <a:xfrm>
            <a:off x="1072443" y="1894667"/>
            <a:ext cx="2322576" cy="377235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p:cNvSpPr txBox="1">
            <a:spLocks noChangeArrowheads="1"/>
          </p:cNvSpPr>
          <p:nvPr/>
        </p:nvSpPr>
        <p:spPr bwMode="auto">
          <a:xfrm>
            <a:off x="4534536" y="281584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F3425"/>
                </a:solidFill>
                <a:latin typeface="Candara" panose="020E0502030303020204" pitchFamily="34" charset="0"/>
              </a:rPr>
              <a:t>Lorem </a:t>
            </a:r>
          </a:p>
          <a:p>
            <a:pPr algn="ctr" defTabSz="1219170">
              <a:spcBef>
                <a:spcPct val="20000"/>
              </a:spcBef>
              <a:defRPr/>
            </a:pPr>
            <a:r>
              <a:rPr lang="en-US" b="1" dirty="0">
                <a:solidFill>
                  <a:srgbClr val="EF3425"/>
                </a:solidFill>
                <a:latin typeface="Candara" panose="020E0502030303020204" pitchFamily="34" charset="0"/>
              </a:rPr>
              <a:t>Ipsum</a:t>
            </a:r>
          </a:p>
        </p:txBody>
      </p:sp>
      <p:sp>
        <p:nvSpPr>
          <p:cNvPr id="36" name="Text Box 10"/>
          <p:cNvSpPr txBox="1">
            <a:spLocks noChangeArrowheads="1"/>
          </p:cNvSpPr>
          <p:nvPr/>
        </p:nvSpPr>
        <p:spPr bwMode="auto">
          <a:xfrm>
            <a:off x="6301942" y="2815847"/>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8397B1"/>
                </a:solidFill>
                <a:latin typeface="Candara" panose="020E0502030303020204" pitchFamily="34" charset="0"/>
              </a:rPr>
              <a:t>Lorem </a:t>
            </a:r>
          </a:p>
          <a:p>
            <a:pPr algn="ctr" defTabSz="1219170">
              <a:spcBef>
                <a:spcPct val="20000"/>
              </a:spcBef>
              <a:defRPr/>
            </a:pPr>
            <a:r>
              <a:rPr lang="en-US" b="1" dirty="0">
                <a:solidFill>
                  <a:srgbClr val="8397B1"/>
                </a:solidFill>
                <a:latin typeface="Candara" panose="020E0502030303020204" pitchFamily="34" charset="0"/>
              </a:rPr>
              <a:t>Ipsum</a:t>
            </a:r>
          </a:p>
        </p:txBody>
      </p:sp>
      <p:sp>
        <p:nvSpPr>
          <p:cNvPr id="37" name="Text Box 10"/>
          <p:cNvSpPr txBox="1">
            <a:spLocks noChangeArrowheads="1"/>
          </p:cNvSpPr>
          <p:nvPr/>
        </p:nvSpPr>
        <p:spPr bwMode="auto">
          <a:xfrm>
            <a:off x="7997734" y="2821464"/>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4546B"/>
                </a:solidFill>
                <a:latin typeface="Candara" panose="020E0502030303020204" pitchFamily="34" charset="0"/>
              </a:rPr>
              <a:t>Lorem </a:t>
            </a:r>
          </a:p>
          <a:p>
            <a:pPr algn="ctr" defTabSz="1219170">
              <a:spcBef>
                <a:spcPct val="20000"/>
              </a:spcBef>
              <a:defRPr/>
            </a:pPr>
            <a:r>
              <a:rPr lang="en-US" b="1" dirty="0">
                <a:solidFill>
                  <a:srgbClr val="44546B"/>
                </a:solidFill>
                <a:latin typeface="Candara" panose="020E0502030303020204" pitchFamily="34" charset="0"/>
              </a:rPr>
              <a:t>Ipsum</a:t>
            </a:r>
          </a:p>
        </p:txBody>
      </p:sp>
      <p:sp>
        <p:nvSpPr>
          <p:cNvPr id="38" name="Text Box 10"/>
          <p:cNvSpPr txBox="1">
            <a:spLocks noChangeArrowheads="1"/>
          </p:cNvSpPr>
          <p:nvPr/>
        </p:nvSpPr>
        <p:spPr bwMode="auto">
          <a:xfrm>
            <a:off x="9835581" y="281472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64153"/>
                </a:solidFill>
                <a:latin typeface="Candara" panose="020E0502030303020204" pitchFamily="34" charset="0"/>
              </a:rPr>
              <a:t>Lorem </a:t>
            </a:r>
          </a:p>
          <a:p>
            <a:pPr algn="ctr" defTabSz="1219170">
              <a:spcBef>
                <a:spcPct val="20000"/>
              </a:spcBef>
              <a:defRPr/>
            </a:pPr>
            <a:r>
              <a:rPr lang="en-US" b="1" dirty="0">
                <a:solidFill>
                  <a:srgbClr val="364153"/>
                </a:solidFill>
                <a:latin typeface="Candara" panose="020E0502030303020204" pitchFamily="34" charset="0"/>
              </a:rPr>
              <a:t>Ipsum</a:t>
            </a:r>
          </a:p>
        </p:txBody>
      </p:sp>
      <p:pic>
        <p:nvPicPr>
          <p:cNvPr id="39" name="Picture 38">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1027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left)">
                                      <p:cBhvr>
                                        <p:cTn id="27" dur="500"/>
                                        <p:tgtEl>
                                          <p:spTgt spid="26"/>
                                        </p:tgtEl>
                                      </p:cBhvr>
                                    </p:animEffect>
                                  </p:childTnLst>
                                </p:cTn>
                              </p:par>
                            </p:childTnLst>
                          </p:cTn>
                        </p:par>
                        <p:par>
                          <p:cTn id="28" fill="hold">
                            <p:stCondLst>
                              <p:cond delay="2250"/>
                            </p:stCondLst>
                            <p:childTnLst>
                              <p:par>
                                <p:cTn id="29" presetID="53" presetClass="entr" presetSubtype="16"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25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4250"/>
                            </p:stCondLst>
                            <p:childTnLst>
                              <p:par>
                                <p:cTn id="47" presetID="42"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childTnLst>
                          </p:cTn>
                        </p:par>
                        <p:par>
                          <p:cTn id="52" fill="hold">
                            <p:stCondLst>
                              <p:cond delay="5250"/>
                            </p:stCondLst>
                            <p:childTnLst>
                              <p:par>
                                <p:cTn id="53" presetID="53" presetClass="entr" presetSubtype="16"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childTnLst>
                                </p:cTn>
                              </p:par>
                            </p:childTnLst>
                          </p:cTn>
                        </p:par>
                        <p:par>
                          <p:cTn id="58" fill="hold">
                            <p:stCondLst>
                              <p:cond delay="5750"/>
                            </p:stCondLst>
                            <p:childTnLst>
                              <p:par>
                                <p:cTn id="59" presetID="53" presetClass="entr" presetSubtype="52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p:cTn id="61" dur="500" fill="hold"/>
                                        <p:tgtEl>
                                          <p:spTgt spid="29"/>
                                        </p:tgtEl>
                                        <p:attrNameLst>
                                          <p:attrName>ppt_w</p:attrName>
                                        </p:attrNameLst>
                                      </p:cBhvr>
                                      <p:tavLst>
                                        <p:tav tm="0">
                                          <p:val>
                                            <p:fltVal val="0"/>
                                          </p:val>
                                        </p:tav>
                                        <p:tav tm="100000">
                                          <p:val>
                                            <p:strVal val="#ppt_w"/>
                                          </p:val>
                                        </p:tav>
                                      </p:tavLst>
                                    </p:anim>
                                    <p:anim calcmode="lin" valueType="num">
                                      <p:cBhvr>
                                        <p:cTn id="62" dur="500" fill="hold"/>
                                        <p:tgtEl>
                                          <p:spTgt spid="29"/>
                                        </p:tgtEl>
                                        <p:attrNameLst>
                                          <p:attrName>ppt_h</p:attrName>
                                        </p:attrNameLst>
                                      </p:cBhvr>
                                      <p:tavLst>
                                        <p:tav tm="0">
                                          <p:val>
                                            <p:fltVal val="0"/>
                                          </p:val>
                                        </p:tav>
                                        <p:tav tm="100000">
                                          <p:val>
                                            <p:strVal val="#ppt_h"/>
                                          </p:val>
                                        </p:tav>
                                      </p:tavLst>
                                    </p:anim>
                                    <p:animEffect transition="in" filter="fade">
                                      <p:cBhvr>
                                        <p:cTn id="63" dur="500"/>
                                        <p:tgtEl>
                                          <p:spTgt spid="29"/>
                                        </p:tgtEl>
                                      </p:cBhvr>
                                    </p:animEffect>
                                    <p:anim calcmode="lin" valueType="num">
                                      <p:cBhvr>
                                        <p:cTn id="64" dur="500" fill="hold"/>
                                        <p:tgtEl>
                                          <p:spTgt spid="29"/>
                                        </p:tgtEl>
                                        <p:attrNameLst>
                                          <p:attrName>ppt_x</p:attrName>
                                        </p:attrNameLst>
                                      </p:cBhvr>
                                      <p:tavLst>
                                        <p:tav tm="0">
                                          <p:val>
                                            <p:fltVal val="0.5"/>
                                          </p:val>
                                        </p:tav>
                                        <p:tav tm="100000">
                                          <p:val>
                                            <p:strVal val="#ppt_x"/>
                                          </p:val>
                                        </p:tav>
                                      </p:tavLst>
                                    </p:anim>
                                    <p:anim calcmode="lin" valueType="num">
                                      <p:cBhvr>
                                        <p:cTn id="65" dur="500" fill="hold"/>
                                        <p:tgtEl>
                                          <p:spTgt spid="29"/>
                                        </p:tgtEl>
                                        <p:attrNameLst>
                                          <p:attrName>ppt_y</p:attrName>
                                        </p:attrNameLst>
                                      </p:cBhvr>
                                      <p:tavLst>
                                        <p:tav tm="0">
                                          <p:val>
                                            <p:fltVal val="0.5"/>
                                          </p:val>
                                        </p:tav>
                                        <p:tav tm="100000">
                                          <p:val>
                                            <p:strVal val="#ppt_y"/>
                                          </p:val>
                                        </p:tav>
                                      </p:tavLst>
                                    </p:anim>
                                  </p:childTnLst>
                                </p:cTn>
                              </p:par>
                            </p:childTnLst>
                          </p:cTn>
                        </p:par>
                        <p:par>
                          <p:cTn id="66" fill="hold">
                            <p:stCondLst>
                              <p:cond delay="6250"/>
                            </p:stCondLst>
                            <p:childTnLst>
                              <p:par>
                                <p:cTn id="67" presetID="42" presetClass="entr" presetSubtype="0" fill="hold" grpId="0" nodeType="after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fade">
                                      <p:cBhvr>
                                        <p:cTn id="69" dur="1000"/>
                                        <p:tgtEl>
                                          <p:spTgt spid="10"/>
                                        </p:tgtEl>
                                      </p:cBhvr>
                                    </p:animEffect>
                                    <p:anim calcmode="lin" valueType="num">
                                      <p:cBhvr>
                                        <p:cTn id="70" dur="1000" fill="hold"/>
                                        <p:tgtEl>
                                          <p:spTgt spid="10"/>
                                        </p:tgtEl>
                                        <p:attrNameLst>
                                          <p:attrName>ppt_x</p:attrName>
                                        </p:attrNameLst>
                                      </p:cBhvr>
                                      <p:tavLst>
                                        <p:tav tm="0">
                                          <p:val>
                                            <p:strVal val="#ppt_x"/>
                                          </p:val>
                                        </p:tav>
                                        <p:tav tm="100000">
                                          <p:val>
                                            <p:strVal val="#ppt_x"/>
                                          </p:val>
                                        </p:tav>
                                      </p:tavLst>
                                    </p:anim>
                                    <p:anim calcmode="lin" valueType="num">
                                      <p:cBhvr>
                                        <p:cTn id="71" dur="1000" fill="hold"/>
                                        <p:tgtEl>
                                          <p:spTgt spid="10"/>
                                        </p:tgtEl>
                                        <p:attrNameLst>
                                          <p:attrName>ppt_y</p:attrName>
                                        </p:attrNameLst>
                                      </p:cBhvr>
                                      <p:tavLst>
                                        <p:tav tm="0">
                                          <p:val>
                                            <p:strVal val="#ppt_y+.1"/>
                                          </p:val>
                                        </p:tav>
                                        <p:tav tm="100000">
                                          <p:val>
                                            <p:strVal val="#ppt_y"/>
                                          </p:val>
                                        </p:tav>
                                      </p:tavLst>
                                    </p:anim>
                                  </p:childTnLst>
                                </p:cTn>
                              </p:par>
                            </p:childTnLst>
                          </p:cTn>
                        </p:par>
                        <p:par>
                          <p:cTn id="72" fill="hold">
                            <p:stCondLst>
                              <p:cond delay="7250"/>
                            </p:stCondLst>
                            <p:childTnLst>
                              <p:par>
                                <p:cTn id="73" presetID="42" presetClass="entr" presetSubtype="0"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fade">
                                      <p:cBhvr>
                                        <p:cTn id="75" dur="1000"/>
                                        <p:tgtEl>
                                          <p:spTgt spid="32"/>
                                        </p:tgtEl>
                                      </p:cBhvr>
                                    </p:animEffect>
                                    <p:anim calcmode="lin" valueType="num">
                                      <p:cBhvr>
                                        <p:cTn id="76" dur="1000" fill="hold"/>
                                        <p:tgtEl>
                                          <p:spTgt spid="32"/>
                                        </p:tgtEl>
                                        <p:attrNameLst>
                                          <p:attrName>ppt_x</p:attrName>
                                        </p:attrNameLst>
                                      </p:cBhvr>
                                      <p:tavLst>
                                        <p:tav tm="0">
                                          <p:val>
                                            <p:strVal val="#ppt_x"/>
                                          </p:val>
                                        </p:tav>
                                        <p:tav tm="100000">
                                          <p:val>
                                            <p:strVal val="#ppt_x"/>
                                          </p:val>
                                        </p:tav>
                                      </p:tavLst>
                                    </p:anim>
                                    <p:anim calcmode="lin" valueType="num">
                                      <p:cBhvr>
                                        <p:cTn id="77" dur="1000" fill="hold"/>
                                        <p:tgtEl>
                                          <p:spTgt spid="32"/>
                                        </p:tgtEl>
                                        <p:attrNameLst>
                                          <p:attrName>ppt_y</p:attrName>
                                        </p:attrNameLst>
                                      </p:cBhvr>
                                      <p:tavLst>
                                        <p:tav tm="0">
                                          <p:val>
                                            <p:strVal val="#ppt_y+.1"/>
                                          </p:val>
                                        </p:tav>
                                        <p:tav tm="100000">
                                          <p:val>
                                            <p:strVal val="#ppt_y"/>
                                          </p:val>
                                        </p:tav>
                                      </p:tavLst>
                                    </p:anim>
                                  </p:childTnLst>
                                </p:cTn>
                              </p:par>
                            </p:childTnLst>
                          </p:cTn>
                        </p:par>
                        <p:par>
                          <p:cTn id="78" fill="hold">
                            <p:stCondLst>
                              <p:cond delay="8250"/>
                            </p:stCondLst>
                            <p:childTnLst>
                              <p:par>
                                <p:cTn id="79" presetID="53" presetClass="entr" presetSubtype="16"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p:cTn id="81" dur="500" fill="hold"/>
                                        <p:tgtEl>
                                          <p:spTgt spid="37"/>
                                        </p:tgtEl>
                                        <p:attrNameLst>
                                          <p:attrName>ppt_w</p:attrName>
                                        </p:attrNameLst>
                                      </p:cBhvr>
                                      <p:tavLst>
                                        <p:tav tm="0">
                                          <p:val>
                                            <p:fltVal val="0"/>
                                          </p:val>
                                        </p:tav>
                                        <p:tav tm="100000">
                                          <p:val>
                                            <p:strVal val="#ppt_w"/>
                                          </p:val>
                                        </p:tav>
                                      </p:tavLst>
                                    </p:anim>
                                    <p:anim calcmode="lin" valueType="num">
                                      <p:cBhvr>
                                        <p:cTn id="82" dur="500" fill="hold"/>
                                        <p:tgtEl>
                                          <p:spTgt spid="37"/>
                                        </p:tgtEl>
                                        <p:attrNameLst>
                                          <p:attrName>ppt_h</p:attrName>
                                        </p:attrNameLst>
                                      </p:cBhvr>
                                      <p:tavLst>
                                        <p:tav tm="0">
                                          <p:val>
                                            <p:fltVal val="0"/>
                                          </p:val>
                                        </p:tav>
                                        <p:tav tm="100000">
                                          <p:val>
                                            <p:strVal val="#ppt_h"/>
                                          </p:val>
                                        </p:tav>
                                      </p:tavLst>
                                    </p:anim>
                                    <p:animEffect transition="in" filter="fade">
                                      <p:cBhvr>
                                        <p:cTn id="83" dur="500"/>
                                        <p:tgtEl>
                                          <p:spTgt spid="37"/>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42" presetClass="entr" presetSubtype="0" fill="hold" nodeType="afterEffect">
                                  <p:stCondLst>
                                    <p:cond delay="0"/>
                                  </p:stCondLst>
                                  <p:childTnLst>
                                    <p:set>
                                      <p:cBhvr>
                                        <p:cTn id="94" dur="1" fill="hold">
                                          <p:stCondLst>
                                            <p:cond delay="0"/>
                                          </p:stCondLst>
                                        </p:cTn>
                                        <p:tgtEl>
                                          <p:spTgt spid="12"/>
                                        </p:tgtEl>
                                        <p:attrNameLst>
                                          <p:attrName>style.visibility</p:attrName>
                                        </p:attrNameLst>
                                      </p:cBhvr>
                                      <p:to>
                                        <p:strVal val="visible"/>
                                      </p:to>
                                    </p:set>
                                    <p:animEffect transition="in" filter="fade">
                                      <p:cBhvr>
                                        <p:cTn id="95" dur="1000"/>
                                        <p:tgtEl>
                                          <p:spTgt spid="12"/>
                                        </p:tgtEl>
                                      </p:cBhvr>
                                    </p:animEffect>
                                    <p:anim calcmode="lin" valueType="num">
                                      <p:cBhvr>
                                        <p:cTn id="96" dur="1000" fill="hold"/>
                                        <p:tgtEl>
                                          <p:spTgt spid="12"/>
                                        </p:tgtEl>
                                        <p:attrNameLst>
                                          <p:attrName>ppt_x</p:attrName>
                                        </p:attrNameLst>
                                      </p:cBhvr>
                                      <p:tavLst>
                                        <p:tav tm="0">
                                          <p:val>
                                            <p:strVal val="#ppt_x"/>
                                          </p:val>
                                        </p:tav>
                                        <p:tav tm="100000">
                                          <p:val>
                                            <p:strVal val="#ppt_x"/>
                                          </p:val>
                                        </p:tav>
                                      </p:tavLst>
                                    </p:anim>
                                    <p:anim calcmode="lin" valueType="num">
                                      <p:cBhvr>
                                        <p:cTn id="97" dur="1000" fill="hold"/>
                                        <p:tgtEl>
                                          <p:spTgt spid="12"/>
                                        </p:tgtEl>
                                        <p:attrNameLst>
                                          <p:attrName>ppt_y</p:attrName>
                                        </p:attrNameLst>
                                      </p:cBhvr>
                                      <p:tavLst>
                                        <p:tav tm="0">
                                          <p:val>
                                            <p:strVal val="#ppt_y+.1"/>
                                          </p:val>
                                        </p:tav>
                                        <p:tav tm="100000">
                                          <p:val>
                                            <p:strVal val="#ppt_y"/>
                                          </p:val>
                                        </p:tav>
                                      </p:tavLst>
                                    </p:anim>
                                  </p:childTnLst>
                                </p:cTn>
                              </p:par>
                            </p:childTnLst>
                          </p:cTn>
                        </p:par>
                        <p:par>
                          <p:cTn id="98" fill="hold">
                            <p:stCondLst>
                              <p:cond delay="1025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11250"/>
                            </p:stCondLst>
                            <p:childTnLst>
                              <p:par>
                                <p:cTn id="105" presetID="53" presetClass="entr" presetSubtype="16"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528" fill="hold" grpId="0" nodeType="afterEffect">
                                  <p:stCondLst>
                                    <p:cond delay="0"/>
                                  </p:stCondLst>
                                  <p:childTnLst>
                                    <p:set>
                                      <p:cBhvr>
                                        <p:cTn id="112" dur="1" fill="hold">
                                          <p:stCondLst>
                                            <p:cond delay="0"/>
                                          </p:stCondLst>
                                        </p:cTn>
                                        <p:tgtEl>
                                          <p:spTgt spid="31"/>
                                        </p:tgtEl>
                                        <p:attrNameLst>
                                          <p:attrName>style.visibility</p:attrName>
                                        </p:attrNameLst>
                                      </p:cBhvr>
                                      <p:to>
                                        <p:strVal val="visible"/>
                                      </p:to>
                                    </p:set>
                                    <p:anim calcmode="lin" valueType="num">
                                      <p:cBhvr>
                                        <p:cTn id="113" dur="500" fill="hold"/>
                                        <p:tgtEl>
                                          <p:spTgt spid="31"/>
                                        </p:tgtEl>
                                        <p:attrNameLst>
                                          <p:attrName>ppt_w</p:attrName>
                                        </p:attrNameLst>
                                      </p:cBhvr>
                                      <p:tavLst>
                                        <p:tav tm="0">
                                          <p:val>
                                            <p:fltVal val="0"/>
                                          </p:val>
                                        </p:tav>
                                        <p:tav tm="100000">
                                          <p:val>
                                            <p:strVal val="#ppt_w"/>
                                          </p:val>
                                        </p:tav>
                                      </p:tavLst>
                                    </p:anim>
                                    <p:anim calcmode="lin" valueType="num">
                                      <p:cBhvr>
                                        <p:cTn id="114" dur="500" fill="hold"/>
                                        <p:tgtEl>
                                          <p:spTgt spid="31"/>
                                        </p:tgtEl>
                                        <p:attrNameLst>
                                          <p:attrName>ppt_h</p:attrName>
                                        </p:attrNameLst>
                                      </p:cBhvr>
                                      <p:tavLst>
                                        <p:tav tm="0">
                                          <p:val>
                                            <p:fltVal val="0"/>
                                          </p:val>
                                        </p:tav>
                                        <p:tav tm="100000">
                                          <p:val>
                                            <p:strVal val="#ppt_h"/>
                                          </p:val>
                                        </p:tav>
                                      </p:tavLst>
                                    </p:anim>
                                    <p:animEffect transition="in" filter="fade">
                                      <p:cBhvr>
                                        <p:cTn id="115" dur="500"/>
                                        <p:tgtEl>
                                          <p:spTgt spid="31"/>
                                        </p:tgtEl>
                                      </p:cBhvr>
                                    </p:animEffect>
                                    <p:anim calcmode="lin" valueType="num">
                                      <p:cBhvr>
                                        <p:cTn id="116" dur="500" fill="hold"/>
                                        <p:tgtEl>
                                          <p:spTgt spid="31"/>
                                        </p:tgtEl>
                                        <p:attrNameLst>
                                          <p:attrName>ppt_x</p:attrName>
                                        </p:attrNameLst>
                                      </p:cBhvr>
                                      <p:tavLst>
                                        <p:tav tm="0">
                                          <p:val>
                                            <p:fltVal val="0.5"/>
                                          </p:val>
                                        </p:tav>
                                        <p:tav tm="100000">
                                          <p:val>
                                            <p:strVal val="#ppt_x"/>
                                          </p:val>
                                        </p:tav>
                                      </p:tavLst>
                                    </p:anim>
                                    <p:anim calcmode="lin" valueType="num">
                                      <p:cBhvr>
                                        <p:cTn id="117" dur="500" fill="hold"/>
                                        <p:tgtEl>
                                          <p:spTgt spid="31"/>
                                        </p:tgtEl>
                                        <p:attrNameLst>
                                          <p:attrName>ppt_y</p:attrName>
                                        </p:attrNameLst>
                                      </p:cBhvr>
                                      <p:tavLst>
                                        <p:tav tm="0">
                                          <p:val>
                                            <p:fltVal val="0.5"/>
                                          </p:val>
                                        </p:tav>
                                        <p:tav tm="100000">
                                          <p:val>
                                            <p:strVal val="#ppt_y"/>
                                          </p:val>
                                        </p:tav>
                                      </p:tavLst>
                                    </p:anim>
                                  </p:childTnLst>
                                </p:cTn>
                              </p:par>
                            </p:childTnLst>
                          </p:cTn>
                        </p:par>
                        <p:par>
                          <p:cTn id="118" fill="hold">
                            <p:stCondLst>
                              <p:cond delay="12250"/>
                            </p:stCondLst>
                            <p:childTnLst>
                              <p:par>
                                <p:cTn id="119" presetID="42" presetClass="entr" presetSubtype="0" fill="hold" grpId="0" nodeType="afterEffect">
                                  <p:stCondLst>
                                    <p:cond delay="0"/>
                                  </p:stCondLst>
                                  <p:childTnLst>
                                    <p:set>
                                      <p:cBhvr>
                                        <p:cTn id="120" dur="1" fill="hold">
                                          <p:stCondLst>
                                            <p:cond delay="0"/>
                                          </p:stCondLst>
                                        </p:cTn>
                                        <p:tgtEl>
                                          <p:spTgt spid="11"/>
                                        </p:tgtEl>
                                        <p:attrNameLst>
                                          <p:attrName>style.visibility</p:attrName>
                                        </p:attrNameLst>
                                      </p:cBhvr>
                                      <p:to>
                                        <p:strVal val="visible"/>
                                      </p:to>
                                    </p:set>
                                    <p:animEffect transition="in" filter="fade">
                                      <p:cBhvr>
                                        <p:cTn id="121" dur="1000"/>
                                        <p:tgtEl>
                                          <p:spTgt spid="11"/>
                                        </p:tgtEl>
                                      </p:cBhvr>
                                    </p:animEffect>
                                    <p:anim calcmode="lin" valueType="num">
                                      <p:cBhvr>
                                        <p:cTn id="122" dur="1000" fill="hold"/>
                                        <p:tgtEl>
                                          <p:spTgt spid="11"/>
                                        </p:tgtEl>
                                        <p:attrNameLst>
                                          <p:attrName>ppt_x</p:attrName>
                                        </p:attrNameLst>
                                      </p:cBhvr>
                                      <p:tavLst>
                                        <p:tav tm="0">
                                          <p:val>
                                            <p:strVal val="#ppt_x"/>
                                          </p:val>
                                        </p:tav>
                                        <p:tav tm="100000">
                                          <p:val>
                                            <p:strVal val="#ppt_x"/>
                                          </p:val>
                                        </p:tav>
                                      </p:tavLst>
                                    </p:anim>
                                    <p:anim calcmode="lin" valueType="num">
                                      <p:cBhvr>
                                        <p:cTn id="123" dur="1000" fill="hold"/>
                                        <p:tgtEl>
                                          <p:spTgt spid="11"/>
                                        </p:tgtEl>
                                        <p:attrNameLst>
                                          <p:attrName>ppt_y</p:attrName>
                                        </p:attrNameLst>
                                      </p:cBhvr>
                                      <p:tavLst>
                                        <p:tav tm="0">
                                          <p:val>
                                            <p:strVal val="#ppt_y+.1"/>
                                          </p:val>
                                        </p:tav>
                                        <p:tav tm="100000">
                                          <p:val>
                                            <p:strVal val="#ppt_y"/>
                                          </p:val>
                                        </p:tav>
                                      </p:tavLst>
                                    </p:anim>
                                  </p:childTnLst>
                                </p:cTn>
                              </p:par>
                            </p:childTnLst>
                          </p:cTn>
                        </p:par>
                        <p:par>
                          <p:cTn id="124" fill="hold">
                            <p:stCondLst>
                              <p:cond delay="13250"/>
                            </p:stCondLst>
                            <p:childTnLst>
                              <p:par>
                                <p:cTn id="125" presetID="42" presetClass="entr" presetSubtype="0" fill="hold" grpId="0" nodeType="afterEffect">
                                  <p:stCondLst>
                                    <p:cond delay="0"/>
                                  </p:stCondLst>
                                  <p:childTnLst>
                                    <p:set>
                                      <p:cBhvr>
                                        <p:cTn id="126" dur="1" fill="hold">
                                          <p:stCondLst>
                                            <p:cond delay="0"/>
                                          </p:stCondLst>
                                        </p:cTn>
                                        <p:tgtEl>
                                          <p:spTgt spid="34"/>
                                        </p:tgtEl>
                                        <p:attrNameLst>
                                          <p:attrName>style.visibility</p:attrName>
                                        </p:attrNameLst>
                                      </p:cBhvr>
                                      <p:to>
                                        <p:strVal val="visible"/>
                                      </p:to>
                                    </p:set>
                                    <p:animEffect transition="in" filter="fade">
                                      <p:cBhvr>
                                        <p:cTn id="127" dur="1000"/>
                                        <p:tgtEl>
                                          <p:spTgt spid="34"/>
                                        </p:tgtEl>
                                      </p:cBhvr>
                                    </p:animEffect>
                                    <p:anim calcmode="lin" valueType="num">
                                      <p:cBhvr>
                                        <p:cTn id="128" dur="1000" fill="hold"/>
                                        <p:tgtEl>
                                          <p:spTgt spid="34"/>
                                        </p:tgtEl>
                                        <p:attrNameLst>
                                          <p:attrName>ppt_x</p:attrName>
                                        </p:attrNameLst>
                                      </p:cBhvr>
                                      <p:tavLst>
                                        <p:tav tm="0">
                                          <p:val>
                                            <p:strVal val="#ppt_x"/>
                                          </p:val>
                                        </p:tav>
                                        <p:tav tm="100000">
                                          <p:val>
                                            <p:strVal val="#ppt_x"/>
                                          </p:val>
                                        </p:tav>
                                      </p:tavLst>
                                    </p:anim>
                                    <p:anim calcmode="lin" valueType="num">
                                      <p:cBhvr>
                                        <p:cTn id="12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6" grpId="0"/>
      <p:bldP spid="27" grpId="0"/>
      <p:bldP spid="29" grpId="0" animBg="1"/>
      <p:bldP spid="30" grpId="0" animBg="1"/>
      <p:bldP spid="31" grpId="0" animBg="1"/>
      <p:bldP spid="10" grpId="0" animBg="1"/>
      <p:bldP spid="11" grpId="0" animBg="1"/>
      <p:bldP spid="32" grpId="0"/>
      <p:bldP spid="33" grpId="0"/>
      <p:bldP spid="34" grpId="0"/>
      <p:bldP spid="3" grpId="0" animBg="1"/>
      <p:bldP spid="35" grpId="0"/>
      <p:bldP spid="36" grpId="0"/>
      <p:bldP spid="37" grpId="0"/>
      <p:bldP spid="3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73686" y="1261101"/>
            <a:ext cx="25603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73687"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442350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4774433"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11407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546020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973688"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296211" y="4638317"/>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F3425"/>
                </a:solidFill>
                <a:latin typeface="Candara" panose="020E0502030303020204" pitchFamily="34" charset="0"/>
              </a:rPr>
              <a:t>LOREM IPSUM</a:t>
            </a:r>
          </a:p>
        </p:txBody>
      </p:sp>
      <p:sp>
        <p:nvSpPr>
          <p:cNvPr id="31" name="Rectangle 30"/>
          <p:cNvSpPr>
            <a:spLocks/>
          </p:cNvSpPr>
          <p:nvPr/>
        </p:nvSpPr>
        <p:spPr>
          <a:xfrm>
            <a:off x="6683688" y="1261101"/>
            <a:ext cx="25603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p:cNvSpPr txBox="1">
            <a:spLocks noChangeArrowheads="1"/>
          </p:cNvSpPr>
          <p:nvPr/>
        </p:nvSpPr>
        <p:spPr bwMode="auto">
          <a:xfrm>
            <a:off x="6683689"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3" name="Freeform 23"/>
          <p:cNvSpPr>
            <a:spLocks noChangeArrowheads="1"/>
          </p:cNvSpPr>
          <p:nvPr/>
        </p:nvSpPr>
        <p:spPr bwMode="auto">
          <a:xfrm>
            <a:off x="713350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8500568" y="503300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748443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782407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817020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6683690"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7011068" y="4636238"/>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8397B1"/>
                </a:solidFill>
                <a:latin typeface="Candara" panose="020E0502030303020204" pitchFamily="34" charset="0"/>
              </a:rPr>
              <a:t>LOREM IPSUM</a:t>
            </a:r>
          </a:p>
        </p:txBody>
      </p:sp>
      <p:sp>
        <p:nvSpPr>
          <p:cNvPr id="49" name="Rectangle 48"/>
          <p:cNvSpPr>
            <a:spLocks/>
          </p:cNvSpPr>
          <p:nvPr/>
        </p:nvSpPr>
        <p:spPr>
          <a:xfrm>
            <a:off x="9382401" y="1261101"/>
            <a:ext cx="2560320"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9382402"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832220"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1831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52278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382403"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748161" y="4636238"/>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4546B"/>
                </a:solidFill>
                <a:latin typeface="Candara" panose="020E0502030303020204" pitchFamily="34" charset="0"/>
              </a:rPr>
              <a:t>LOREM IPSUM</a:t>
            </a:r>
          </a:p>
        </p:txBody>
      </p:sp>
      <p:sp>
        <p:nvSpPr>
          <p:cNvPr id="58" name="Freeform 24"/>
          <p:cNvSpPr>
            <a:spLocks noChangeArrowheads="1"/>
          </p:cNvSpPr>
          <p:nvPr/>
        </p:nvSpPr>
        <p:spPr bwMode="auto">
          <a:xfrm>
            <a:off x="5799841" y="5033004"/>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842209"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177302"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131976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1000"/>
                                        <p:tgtEl>
                                          <p:spTgt spid="31"/>
                                        </p:tgtEl>
                                      </p:cBhvr>
                                    </p:animEffect>
                                    <p:anim calcmode="lin" valueType="num">
                                      <p:cBhvr>
                                        <p:cTn id="79" dur="1000" fill="hold"/>
                                        <p:tgtEl>
                                          <p:spTgt spid="31"/>
                                        </p:tgtEl>
                                        <p:attrNameLst>
                                          <p:attrName>ppt_x</p:attrName>
                                        </p:attrNameLst>
                                      </p:cBhvr>
                                      <p:tavLst>
                                        <p:tav tm="0">
                                          <p:val>
                                            <p:strVal val="#ppt_x"/>
                                          </p:val>
                                        </p:tav>
                                        <p:tav tm="100000">
                                          <p:val>
                                            <p:strVal val="#ppt_x"/>
                                          </p:val>
                                        </p:tav>
                                      </p:tavLst>
                                    </p:anim>
                                    <p:anim calcmode="lin" valueType="num">
                                      <p:cBhvr>
                                        <p:cTn id="80" dur="900" decel="100000" fill="hold"/>
                                        <p:tgtEl>
                                          <p:spTgt spid="3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49"/>
                                        </p:tgtEl>
                                        <p:attrNameLst>
                                          <p:attrName>style.visibility</p:attrName>
                                        </p:attrNameLst>
                                      </p:cBhvr>
                                      <p:to>
                                        <p:strVal val="visible"/>
                                      </p:to>
                                    </p:set>
                                    <p:animEffect transition="in" filter="fade">
                                      <p:cBhvr>
                                        <p:cTn id="141" dur="1000"/>
                                        <p:tgtEl>
                                          <p:spTgt spid="49"/>
                                        </p:tgtEl>
                                      </p:cBhvr>
                                    </p:animEffect>
                                    <p:anim calcmode="lin" valueType="num">
                                      <p:cBhvr>
                                        <p:cTn id="142" dur="1000" fill="hold"/>
                                        <p:tgtEl>
                                          <p:spTgt spid="49"/>
                                        </p:tgtEl>
                                        <p:attrNameLst>
                                          <p:attrName>ppt_x</p:attrName>
                                        </p:attrNameLst>
                                      </p:cBhvr>
                                      <p:tavLst>
                                        <p:tav tm="0">
                                          <p:val>
                                            <p:strVal val="#ppt_x"/>
                                          </p:val>
                                        </p:tav>
                                        <p:tav tm="100000">
                                          <p:val>
                                            <p:strVal val="#ppt_x"/>
                                          </p:val>
                                        </p:tav>
                                      </p:tavLst>
                                    </p:anim>
                                    <p:anim calcmode="lin" valueType="num">
                                      <p:cBhvr>
                                        <p:cTn id="143" dur="900" decel="100000" fill="hold"/>
                                        <p:tgtEl>
                                          <p:spTgt spid="49"/>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57"/>
                                        </p:tgtEl>
                                        <p:attrNameLst>
                                          <p:attrName>style.visibility</p:attrName>
                                        </p:attrNameLst>
                                      </p:cBhvr>
                                      <p:to>
                                        <p:strVal val="visible"/>
                                      </p:to>
                                    </p:set>
                                    <p:animEffect transition="in" filter="fade">
                                      <p:cBhvr>
                                        <p:cTn id="148" dur="1000"/>
                                        <p:tgtEl>
                                          <p:spTgt spid="57"/>
                                        </p:tgtEl>
                                      </p:cBhvr>
                                    </p:animEffect>
                                    <p:anim calcmode="lin" valueType="num">
                                      <p:cBhvr>
                                        <p:cTn id="149" dur="1000" fill="hold"/>
                                        <p:tgtEl>
                                          <p:spTgt spid="57"/>
                                        </p:tgtEl>
                                        <p:attrNameLst>
                                          <p:attrName>ppt_x</p:attrName>
                                        </p:attrNameLst>
                                      </p:cBhvr>
                                      <p:tavLst>
                                        <p:tav tm="0">
                                          <p:val>
                                            <p:strVal val="#ppt_x"/>
                                          </p:val>
                                        </p:tav>
                                        <p:tav tm="100000">
                                          <p:val>
                                            <p:strVal val="#ppt_x"/>
                                          </p:val>
                                        </p:tav>
                                      </p:tavLst>
                                    </p:anim>
                                    <p:anim calcmode="lin" valueType="num">
                                      <p:cBhvr>
                                        <p:cTn id="150" dur="900" decel="100000" fill="hold"/>
                                        <p:tgtEl>
                                          <p:spTgt spid="5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p:cTn id="155" dur="500" fill="hold"/>
                                        <p:tgtEl>
                                          <p:spTgt spid="51"/>
                                        </p:tgtEl>
                                        <p:attrNameLst>
                                          <p:attrName>ppt_w</p:attrName>
                                        </p:attrNameLst>
                                      </p:cBhvr>
                                      <p:tavLst>
                                        <p:tav tm="0">
                                          <p:val>
                                            <p:strVal val="(6*min(max(#ppt_w*#ppt_h,.3),1)-7.4)/-.7*#ppt_w"/>
                                          </p:val>
                                        </p:tav>
                                        <p:tav tm="100000">
                                          <p:val>
                                            <p:strVal val="#ppt_w"/>
                                          </p:val>
                                        </p:tav>
                                      </p:tavLst>
                                    </p:anim>
                                    <p:anim calcmode="lin" valueType="num">
                                      <p:cBhvr>
                                        <p:cTn id="156" dur="500" fill="hold"/>
                                        <p:tgtEl>
                                          <p:spTgt spid="51"/>
                                        </p:tgtEl>
                                        <p:attrNameLst>
                                          <p:attrName>ppt_h</p:attrName>
                                        </p:attrNameLst>
                                      </p:cBhvr>
                                      <p:tavLst>
                                        <p:tav tm="0">
                                          <p:val>
                                            <p:strVal val="(6*min(max(#ppt_w*#ppt_h,.3),1)-7.4)/-.7*#ppt_h"/>
                                          </p:val>
                                        </p:tav>
                                        <p:tav tm="100000">
                                          <p:val>
                                            <p:strVal val="#ppt_h"/>
                                          </p:val>
                                        </p:tav>
                                      </p:tavLst>
                                    </p:anim>
                                    <p:anim calcmode="lin" valueType="num">
                                      <p:cBhvr>
                                        <p:cTn id="157" dur="500" fill="hold"/>
                                        <p:tgtEl>
                                          <p:spTgt spid="51"/>
                                        </p:tgtEl>
                                        <p:attrNameLst>
                                          <p:attrName>ppt_x</p:attrName>
                                        </p:attrNameLst>
                                      </p:cBhvr>
                                      <p:tavLst>
                                        <p:tav tm="0">
                                          <p:val>
                                            <p:fltVal val="0.5"/>
                                          </p:val>
                                        </p:tav>
                                        <p:tav tm="100000">
                                          <p:val>
                                            <p:strVal val="#ppt_x"/>
                                          </p:val>
                                        </p:tav>
                                      </p:tavLst>
                                    </p:anim>
                                    <p:anim calcmode="lin" valueType="num">
                                      <p:cBhvr>
                                        <p:cTn id="158"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53"/>
                                        </p:tgtEl>
                                        <p:attrNameLst>
                                          <p:attrName>style.visibility</p:attrName>
                                        </p:attrNameLst>
                                      </p:cBhvr>
                                      <p:to>
                                        <p:strVal val="visible"/>
                                      </p:to>
                                    </p:set>
                                    <p:anim calcmode="lin" valueType="num">
                                      <p:cBhvr>
                                        <p:cTn id="162" dur="500" fill="hold"/>
                                        <p:tgtEl>
                                          <p:spTgt spid="53"/>
                                        </p:tgtEl>
                                        <p:attrNameLst>
                                          <p:attrName>ppt_w</p:attrName>
                                        </p:attrNameLst>
                                      </p:cBhvr>
                                      <p:tavLst>
                                        <p:tav tm="0">
                                          <p:val>
                                            <p:strVal val="(6*min(max(#ppt_w*#ppt_h,.3),1)-7.4)/-.7*#ppt_w"/>
                                          </p:val>
                                        </p:tav>
                                        <p:tav tm="100000">
                                          <p:val>
                                            <p:strVal val="#ppt_w"/>
                                          </p:val>
                                        </p:tav>
                                      </p:tavLst>
                                    </p:anim>
                                    <p:anim calcmode="lin" valueType="num">
                                      <p:cBhvr>
                                        <p:cTn id="163" dur="500" fill="hold"/>
                                        <p:tgtEl>
                                          <p:spTgt spid="53"/>
                                        </p:tgtEl>
                                        <p:attrNameLst>
                                          <p:attrName>ppt_h</p:attrName>
                                        </p:attrNameLst>
                                      </p:cBhvr>
                                      <p:tavLst>
                                        <p:tav tm="0">
                                          <p:val>
                                            <p:strVal val="(6*min(max(#ppt_w*#ppt_h,.3),1)-7.4)/-.7*#ppt_h"/>
                                          </p:val>
                                        </p:tav>
                                        <p:tav tm="100000">
                                          <p:val>
                                            <p:strVal val="#ppt_h"/>
                                          </p:val>
                                        </p:tav>
                                      </p:tavLst>
                                    </p:anim>
                                    <p:anim calcmode="lin" valueType="num">
                                      <p:cBhvr>
                                        <p:cTn id="164" dur="500" fill="hold"/>
                                        <p:tgtEl>
                                          <p:spTgt spid="53"/>
                                        </p:tgtEl>
                                        <p:attrNameLst>
                                          <p:attrName>ppt_x</p:attrName>
                                        </p:attrNameLst>
                                      </p:cBhvr>
                                      <p:tavLst>
                                        <p:tav tm="0">
                                          <p:val>
                                            <p:fltVal val="0.5"/>
                                          </p:val>
                                        </p:tav>
                                        <p:tav tm="100000">
                                          <p:val>
                                            <p:strVal val="#ppt_x"/>
                                          </p:val>
                                        </p:tav>
                                      </p:tavLst>
                                    </p:anim>
                                    <p:anim calcmode="lin" valueType="num">
                                      <p:cBhvr>
                                        <p:cTn id="165"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54"/>
                                        </p:tgtEl>
                                        <p:attrNameLst>
                                          <p:attrName>style.visibility</p:attrName>
                                        </p:attrNameLst>
                                      </p:cBhvr>
                                      <p:to>
                                        <p:strVal val="visible"/>
                                      </p:to>
                                    </p:set>
                                    <p:anim calcmode="lin" valueType="num">
                                      <p:cBhvr>
                                        <p:cTn id="169" dur="500" fill="hold"/>
                                        <p:tgtEl>
                                          <p:spTgt spid="54"/>
                                        </p:tgtEl>
                                        <p:attrNameLst>
                                          <p:attrName>ppt_w</p:attrName>
                                        </p:attrNameLst>
                                      </p:cBhvr>
                                      <p:tavLst>
                                        <p:tav tm="0">
                                          <p:val>
                                            <p:strVal val="(6*min(max(#ppt_w*#ppt_h,.3),1)-7.4)/-.7*#ppt_w"/>
                                          </p:val>
                                        </p:tav>
                                        <p:tav tm="100000">
                                          <p:val>
                                            <p:strVal val="#ppt_w"/>
                                          </p:val>
                                        </p:tav>
                                      </p:tavLst>
                                    </p:anim>
                                    <p:anim calcmode="lin" valueType="num">
                                      <p:cBhvr>
                                        <p:cTn id="170" dur="500" fill="hold"/>
                                        <p:tgtEl>
                                          <p:spTgt spid="54"/>
                                        </p:tgtEl>
                                        <p:attrNameLst>
                                          <p:attrName>ppt_h</p:attrName>
                                        </p:attrNameLst>
                                      </p:cBhvr>
                                      <p:tavLst>
                                        <p:tav tm="0">
                                          <p:val>
                                            <p:strVal val="(6*min(max(#ppt_w*#ppt_h,.3),1)-7.4)/-.7*#ppt_h"/>
                                          </p:val>
                                        </p:tav>
                                        <p:tav tm="100000">
                                          <p:val>
                                            <p:strVal val="#ppt_h"/>
                                          </p:val>
                                        </p:tav>
                                      </p:tavLst>
                                    </p:anim>
                                    <p:anim calcmode="lin" valueType="num">
                                      <p:cBhvr>
                                        <p:cTn id="171" dur="500" fill="hold"/>
                                        <p:tgtEl>
                                          <p:spTgt spid="54"/>
                                        </p:tgtEl>
                                        <p:attrNameLst>
                                          <p:attrName>ppt_x</p:attrName>
                                        </p:attrNameLst>
                                      </p:cBhvr>
                                      <p:tavLst>
                                        <p:tav tm="0">
                                          <p:val>
                                            <p:fltVal val="0.5"/>
                                          </p:val>
                                        </p:tav>
                                        <p:tav tm="100000">
                                          <p:val>
                                            <p:strVal val="#ppt_x"/>
                                          </p:val>
                                        </p:tav>
                                      </p:tavLst>
                                    </p:anim>
                                    <p:anim calcmode="lin" valueType="num">
                                      <p:cBhvr>
                                        <p:cTn id="172"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strVal val="(6*min(max(#ppt_w*#ppt_h,.3),1)-7.4)/-.7*#ppt_w"/>
                                          </p:val>
                                        </p:tav>
                                        <p:tav tm="100000">
                                          <p:val>
                                            <p:strVal val="#ppt_w"/>
                                          </p:val>
                                        </p:tav>
                                      </p:tavLst>
                                    </p:anim>
                                    <p:anim calcmode="lin" valueType="num">
                                      <p:cBhvr>
                                        <p:cTn id="177" dur="500" fill="hold"/>
                                        <p:tgtEl>
                                          <p:spTgt spid="59"/>
                                        </p:tgtEl>
                                        <p:attrNameLst>
                                          <p:attrName>ppt_h</p:attrName>
                                        </p:attrNameLst>
                                      </p:cBhvr>
                                      <p:tavLst>
                                        <p:tav tm="0">
                                          <p:val>
                                            <p:strVal val="(6*min(max(#ppt_w*#ppt_h,.3),1)-7.4)/-.7*#ppt_h"/>
                                          </p:val>
                                        </p:tav>
                                        <p:tav tm="100000">
                                          <p:val>
                                            <p:strVal val="#ppt_h"/>
                                          </p:val>
                                        </p:tav>
                                      </p:tavLst>
                                    </p:anim>
                                    <p:anim calcmode="lin" valueType="num">
                                      <p:cBhvr>
                                        <p:cTn id="178" dur="500" fill="hold"/>
                                        <p:tgtEl>
                                          <p:spTgt spid="59"/>
                                        </p:tgtEl>
                                        <p:attrNameLst>
                                          <p:attrName>ppt_x</p:attrName>
                                        </p:attrNameLst>
                                      </p:cBhvr>
                                      <p:tavLst>
                                        <p:tav tm="0">
                                          <p:val>
                                            <p:fltVal val="0.5"/>
                                          </p:val>
                                        </p:tav>
                                        <p:tav tm="100000">
                                          <p:val>
                                            <p:strVal val="#ppt_x"/>
                                          </p:val>
                                        </p:tav>
                                      </p:tavLst>
                                    </p:anim>
                                    <p:anim calcmode="lin" valueType="num">
                                      <p:cBhvr>
                                        <p:cTn id="179"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0"/>
                                        </p:tgtEl>
                                        <p:attrNameLst>
                                          <p:attrName>style.visibility</p:attrName>
                                        </p:attrNameLst>
                                      </p:cBhvr>
                                      <p:to>
                                        <p:strVal val="visible"/>
                                      </p:to>
                                    </p:set>
                                    <p:anim calcmode="lin" valueType="num">
                                      <p:cBhvr>
                                        <p:cTn id="183" dur="500" fill="hold"/>
                                        <p:tgtEl>
                                          <p:spTgt spid="60"/>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0"/>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0"/>
                                        </p:tgtEl>
                                        <p:attrNameLst>
                                          <p:attrName>ppt_x</p:attrName>
                                        </p:attrNameLst>
                                      </p:cBhvr>
                                      <p:tavLst>
                                        <p:tav tm="0">
                                          <p:val>
                                            <p:fltVal val="0.5"/>
                                          </p:val>
                                        </p:tav>
                                        <p:tav tm="100000">
                                          <p:val>
                                            <p:strVal val="#ppt_x"/>
                                          </p:val>
                                        </p:tav>
                                      </p:tavLst>
                                    </p:anim>
                                    <p:anim calcmode="lin" valueType="num">
                                      <p:cBhvr>
                                        <p:cTn id="186"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56"/>
                                        </p:tgtEl>
                                        <p:attrNameLst>
                                          <p:attrName>style.visibility</p:attrName>
                                        </p:attrNameLst>
                                      </p:cBhvr>
                                      <p:to>
                                        <p:strVal val="visible"/>
                                      </p:to>
                                    </p:set>
                                    <p:animEffect transition="in" filter="fade">
                                      <p:cBhvr>
                                        <p:cTn id="190" dur="1000"/>
                                        <p:tgtEl>
                                          <p:spTgt spid="56"/>
                                        </p:tgtEl>
                                      </p:cBhvr>
                                    </p:animEffect>
                                    <p:anim calcmode="lin" valueType="num">
                                      <p:cBhvr>
                                        <p:cTn id="191" dur="1000" fill="hold"/>
                                        <p:tgtEl>
                                          <p:spTgt spid="56"/>
                                        </p:tgtEl>
                                        <p:attrNameLst>
                                          <p:attrName>ppt_x</p:attrName>
                                        </p:attrNameLst>
                                      </p:cBhvr>
                                      <p:tavLst>
                                        <p:tav tm="0">
                                          <p:val>
                                            <p:strVal val="#ppt_x"/>
                                          </p:val>
                                        </p:tav>
                                        <p:tav tm="100000">
                                          <p:val>
                                            <p:strVal val="#ppt_x"/>
                                          </p:val>
                                        </p:tav>
                                      </p:tavLst>
                                    </p:anim>
                                    <p:anim calcmode="lin" valueType="num">
                                      <p:cBhvr>
                                        <p:cTn id="192" dur="900" decel="100000" fill="hold"/>
                                        <p:tgtEl>
                                          <p:spTgt spid="56"/>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0"/>
                                        <p:tgtEl>
                                          <p:spTgt spid="50"/>
                                        </p:tgtEl>
                                      </p:cBhvr>
                                    </p:animEffect>
                                    <p:anim calcmode="lin" valueType="num">
                                      <p:cBhvr>
                                        <p:cTn id="198" dur="1000" fill="hold"/>
                                        <p:tgtEl>
                                          <p:spTgt spid="50"/>
                                        </p:tgtEl>
                                        <p:attrNameLst>
                                          <p:attrName>ppt_x</p:attrName>
                                        </p:attrNameLst>
                                      </p:cBhvr>
                                      <p:tavLst>
                                        <p:tav tm="0">
                                          <p:val>
                                            <p:strVal val="#ppt_x"/>
                                          </p:val>
                                        </p:tav>
                                        <p:tav tm="100000">
                                          <p:val>
                                            <p:strVal val="#ppt_x"/>
                                          </p:val>
                                        </p:tav>
                                      </p:tavLst>
                                    </p:anim>
                                    <p:anim calcmode="lin" valueType="num">
                                      <p:cBhvr>
                                        <p:cTn id="199" dur="900" decel="100000" fill="hold"/>
                                        <p:tgtEl>
                                          <p:spTgt spid="50"/>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31" grpId="0" animBg="1"/>
      <p:bldP spid="32" grpId="0"/>
      <p:bldP spid="33" grpId="0" animBg="1"/>
      <p:bldP spid="34" grpId="0" animBg="1"/>
      <p:bldP spid="35" grpId="0" animBg="1"/>
      <p:bldP spid="36" grpId="0" animBg="1"/>
      <p:bldP spid="37" grpId="0" animBg="1"/>
      <p:bldP spid="38" grpId="0"/>
      <p:bldP spid="39"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515C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1520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solidFill>
              <a:srgbClr val="333E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C70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A1B5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5B79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chemeClr val="accent3">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688654"/>
            <a:ext cx="2623176" cy="1834578"/>
            <a:chOff x="1879600" y="3087314"/>
            <a:chExt cx="4564985" cy="1101765"/>
          </a:xfrm>
        </p:grpSpPr>
        <p:sp>
          <p:nvSpPr>
            <p:cNvPr id="54" name="Text Box 10"/>
            <p:cNvSpPr txBox="1">
              <a:spLocks noChangeArrowheads="1"/>
            </p:cNvSpPr>
            <p:nvPr/>
          </p:nvSpPr>
          <p:spPr bwMode="auto">
            <a:xfrm>
              <a:off x="1879600" y="3365358"/>
              <a:ext cx="4564985" cy="82372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87314"/>
              <a:ext cx="3182571" cy="219659"/>
            </a:xfrm>
            <a:prstGeom prst="rect">
              <a:avLst/>
            </a:prstGeom>
            <a:solidFill>
              <a:srgbClr val="333E50"/>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46910" y="1994334"/>
            <a:ext cx="2623176" cy="1817195"/>
            <a:chOff x="1879600" y="3087314"/>
            <a:chExt cx="4564985" cy="1091325"/>
          </a:xfrm>
        </p:grpSpPr>
        <p:sp>
          <p:nvSpPr>
            <p:cNvPr id="63"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87314"/>
              <a:ext cx="3182571" cy="219659"/>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23653"/>
            <a:ext cx="2623176" cy="1817195"/>
            <a:chOff x="1879600" y="3087314"/>
            <a:chExt cx="4564985" cy="1091325"/>
          </a:xfrm>
        </p:grpSpPr>
        <p:sp>
          <p:nvSpPr>
            <p:cNvPr id="66"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87314"/>
              <a:ext cx="3182571" cy="219659"/>
            </a:xfrm>
            <a:prstGeom prst="rect">
              <a:avLst/>
            </a:prstGeom>
            <a:solidFill>
              <a:srgbClr val="BFBF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23083"/>
            <a:ext cx="2623176" cy="1817195"/>
            <a:chOff x="1879600" y="3087314"/>
            <a:chExt cx="4564985" cy="1091325"/>
          </a:xfrm>
        </p:grpSpPr>
        <p:sp>
          <p:nvSpPr>
            <p:cNvPr id="74"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87314"/>
              <a:ext cx="3182571" cy="219659"/>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34756"/>
            <a:ext cx="2623176" cy="1817195"/>
            <a:chOff x="1879600" y="3087314"/>
            <a:chExt cx="4564985" cy="1091325"/>
          </a:xfrm>
        </p:grpSpPr>
        <p:sp>
          <p:nvSpPr>
            <p:cNvPr id="77"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87314"/>
              <a:ext cx="3182571" cy="219659"/>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1" name="TextBox 50"/>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52" name="Picture 5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34560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00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50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a:xfrm>
            <a:off x="0" y="-4321"/>
            <a:ext cx="12192000" cy="485874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6735" y="15498"/>
            <a:ext cx="5028781" cy="6858000"/>
          </a:xfrm>
          <a:prstGeom prst="rect">
            <a:avLst/>
          </a:prstGeom>
        </p:spPr>
      </p:pic>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4669" y="15498"/>
            <a:ext cx="5028781" cy="6858000"/>
          </a:xfrm>
          <a:prstGeom prst="rect">
            <a:avLst/>
          </a:prstGeom>
        </p:spPr>
      </p:pic>
      <p:sp>
        <p:nvSpPr>
          <p:cNvPr id="13" name="TextBox 12"/>
          <p:cNvSpPr txBox="1"/>
          <p:nvPr/>
        </p:nvSpPr>
        <p:spPr>
          <a:xfrm>
            <a:off x="4297198" y="1601300"/>
            <a:ext cx="2141368" cy="1569660"/>
          </a:xfrm>
          <a:prstGeom prst="rect">
            <a:avLst/>
          </a:prstGeom>
          <a:noFill/>
        </p:spPr>
        <p:txBody>
          <a:bodyPr wrap="square" rtlCol="0">
            <a:spAutoFit/>
          </a:bodyPr>
          <a:lstStyle/>
          <a:p>
            <a:pPr algn="ctr"/>
            <a:r>
              <a:rPr lang="en-US" sz="9600" dirty="0">
                <a:solidFill>
                  <a:schemeClr val="bg1"/>
                </a:solidFill>
                <a:latin typeface="Candara" panose="020E0502030303020204" pitchFamily="34" charset="0"/>
                <a:cs typeface="Estrangelo Edessa" panose="03080600000000000000" pitchFamily="66" charset="0"/>
              </a:rPr>
              <a:t>VS</a:t>
            </a:r>
          </a:p>
        </p:txBody>
      </p:sp>
      <p:sp>
        <p:nvSpPr>
          <p:cNvPr id="21" name="Freeform 20"/>
          <p:cNvSpPr/>
          <p:nvPr/>
        </p:nvSpPr>
        <p:spPr>
          <a:xfrm>
            <a:off x="1577216" y="835010"/>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a:off x="7619423" y="846298"/>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p:cNvGrpSpPr/>
          <p:nvPr/>
        </p:nvGrpSpPr>
        <p:grpSpPr>
          <a:xfrm>
            <a:off x="1142289" y="4907201"/>
            <a:ext cx="1833853" cy="426430"/>
            <a:chOff x="9403087" y="1900551"/>
            <a:chExt cx="1833853" cy="426430"/>
          </a:xfrm>
        </p:grpSpPr>
        <p:sp>
          <p:nvSpPr>
            <p:cNvPr id="2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6" name="TextBox 25"/>
            <p:cNvSpPr txBox="1"/>
            <p:nvPr/>
          </p:nvSpPr>
          <p:spPr>
            <a:xfrm>
              <a:off x="9682460" y="1957649"/>
              <a:ext cx="1554480" cy="369332"/>
            </a:xfrm>
            <a:prstGeom prst="rect">
              <a:avLst/>
            </a:prstGeom>
            <a:noFill/>
          </p:spPr>
          <p:txBody>
            <a:bodyPr wrap="square" rtlCol="0">
              <a:spAutoFit/>
            </a:bodyPr>
            <a:lstStyle/>
            <a:p>
              <a:r>
                <a:rPr lang="en-US" b="1" dirty="0">
                  <a:solidFill>
                    <a:srgbClr val="8397B1"/>
                  </a:solidFill>
                  <a:latin typeface="Candara" panose="020E0502030303020204" pitchFamily="34" charset="0"/>
                </a:rPr>
                <a:t>Lorem Ipsum</a:t>
              </a:r>
            </a:p>
          </p:txBody>
        </p:sp>
      </p:grpSp>
      <p:sp>
        <p:nvSpPr>
          <p:cNvPr id="29" name="TextBox 28"/>
          <p:cNvSpPr txBox="1"/>
          <p:nvPr/>
        </p:nvSpPr>
        <p:spPr>
          <a:xfrm>
            <a:off x="1142289"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30" name="Group 29"/>
          <p:cNvGrpSpPr/>
          <p:nvPr/>
        </p:nvGrpSpPr>
        <p:grpSpPr>
          <a:xfrm>
            <a:off x="7200518" y="4907201"/>
            <a:ext cx="1833853" cy="426430"/>
            <a:chOff x="9403087" y="1900551"/>
            <a:chExt cx="1833853" cy="426430"/>
          </a:xfrm>
        </p:grpSpPr>
        <p:sp>
          <p:nvSpPr>
            <p:cNvPr id="3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32" name="TextBox 31"/>
            <p:cNvSpPr txBox="1"/>
            <p:nvPr/>
          </p:nvSpPr>
          <p:spPr>
            <a:xfrm>
              <a:off x="9682460" y="1957649"/>
              <a:ext cx="1554480" cy="369332"/>
            </a:xfrm>
            <a:prstGeom prst="rect">
              <a:avLst/>
            </a:prstGeom>
            <a:noFill/>
          </p:spPr>
          <p:txBody>
            <a:bodyPr wrap="square" rtlCol="0">
              <a:spAutoFit/>
            </a:bodyPr>
            <a:lstStyle/>
            <a:p>
              <a:r>
                <a:rPr lang="en-US" b="1" dirty="0">
                  <a:solidFill>
                    <a:srgbClr val="8397B1"/>
                  </a:solidFill>
                  <a:latin typeface="Candara" panose="020E0502030303020204" pitchFamily="34" charset="0"/>
                </a:rPr>
                <a:t>Lorem Ipsum</a:t>
              </a:r>
            </a:p>
          </p:txBody>
        </p:sp>
      </p:grpSp>
      <p:sp>
        <p:nvSpPr>
          <p:cNvPr id="33" name="TextBox 32"/>
          <p:cNvSpPr txBox="1"/>
          <p:nvPr/>
        </p:nvSpPr>
        <p:spPr>
          <a:xfrm>
            <a:off x="7200518"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pic>
        <p:nvPicPr>
          <p:cNvPr id="16" name="Picture 15">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pic>
        <p:nvPicPr>
          <p:cNvPr id="17" name="Picture 1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07490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down)">
                                      <p:cBhvr>
                                        <p:cTn id="7" dur="500"/>
                                        <p:tgtEl>
                                          <p:spTgt spid="2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1000"/>
                                        <p:tgtEl>
                                          <p:spTgt spid="19"/>
                                        </p:tgtEl>
                                      </p:cBhvr>
                                    </p:animEffect>
                                    <p:anim calcmode="lin" valueType="num">
                                      <p:cBhvr>
                                        <p:cTn id="12" dur="1000" fill="hold"/>
                                        <p:tgtEl>
                                          <p:spTgt spid="19"/>
                                        </p:tgtEl>
                                        <p:attrNameLst>
                                          <p:attrName>ppt_x</p:attrName>
                                        </p:attrNameLst>
                                      </p:cBhvr>
                                      <p:tavLst>
                                        <p:tav tm="0">
                                          <p:val>
                                            <p:strVal val="#ppt_x"/>
                                          </p:val>
                                        </p:tav>
                                        <p:tav tm="100000">
                                          <p:val>
                                            <p:strVal val="#ppt_x"/>
                                          </p:val>
                                        </p:tav>
                                      </p:tavLst>
                                    </p:anim>
                                    <p:anim calcmode="lin" valueType="num">
                                      <p:cBhvr>
                                        <p:cTn id="13" dur="900" decel="100000" fill="hold"/>
                                        <p:tgtEl>
                                          <p:spTgt spid="1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9" presetClass="entr" presetSubtype="0" fill="hold" grpId="0" nodeType="after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dissolve">
                                      <p:cBhvr>
                                        <p:cTn id="18" dur="1000"/>
                                        <p:tgtEl>
                                          <p:spTgt spid="21"/>
                                        </p:tgtEl>
                                      </p:cBhvr>
                                    </p:animEffect>
                                  </p:childTnLst>
                                </p:cTn>
                              </p:par>
                            </p:childTnLst>
                          </p:cTn>
                        </p:par>
                        <p:par>
                          <p:cTn id="19" fill="hold">
                            <p:stCondLst>
                              <p:cond delay="2500"/>
                            </p:stCondLst>
                            <p:childTnLst>
                              <p:par>
                                <p:cTn id="20" presetID="19" presetClass="entr" presetSubtype="1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0" fill="hold"/>
                                        <p:tgtEl>
                                          <p:spTgt spid="13"/>
                                        </p:tgtEl>
                                        <p:attrNameLst>
                                          <p:attrName>ppt_w</p:attrName>
                                        </p:attrNameLst>
                                      </p:cBhvr>
                                      <p:tavLst>
                                        <p:tav tm="0" fmla="#ppt_w*sin(2.5*pi*$)">
                                          <p:val>
                                            <p:fltVal val="0"/>
                                          </p:val>
                                        </p:tav>
                                        <p:tav tm="100000">
                                          <p:val>
                                            <p:fltVal val="1"/>
                                          </p:val>
                                        </p:tav>
                                      </p:tavLst>
                                    </p:anim>
                                    <p:anim calcmode="lin" valueType="num">
                                      <p:cBhvr>
                                        <p:cTn id="23" dur="5000" fill="hold"/>
                                        <p:tgtEl>
                                          <p:spTgt spid="13"/>
                                        </p:tgtEl>
                                        <p:attrNameLst>
                                          <p:attrName>ppt_h</p:attrName>
                                        </p:attrNameLst>
                                      </p:cBhvr>
                                      <p:tavLst>
                                        <p:tav tm="0">
                                          <p:val>
                                            <p:strVal val="#ppt_h"/>
                                          </p:val>
                                        </p:tav>
                                        <p:tav tm="100000">
                                          <p:val>
                                            <p:strVal val="#ppt_h"/>
                                          </p:val>
                                        </p:tav>
                                      </p:tavLst>
                                    </p:anim>
                                  </p:childTnLst>
                                </p:cTn>
                              </p:par>
                              <p:par>
                                <p:cTn id="24" presetID="37" presetClass="entr" presetSubtype="0" fill="hold" nodeType="withEffect">
                                  <p:stCondLst>
                                    <p:cond delay="100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1000"/>
                                        <p:tgtEl>
                                          <p:spTgt spid="3"/>
                                        </p:tgtEl>
                                      </p:cBhvr>
                                    </p:animEffect>
                                    <p:anim calcmode="lin" valueType="num">
                                      <p:cBhvr>
                                        <p:cTn id="27" dur="1000" fill="hold"/>
                                        <p:tgtEl>
                                          <p:spTgt spid="3"/>
                                        </p:tgtEl>
                                        <p:attrNameLst>
                                          <p:attrName>ppt_x</p:attrName>
                                        </p:attrNameLst>
                                      </p:cBhvr>
                                      <p:tavLst>
                                        <p:tav tm="0">
                                          <p:val>
                                            <p:strVal val="#ppt_x"/>
                                          </p:val>
                                        </p:tav>
                                        <p:tav tm="100000">
                                          <p:val>
                                            <p:strVal val="#ppt_x"/>
                                          </p:val>
                                        </p:tav>
                                      </p:tavLst>
                                    </p:anim>
                                    <p:anim calcmode="lin" valueType="num">
                                      <p:cBhvr>
                                        <p:cTn id="28" dur="900" decel="100000" fill="hold"/>
                                        <p:tgtEl>
                                          <p:spTgt spid="3"/>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30" presetID="9" presetClass="entr" presetSubtype="0" fill="hold" grpId="0" nodeType="withEffect">
                                  <p:stCondLst>
                                    <p:cond delay="2000"/>
                                  </p:stCondLst>
                                  <p:childTnLst>
                                    <p:set>
                                      <p:cBhvr>
                                        <p:cTn id="31" dur="1" fill="hold">
                                          <p:stCondLst>
                                            <p:cond delay="0"/>
                                          </p:stCondLst>
                                        </p:cTn>
                                        <p:tgtEl>
                                          <p:spTgt spid="22"/>
                                        </p:tgtEl>
                                        <p:attrNameLst>
                                          <p:attrName>style.visibility</p:attrName>
                                        </p:attrNameLst>
                                      </p:cBhvr>
                                      <p:to>
                                        <p:strVal val="visible"/>
                                      </p:to>
                                    </p:set>
                                    <p:animEffect transition="in" filter="dissolve">
                                      <p:cBhvr>
                                        <p:cTn id="32" dur="1000"/>
                                        <p:tgtEl>
                                          <p:spTgt spid="22"/>
                                        </p:tgtEl>
                                      </p:cBhvr>
                                    </p:animEffect>
                                  </p:childTnLst>
                                </p:cTn>
                              </p:par>
                              <p:par>
                                <p:cTn id="33" presetID="23" presetClass="entr" presetSubtype="528" fill="hold" nodeType="withEffect">
                                  <p:stCondLst>
                                    <p:cond delay="3000"/>
                                  </p:stCondLst>
                                  <p:childTnLst>
                                    <p:set>
                                      <p:cBhvr>
                                        <p:cTn id="34" dur="1" fill="hold">
                                          <p:stCondLst>
                                            <p:cond delay="0"/>
                                          </p:stCondLst>
                                        </p:cTn>
                                        <p:tgtEl>
                                          <p:spTgt spid="24"/>
                                        </p:tgtEl>
                                        <p:attrNameLst>
                                          <p:attrName>style.visibility</p:attrName>
                                        </p:attrNameLst>
                                      </p:cBhvr>
                                      <p:to>
                                        <p:strVal val="visible"/>
                                      </p:to>
                                    </p:set>
                                    <p:anim calcmode="lin" valueType="num">
                                      <p:cBhvr>
                                        <p:cTn id="35" dur="1000" fill="hold"/>
                                        <p:tgtEl>
                                          <p:spTgt spid="24"/>
                                        </p:tgtEl>
                                        <p:attrNameLst>
                                          <p:attrName>ppt_w</p:attrName>
                                        </p:attrNameLst>
                                      </p:cBhvr>
                                      <p:tavLst>
                                        <p:tav tm="0">
                                          <p:val>
                                            <p:fltVal val="0"/>
                                          </p:val>
                                        </p:tav>
                                        <p:tav tm="100000">
                                          <p:val>
                                            <p:strVal val="#ppt_w"/>
                                          </p:val>
                                        </p:tav>
                                      </p:tavLst>
                                    </p:anim>
                                    <p:anim calcmode="lin" valueType="num">
                                      <p:cBhvr>
                                        <p:cTn id="36" dur="1000" fill="hold"/>
                                        <p:tgtEl>
                                          <p:spTgt spid="24"/>
                                        </p:tgtEl>
                                        <p:attrNameLst>
                                          <p:attrName>ppt_h</p:attrName>
                                        </p:attrNameLst>
                                      </p:cBhvr>
                                      <p:tavLst>
                                        <p:tav tm="0">
                                          <p:val>
                                            <p:fltVal val="0"/>
                                          </p:val>
                                        </p:tav>
                                        <p:tav tm="100000">
                                          <p:val>
                                            <p:strVal val="#ppt_h"/>
                                          </p:val>
                                        </p:tav>
                                      </p:tavLst>
                                    </p:anim>
                                    <p:anim calcmode="lin" valueType="num">
                                      <p:cBhvr>
                                        <p:cTn id="37" dur="1000" fill="hold"/>
                                        <p:tgtEl>
                                          <p:spTgt spid="24"/>
                                        </p:tgtEl>
                                        <p:attrNameLst>
                                          <p:attrName>ppt_x</p:attrName>
                                        </p:attrNameLst>
                                      </p:cBhvr>
                                      <p:tavLst>
                                        <p:tav tm="0">
                                          <p:val>
                                            <p:fltVal val="0.5"/>
                                          </p:val>
                                        </p:tav>
                                        <p:tav tm="100000">
                                          <p:val>
                                            <p:strVal val="#ppt_x"/>
                                          </p:val>
                                        </p:tav>
                                      </p:tavLst>
                                    </p:anim>
                                    <p:anim calcmode="lin" valueType="num">
                                      <p:cBhvr>
                                        <p:cTn id="38" dur="1000" fill="hold"/>
                                        <p:tgtEl>
                                          <p:spTgt spid="24"/>
                                        </p:tgtEl>
                                        <p:attrNameLst>
                                          <p:attrName>ppt_y</p:attrName>
                                        </p:attrNameLst>
                                      </p:cBhvr>
                                      <p:tavLst>
                                        <p:tav tm="0">
                                          <p:val>
                                            <p:fltVal val="0.5"/>
                                          </p:val>
                                        </p:tav>
                                        <p:tav tm="100000">
                                          <p:val>
                                            <p:strVal val="#ppt_y"/>
                                          </p:val>
                                        </p:tav>
                                      </p:tavLst>
                                    </p:anim>
                                  </p:childTnLst>
                                </p:cTn>
                              </p:par>
                              <p:par>
                                <p:cTn id="39" presetID="37" presetClass="entr" presetSubtype="0" fill="hold" grpId="0" nodeType="withEffect">
                                  <p:stCondLst>
                                    <p:cond delay="4000"/>
                                  </p:stCondLst>
                                  <p:childTnLst>
                                    <p:set>
                                      <p:cBhvr>
                                        <p:cTn id="40" dur="1" fill="hold">
                                          <p:stCondLst>
                                            <p:cond delay="0"/>
                                          </p:stCondLst>
                                        </p:cTn>
                                        <p:tgtEl>
                                          <p:spTgt spid="29"/>
                                        </p:tgtEl>
                                        <p:attrNameLst>
                                          <p:attrName>style.visibility</p:attrName>
                                        </p:attrNameLst>
                                      </p:cBhvr>
                                      <p:to>
                                        <p:strVal val="visible"/>
                                      </p:to>
                                    </p:set>
                                    <p:animEffect transition="in" filter="fade">
                                      <p:cBhvr>
                                        <p:cTn id="41" dur="1000"/>
                                        <p:tgtEl>
                                          <p:spTgt spid="29"/>
                                        </p:tgtEl>
                                      </p:cBhvr>
                                    </p:animEffect>
                                    <p:anim calcmode="lin" valueType="num">
                                      <p:cBhvr>
                                        <p:cTn id="42" dur="1000" fill="hold"/>
                                        <p:tgtEl>
                                          <p:spTgt spid="29"/>
                                        </p:tgtEl>
                                        <p:attrNameLst>
                                          <p:attrName>ppt_x</p:attrName>
                                        </p:attrNameLst>
                                      </p:cBhvr>
                                      <p:tavLst>
                                        <p:tav tm="0">
                                          <p:val>
                                            <p:strVal val="#ppt_x"/>
                                          </p:val>
                                        </p:tav>
                                        <p:tav tm="100000">
                                          <p:val>
                                            <p:strVal val="#ppt_x"/>
                                          </p:val>
                                        </p:tav>
                                      </p:tavLst>
                                    </p:anim>
                                    <p:anim calcmode="lin" valueType="num">
                                      <p:cBhvr>
                                        <p:cTn id="43" dur="900" decel="100000" fill="hold"/>
                                        <p:tgtEl>
                                          <p:spTgt spid="29"/>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5" presetID="23" presetClass="entr" presetSubtype="528" fill="hold" nodeType="withEffect">
                                  <p:stCondLst>
                                    <p:cond delay="5000"/>
                                  </p:stCondLst>
                                  <p:childTnLst>
                                    <p:set>
                                      <p:cBhvr>
                                        <p:cTn id="46" dur="1" fill="hold">
                                          <p:stCondLst>
                                            <p:cond delay="0"/>
                                          </p:stCondLst>
                                        </p:cTn>
                                        <p:tgtEl>
                                          <p:spTgt spid="30"/>
                                        </p:tgtEl>
                                        <p:attrNameLst>
                                          <p:attrName>style.visibility</p:attrName>
                                        </p:attrNameLst>
                                      </p:cBhvr>
                                      <p:to>
                                        <p:strVal val="visible"/>
                                      </p:to>
                                    </p:set>
                                    <p:anim calcmode="lin" valueType="num">
                                      <p:cBhvr>
                                        <p:cTn id="47" dur="1000" fill="hold"/>
                                        <p:tgtEl>
                                          <p:spTgt spid="30"/>
                                        </p:tgtEl>
                                        <p:attrNameLst>
                                          <p:attrName>ppt_w</p:attrName>
                                        </p:attrNameLst>
                                      </p:cBhvr>
                                      <p:tavLst>
                                        <p:tav tm="0">
                                          <p:val>
                                            <p:fltVal val="0"/>
                                          </p:val>
                                        </p:tav>
                                        <p:tav tm="100000">
                                          <p:val>
                                            <p:strVal val="#ppt_w"/>
                                          </p:val>
                                        </p:tav>
                                      </p:tavLst>
                                    </p:anim>
                                    <p:anim calcmode="lin" valueType="num">
                                      <p:cBhvr>
                                        <p:cTn id="48" dur="1000" fill="hold"/>
                                        <p:tgtEl>
                                          <p:spTgt spid="30"/>
                                        </p:tgtEl>
                                        <p:attrNameLst>
                                          <p:attrName>ppt_h</p:attrName>
                                        </p:attrNameLst>
                                      </p:cBhvr>
                                      <p:tavLst>
                                        <p:tav tm="0">
                                          <p:val>
                                            <p:fltVal val="0"/>
                                          </p:val>
                                        </p:tav>
                                        <p:tav tm="100000">
                                          <p:val>
                                            <p:strVal val="#ppt_h"/>
                                          </p:val>
                                        </p:tav>
                                      </p:tavLst>
                                    </p:anim>
                                    <p:anim calcmode="lin" valueType="num">
                                      <p:cBhvr>
                                        <p:cTn id="49" dur="1000" fill="hold"/>
                                        <p:tgtEl>
                                          <p:spTgt spid="30"/>
                                        </p:tgtEl>
                                        <p:attrNameLst>
                                          <p:attrName>ppt_x</p:attrName>
                                        </p:attrNameLst>
                                      </p:cBhvr>
                                      <p:tavLst>
                                        <p:tav tm="0">
                                          <p:val>
                                            <p:fltVal val="0.5"/>
                                          </p:val>
                                        </p:tav>
                                        <p:tav tm="100000">
                                          <p:val>
                                            <p:strVal val="#ppt_x"/>
                                          </p:val>
                                        </p:tav>
                                      </p:tavLst>
                                    </p:anim>
                                    <p:anim calcmode="lin" valueType="num">
                                      <p:cBhvr>
                                        <p:cTn id="50" dur="1000" fill="hold"/>
                                        <p:tgtEl>
                                          <p:spTgt spid="30"/>
                                        </p:tgtEl>
                                        <p:attrNameLst>
                                          <p:attrName>ppt_y</p:attrName>
                                        </p:attrNameLst>
                                      </p:cBhvr>
                                      <p:tavLst>
                                        <p:tav tm="0">
                                          <p:val>
                                            <p:fltVal val="0.5"/>
                                          </p:val>
                                        </p:tav>
                                        <p:tav tm="100000">
                                          <p:val>
                                            <p:strVal val="#ppt_y"/>
                                          </p:val>
                                        </p:tav>
                                      </p:tavLst>
                                    </p:anim>
                                  </p:childTnLst>
                                </p:cTn>
                              </p:par>
                              <p:par>
                                <p:cTn id="51" presetID="37" presetClass="entr" presetSubtype="0" fill="hold" grpId="0" nodeType="withEffect">
                                  <p:stCondLst>
                                    <p:cond delay="6000"/>
                                  </p:stCondLst>
                                  <p:childTnLst>
                                    <p:set>
                                      <p:cBhvr>
                                        <p:cTn id="52" dur="1" fill="hold">
                                          <p:stCondLst>
                                            <p:cond delay="0"/>
                                          </p:stCondLst>
                                        </p:cTn>
                                        <p:tgtEl>
                                          <p:spTgt spid="33"/>
                                        </p:tgtEl>
                                        <p:attrNameLst>
                                          <p:attrName>style.visibility</p:attrName>
                                        </p:attrNameLst>
                                      </p:cBhvr>
                                      <p:to>
                                        <p:strVal val="visible"/>
                                      </p:to>
                                    </p:set>
                                    <p:animEffect transition="in" filter="fade">
                                      <p:cBhvr>
                                        <p:cTn id="53" dur="1000"/>
                                        <p:tgtEl>
                                          <p:spTgt spid="33"/>
                                        </p:tgtEl>
                                      </p:cBhvr>
                                    </p:animEffect>
                                    <p:anim calcmode="lin" valueType="num">
                                      <p:cBhvr>
                                        <p:cTn id="54" dur="1000" fill="hold"/>
                                        <p:tgtEl>
                                          <p:spTgt spid="33"/>
                                        </p:tgtEl>
                                        <p:attrNameLst>
                                          <p:attrName>ppt_x</p:attrName>
                                        </p:attrNameLst>
                                      </p:cBhvr>
                                      <p:tavLst>
                                        <p:tav tm="0">
                                          <p:val>
                                            <p:strVal val="#ppt_x"/>
                                          </p:val>
                                        </p:tav>
                                        <p:tav tm="100000">
                                          <p:val>
                                            <p:strVal val="#ppt_x"/>
                                          </p:val>
                                        </p:tav>
                                      </p:tavLst>
                                    </p:anim>
                                    <p:anim calcmode="lin" valueType="num">
                                      <p:cBhvr>
                                        <p:cTn id="55" dur="900" decel="100000" fill="hold"/>
                                        <p:tgtEl>
                                          <p:spTgt spid="33"/>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3" grpId="0"/>
      <p:bldP spid="21" grpId="0" animBg="1"/>
      <p:bldP spid="22" grpId="0" animBg="1"/>
      <p:bldP spid="29" grpId="0"/>
      <p:bldP spid="3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9512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46908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5267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EF3425"/>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44546B"/>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BFBFBF"/>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227369" y="1122599"/>
            <a:ext cx="2757726" cy="1785296"/>
            <a:chOff x="1861999" y="3087313"/>
            <a:chExt cx="4564985" cy="1072168"/>
          </a:xfrm>
        </p:grpSpPr>
        <p:sp>
          <p:nvSpPr>
            <p:cNvPr id="31"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942963" y="3087313"/>
              <a:ext cx="3027293" cy="219659"/>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9499" y="4769675"/>
            <a:ext cx="2757726" cy="1785296"/>
            <a:chOff x="1861999" y="3087313"/>
            <a:chExt cx="4564985" cy="1072168"/>
          </a:xfrm>
        </p:grpSpPr>
        <p:sp>
          <p:nvSpPr>
            <p:cNvPr id="38"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942963" y="3087313"/>
              <a:ext cx="3027293" cy="219659"/>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337354" y="903268"/>
            <a:ext cx="2757726" cy="1785296"/>
            <a:chOff x="1861999" y="3087313"/>
            <a:chExt cx="4564985" cy="1072168"/>
          </a:xfrm>
        </p:grpSpPr>
        <p:sp>
          <p:nvSpPr>
            <p:cNvPr id="43"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3" y="3087313"/>
              <a:ext cx="3027293" cy="219659"/>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457339" y="4769675"/>
            <a:ext cx="2757726" cy="1785296"/>
            <a:chOff x="1861999" y="3087313"/>
            <a:chExt cx="4564985" cy="1072168"/>
          </a:xfrm>
        </p:grpSpPr>
        <p:sp>
          <p:nvSpPr>
            <p:cNvPr id="49"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3" y="3087313"/>
              <a:ext cx="3027293" cy="219659"/>
            </a:xfrm>
            <a:prstGeom prst="rect">
              <a:avLst/>
            </a:prstGeom>
            <a:solidFill>
              <a:srgbClr val="BFBF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8397B1"/>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5" name="TextBox 44"/>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52" name="Picture 5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30389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00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50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00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50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00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50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00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50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00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50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00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50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EF3425"/>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8397B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2C374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82575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Oval 2"/>
          <p:cNvSpPr>
            <a:spLocks noChangeAspect="1"/>
          </p:cNvSpPr>
          <p:nvPr/>
        </p:nvSpPr>
        <p:spPr>
          <a:xfrm>
            <a:off x="754912"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p:cNvGrpSpPr/>
          <p:nvPr/>
        </p:nvGrpSpPr>
        <p:grpSpPr>
          <a:xfrm>
            <a:off x="961183" y="2226457"/>
            <a:ext cx="1690577" cy="1690576"/>
            <a:chOff x="961183" y="2226457"/>
            <a:chExt cx="1690577" cy="1690576"/>
          </a:xfrm>
        </p:grpSpPr>
        <p:sp>
          <p:nvSpPr>
            <p:cNvPr id="2" name="Oval 1"/>
            <p:cNvSpPr>
              <a:spLocks noChangeAspect="1"/>
            </p:cNvSpPr>
            <p:nvPr/>
          </p:nvSpPr>
          <p:spPr>
            <a:xfrm>
              <a:off x="961183" y="2226457"/>
              <a:ext cx="1690577" cy="1690576"/>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48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75"/>
          <p:cNvGrpSpPr/>
          <p:nvPr/>
        </p:nvGrpSpPr>
        <p:grpSpPr>
          <a:xfrm>
            <a:off x="1546904" y="2745777"/>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20"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54912" y="4350418"/>
            <a:ext cx="2438400" cy="1883164"/>
            <a:chOff x="754912" y="4350418"/>
            <a:chExt cx="2438400" cy="1883164"/>
          </a:xfrm>
        </p:grpSpPr>
        <p:sp>
          <p:nvSpPr>
            <p:cNvPr id="3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85000"/>
                    </a:schemeClr>
                  </a:solidFill>
                  <a:latin typeface="Candara" panose="020E0502030303020204" pitchFamily="34" charset="0"/>
                </a:rPr>
                <a:t>Lorem Ipsum Dolor</a:t>
              </a:r>
            </a:p>
          </p:txBody>
        </p:sp>
        <p:cxnSp>
          <p:nvCxnSpPr>
            <p:cNvPr id="40" name="Straight Connector 39"/>
            <p:cNvCxnSpPr/>
            <p:nvPr/>
          </p:nvCxnSpPr>
          <p:spPr>
            <a:xfrm>
              <a:off x="776447" y="4813730"/>
              <a:ext cx="1737360" cy="2117"/>
            </a:xfrm>
            <a:prstGeom prst="line">
              <a:avLst/>
            </a:prstGeom>
            <a:ln w="19050">
              <a:solidFill>
                <a:srgbClr val="EF3425"/>
              </a:solidFill>
              <a:prstDash val="dashDot"/>
            </a:ln>
          </p:spPr>
          <p:style>
            <a:lnRef idx="1">
              <a:schemeClr val="accent1"/>
            </a:lnRef>
            <a:fillRef idx="0">
              <a:schemeClr val="accent1"/>
            </a:fillRef>
            <a:effectRef idx="0">
              <a:schemeClr val="accent1"/>
            </a:effectRef>
            <a:fontRef idx="minor">
              <a:schemeClr val="tx1"/>
            </a:fontRef>
          </p:style>
        </p:cxnSp>
        <p:sp>
          <p:nvSpPr>
            <p:cNvPr id="4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47" name="TextBox 46"/>
          <p:cNvSpPr txBox="1"/>
          <p:nvPr/>
        </p:nvSpPr>
        <p:spPr>
          <a:xfrm>
            <a:off x="387495" y="305067"/>
            <a:ext cx="5316279" cy="1508105"/>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dirty="0"/>
          </a:p>
        </p:txBody>
      </p:sp>
      <p:sp>
        <p:nvSpPr>
          <p:cNvPr id="49" name="Oval 48"/>
          <p:cNvSpPr>
            <a:spLocks noChangeAspect="1"/>
          </p:cNvSpPr>
          <p:nvPr/>
        </p:nvSpPr>
        <p:spPr>
          <a:xfrm>
            <a:off x="3693042" y="2040161"/>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p:cNvGrpSpPr/>
          <p:nvPr/>
        </p:nvGrpSpPr>
        <p:grpSpPr>
          <a:xfrm>
            <a:off x="3899313" y="2246433"/>
            <a:ext cx="1690577" cy="1690576"/>
            <a:chOff x="961183" y="2226457"/>
            <a:chExt cx="1690577" cy="1690576"/>
          </a:xfrm>
        </p:grpSpPr>
        <p:sp>
          <p:nvSpPr>
            <p:cNvPr id="54" name="Oval 53"/>
            <p:cNvSpPr>
              <a:spLocks noChangeAspect="1"/>
            </p:cNvSpPr>
            <p:nvPr/>
          </p:nvSpPr>
          <p:spPr>
            <a:xfrm>
              <a:off x="961183" y="2226457"/>
              <a:ext cx="1690577" cy="1690576"/>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97AB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3693042" y="4370394"/>
            <a:ext cx="2438400" cy="1883164"/>
            <a:chOff x="754912" y="4350418"/>
            <a:chExt cx="2438400" cy="1883164"/>
          </a:xfrm>
        </p:grpSpPr>
        <p:sp>
          <p:nvSpPr>
            <p:cNvPr id="57"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95000"/>
                    </a:schemeClr>
                  </a:solidFill>
                  <a:latin typeface="Candara" panose="020E0502030303020204" pitchFamily="34" charset="0"/>
                </a:rPr>
                <a:t>Lorem Ipsum Dolor</a:t>
              </a:r>
            </a:p>
          </p:txBody>
        </p:sp>
        <p:cxnSp>
          <p:nvCxnSpPr>
            <p:cNvPr id="58" name="Straight Connector 57"/>
            <p:cNvCxnSpPr/>
            <p:nvPr/>
          </p:nvCxnSpPr>
          <p:spPr>
            <a:xfrm>
              <a:off x="776447" y="4813730"/>
              <a:ext cx="1737360" cy="2117"/>
            </a:xfrm>
            <a:prstGeom prst="line">
              <a:avLst/>
            </a:prstGeom>
            <a:ln w="19050">
              <a:solidFill>
                <a:srgbClr val="8397B1"/>
              </a:solidFill>
              <a:prstDash val="dashDot"/>
            </a:ln>
          </p:spPr>
          <p:style>
            <a:lnRef idx="1">
              <a:schemeClr val="accent1"/>
            </a:lnRef>
            <a:fillRef idx="0">
              <a:schemeClr val="accent1"/>
            </a:fillRef>
            <a:effectRef idx="0">
              <a:schemeClr val="accent1"/>
            </a:effectRef>
            <a:fontRef idx="minor">
              <a:schemeClr val="tx1"/>
            </a:fontRef>
          </p:style>
        </p:cxnSp>
        <p:sp>
          <p:nvSpPr>
            <p:cNvPr id="59"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61" name="Oval 60"/>
          <p:cNvSpPr>
            <a:spLocks noChangeAspect="1"/>
          </p:cNvSpPr>
          <p:nvPr/>
        </p:nvSpPr>
        <p:spPr>
          <a:xfrm>
            <a:off x="6574094" y="2043513"/>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61"/>
          <p:cNvGrpSpPr/>
          <p:nvPr/>
        </p:nvGrpSpPr>
        <p:grpSpPr>
          <a:xfrm>
            <a:off x="6780365" y="2249785"/>
            <a:ext cx="1690577" cy="1690576"/>
            <a:chOff x="961183" y="2226457"/>
            <a:chExt cx="1690577" cy="1690576"/>
          </a:xfrm>
        </p:grpSpPr>
        <p:sp>
          <p:nvSpPr>
            <p:cNvPr id="66" name="Oval 65"/>
            <p:cNvSpPr>
              <a:spLocks noChangeAspect="1"/>
            </p:cNvSpPr>
            <p:nvPr/>
          </p:nvSpPr>
          <p:spPr>
            <a:xfrm>
              <a:off x="961183" y="2226457"/>
              <a:ext cx="1690577" cy="1690576"/>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868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p:cNvGrpSpPr/>
          <p:nvPr/>
        </p:nvGrpSpPr>
        <p:grpSpPr>
          <a:xfrm>
            <a:off x="6574094" y="4373746"/>
            <a:ext cx="2438400" cy="1883164"/>
            <a:chOff x="754912" y="4350418"/>
            <a:chExt cx="2438400" cy="1883164"/>
          </a:xfrm>
        </p:grpSpPr>
        <p:sp>
          <p:nvSpPr>
            <p:cNvPr id="6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85000"/>
                    </a:schemeClr>
                  </a:solidFill>
                  <a:latin typeface="Candara" panose="020E0502030303020204" pitchFamily="34" charset="0"/>
                </a:rPr>
                <a:t>Lorem Ipsum Dolor</a:t>
              </a:r>
            </a:p>
          </p:txBody>
        </p:sp>
        <p:cxnSp>
          <p:nvCxnSpPr>
            <p:cNvPr id="70" name="Straight Connector 69"/>
            <p:cNvCxnSpPr/>
            <p:nvPr/>
          </p:nvCxnSpPr>
          <p:spPr>
            <a:xfrm>
              <a:off x="776447" y="4813730"/>
              <a:ext cx="1737360" cy="2117"/>
            </a:xfrm>
            <a:prstGeom prst="line">
              <a:avLst/>
            </a:prstGeom>
            <a:ln w="19050">
              <a:solidFill>
                <a:srgbClr val="44546B"/>
              </a:solidFill>
              <a:prstDash val="dashDot"/>
            </a:ln>
          </p:spPr>
          <p:style>
            <a:lnRef idx="1">
              <a:schemeClr val="accent1"/>
            </a:lnRef>
            <a:fillRef idx="0">
              <a:schemeClr val="accent1"/>
            </a:fillRef>
            <a:effectRef idx="0">
              <a:schemeClr val="accent1"/>
            </a:effectRef>
            <a:fontRef idx="minor">
              <a:schemeClr val="tx1"/>
            </a:fontRef>
          </p:style>
        </p:cxnSp>
        <p:sp>
          <p:nvSpPr>
            <p:cNvPr id="7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73" name="Oval 72"/>
          <p:cNvSpPr>
            <a:spLocks noChangeAspect="1"/>
          </p:cNvSpPr>
          <p:nvPr/>
        </p:nvSpPr>
        <p:spPr>
          <a:xfrm>
            <a:off x="9424583"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9630854" y="2226457"/>
            <a:ext cx="1690577" cy="1690576"/>
            <a:chOff x="961183" y="2226457"/>
            <a:chExt cx="1690577" cy="1690576"/>
          </a:xfrm>
        </p:grpSpPr>
        <p:sp>
          <p:nvSpPr>
            <p:cNvPr id="78" name="Oval 77"/>
            <p:cNvSpPr>
              <a:spLocks noChangeAspect="1"/>
            </p:cNvSpPr>
            <p:nvPr/>
          </p:nvSpPr>
          <p:spPr>
            <a:xfrm>
              <a:off x="961183" y="2226457"/>
              <a:ext cx="1690577" cy="1690576"/>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Freeform 78"/>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D3D3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p:cNvGrpSpPr/>
          <p:nvPr/>
        </p:nvGrpSpPr>
        <p:grpSpPr>
          <a:xfrm>
            <a:off x="9424583" y="4350418"/>
            <a:ext cx="2438400" cy="1883164"/>
            <a:chOff x="754912" y="4350418"/>
            <a:chExt cx="2438400" cy="1883164"/>
          </a:xfrm>
        </p:grpSpPr>
        <p:sp>
          <p:nvSpPr>
            <p:cNvPr id="81"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85000"/>
                    </a:schemeClr>
                  </a:solidFill>
                  <a:latin typeface="Candara" panose="020E0502030303020204" pitchFamily="34" charset="0"/>
                </a:rPr>
                <a:t>Lorem Ipsum Dolor</a:t>
              </a:r>
            </a:p>
          </p:txBody>
        </p:sp>
        <p:cxnSp>
          <p:nvCxnSpPr>
            <p:cNvPr id="82" name="Straight Connector 81"/>
            <p:cNvCxnSpPr/>
            <p:nvPr/>
          </p:nvCxnSpPr>
          <p:spPr>
            <a:xfrm>
              <a:off x="776447" y="4813730"/>
              <a:ext cx="1737360" cy="2117"/>
            </a:xfrm>
            <a:prstGeom prst="line">
              <a:avLst/>
            </a:prstGeom>
            <a:ln w="19050">
              <a:solidFill>
                <a:srgbClr val="BFBFBF"/>
              </a:solidFill>
              <a:prstDash val="dashDot"/>
            </a:ln>
          </p:spPr>
          <p:style>
            <a:lnRef idx="1">
              <a:schemeClr val="accent1"/>
            </a:lnRef>
            <a:fillRef idx="0">
              <a:schemeClr val="accent1"/>
            </a:fillRef>
            <a:effectRef idx="0">
              <a:schemeClr val="accent1"/>
            </a:effectRef>
            <a:fontRef idx="minor">
              <a:schemeClr val="tx1"/>
            </a:fontRef>
          </p:style>
        </p:cxnSp>
        <p:sp>
          <p:nvSpPr>
            <p:cNvPr id="83"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16" name="Group 72"/>
          <p:cNvGrpSpPr/>
          <p:nvPr/>
        </p:nvGrpSpPr>
        <p:grpSpPr>
          <a:xfrm>
            <a:off x="4439801" y="2745777"/>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7"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a:grpSpLocks noChangeAspect="1"/>
          </p:cNvGrpSpPr>
          <p:nvPr/>
        </p:nvGrpSpPr>
        <p:grpSpPr>
          <a:xfrm>
            <a:off x="10247299" y="2792826"/>
            <a:ext cx="629757" cy="548640"/>
            <a:chOff x="2075371" y="2625301"/>
            <a:chExt cx="929273" cy="809577"/>
          </a:xfrm>
          <a:solidFill>
            <a:schemeClr val="bg1"/>
          </a:solidFill>
          <a:effectLst>
            <a:outerShdw blurRad="50800" dist="38100" dir="2700000" algn="tl" rotWithShape="0">
              <a:prstClr val="black">
                <a:alpha val="40000"/>
              </a:prstClr>
            </a:outerShdw>
          </a:effectLst>
        </p:grpSpPr>
        <p:sp>
          <p:nvSpPr>
            <p:cNvPr id="9" name="Freeform 449"/>
            <p:cNvSpPr>
              <a:spLocks/>
            </p:cNvSpPr>
            <p:nvPr/>
          </p:nvSpPr>
          <p:spPr bwMode="auto">
            <a:xfrm>
              <a:off x="2075372" y="2625301"/>
              <a:ext cx="618063" cy="237649"/>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450"/>
            <p:cNvSpPr>
              <a:spLocks/>
            </p:cNvSpPr>
            <p:nvPr/>
          </p:nvSpPr>
          <p:spPr bwMode="auto">
            <a:xfrm>
              <a:off x="2075372" y="2828129"/>
              <a:ext cx="618063" cy="151903"/>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451"/>
            <p:cNvSpPr>
              <a:spLocks/>
            </p:cNvSpPr>
            <p:nvPr/>
          </p:nvSpPr>
          <p:spPr bwMode="auto">
            <a:xfrm>
              <a:off x="2075372" y="3182864"/>
              <a:ext cx="426986"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452"/>
            <p:cNvSpPr>
              <a:spLocks/>
            </p:cNvSpPr>
            <p:nvPr/>
          </p:nvSpPr>
          <p:spPr bwMode="auto">
            <a:xfrm>
              <a:off x="2075372" y="3064473"/>
              <a:ext cx="399131"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453"/>
            <p:cNvSpPr>
              <a:spLocks/>
            </p:cNvSpPr>
            <p:nvPr/>
          </p:nvSpPr>
          <p:spPr bwMode="auto">
            <a:xfrm>
              <a:off x="2075371" y="2946082"/>
              <a:ext cx="480958"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4" name="Freeform 454"/>
            <p:cNvSpPr>
              <a:spLocks/>
            </p:cNvSpPr>
            <p:nvPr/>
          </p:nvSpPr>
          <p:spPr bwMode="auto">
            <a:xfrm>
              <a:off x="2703009" y="3068824"/>
              <a:ext cx="124484"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5" name="Freeform 455"/>
            <p:cNvSpPr>
              <a:spLocks noEditPoints="1"/>
            </p:cNvSpPr>
            <p:nvPr/>
          </p:nvSpPr>
          <p:spPr bwMode="auto">
            <a:xfrm>
              <a:off x="2525863" y="2956097"/>
              <a:ext cx="478781" cy="478781"/>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9971" y="2717174"/>
            <a:ext cx="591363" cy="591363"/>
          </a:xfrm>
          <a:prstGeom prst="rect">
            <a:avLst/>
          </a:prstGeom>
          <a:effectLst>
            <a:outerShdw blurRad="50800" dist="38100" dir="2700000" algn="tl" rotWithShape="0">
              <a:prstClr val="black">
                <a:alpha val="40000"/>
              </a:prstClr>
            </a:outerShdw>
          </a:effectLst>
        </p:spPr>
      </p:pic>
      <p:pic>
        <p:nvPicPr>
          <p:cNvPr id="51" name="Picture 5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13848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animEffect transition="in" filter="fade">
                                      <p:cBhvr>
                                        <p:cTn id="26" dur="500"/>
                                        <p:tgtEl>
                                          <p:spTgt spid="19"/>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fade">
                                      <p:cBhvr>
                                        <p:cTn id="30" dur="1000"/>
                                        <p:tgtEl>
                                          <p:spTgt spid="43"/>
                                        </p:tgtEl>
                                      </p:cBhvr>
                                    </p:animEffect>
                                    <p:anim calcmode="lin" valueType="num">
                                      <p:cBhvr>
                                        <p:cTn id="31" dur="1000" fill="hold"/>
                                        <p:tgtEl>
                                          <p:spTgt spid="43"/>
                                        </p:tgtEl>
                                        <p:attrNameLst>
                                          <p:attrName>ppt_x</p:attrName>
                                        </p:attrNameLst>
                                      </p:cBhvr>
                                      <p:tavLst>
                                        <p:tav tm="0">
                                          <p:val>
                                            <p:strVal val="#ppt_x"/>
                                          </p:val>
                                        </p:tav>
                                        <p:tav tm="100000">
                                          <p:val>
                                            <p:strVal val="#ppt_x"/>
                                          </p:val>
                                        </p:tav>
                                      </p:tavLst>
                                    </p:anim>
                                    <p:anim calcmode="lin" valueType="num">
                                      <p:cBhvr>
                                        <p:cTn id="32" dur="1000" fill="hold"/>
                                        <p:tgtEl>
                                          <p:spTgt spid="43"/>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7" presetClass="entr" presetSubtype="0" fill="hold" grpId="0" nodeType="after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fade">
                                      <p:cBhvr>
                                        <p:cTn id="36" dur="1000"/>
                                        <p:tgtEl>
                                          <p:spTgt spid="49"/>
                                        </p:tgtEl>
                                      </p:cBhvr>
                                    </p:animEffect>
                                    <p:anim calcmode="lin" valueType="num">
                                      <p:cBhvr>
                                        <p:cTn id="37" dur="1000" fill="hold"/>
                                        <p:tgtEl>
                                          <p:spTgt spid="49"/>
                                        </p:tgtEl>
                                        <p:attrNameLst>
                                          <p:attrName>ppt_x</p:attrName>
                                        </p:attrNameLst>
                                      </p:cBhvr>
                                      <p:tavLst>
                                        <p:tav tm="0">
                                          <p:val>
                                            <p:strVal val="#ppt_x"/>
                                          </p:val>
                                        </p:tav>
                                        <p:tav tm="100000">
                                          <p:val>
                                            <p:strVal val="#ppt_x"/>
                                          </p:val>
                                        </p:tav>
                                      </p:tavLst>
                                    </p:anim>
                                    <p:anim calcmode="lin" valueType="num">
                                      <p:cBhvr>
                                        <p:cTn id="38" dur="900" decel="100000" fill="hold"/>
                                        <p:tgtEl>
                                          <p:spTgt spid="4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p:cTn id="43" dur="500" fill="hold"/>
                                        <p:tgtEl>
                                          <p:spTgt spid="50"/>
                                        </p:tgtEl>
                                        <p:attrNameLst>
                                          <p:attrName>ppt_w</p:attrName>
                                        </p:attrNameLst>
                                      </p:cBhvr>
                                      <p:tavLst>
                                        <p:tav tm="0">
                                          <p:val>
                                            <p:fltVal val="0"/>
                                          </p:val>
                                        </p:tav>
                                        <p:tav tm="100000">
                                          <p:val>
                                            <p:strVal val="#ppt_w"/>
                                          </p:val>
                                        </p:tav>
                                      </p:tavLst>
                                    </p:anim>
                                    <p:anim calcmode="lin" valueType="num">
                                      <p:cBhvr>
                                        <p:cTn id="44" dur="500" fill="hold"/>
                                        <p:tgtEl>
                                          <p:spTgt spid="50"/>
                                        </p:tgtEl>
                                        <p:attrNameLst>
                                          <p:attrName>ppt_h</p:attrName>
                                        </p:attrNameLst>
                                      </p:cBhvr>
                                      <p:tavLst>
                                        <p:tav tm="0">
                                          <p:val>
                                            <p:fltVal val="0"/>
                                          </p:val>
                                        </p:tav>
                                        <p:tav tm="100000">
                                          <p:val>
                                            <p:strVal val="#ppt_h"/>
                                          </p:val>
                                        </p:tav>
                                      </p:tavLst>
                                    </p:anim>
                                    <p:animEffect transition="in" filter="fade">
                                      <p:cBhvr>
                                        <p:cTn id="45" dur="500"/>
                                        <p:tgtEl>
                                          <p:spTgt spid="50"/>
                                        </p:tgtEl>
                                      </p:cBhvr>
                                    </p:animEffect>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Effect transition="in" filter="fade">
                                      <p:cBhvr>
                                        <p:cTn id="51" dur="500"/>
                                        <p:tgtEl>
                                          <p:spTgt spid="16"/>
                                        </p:tgtEl>
                                      </p:cBhvr>
                                    </p:animEffect>
                                  </p:childTnLst>
                                </p:cTn>
                              </p:par>
                            </p:childTnLst>
                          </p:cTn>
                        </p:par>
                        <p:par>
                          <p:cTn id="52" fill="hold">
                            <p:stCondLst>
                              <p:cond delay="5500"/>
                            </p:stCondLst>
                            <p:childTnLst>
                              <p:par>
                                <p:cTn id="53" presetID="42"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1000" fill="hold"/>
                                        <p:tgtEl>
                                          <p:spTgt spid="56"/>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900" decel="100000" fill="hold"/>
                                        <p:tgtEl>
                                          <p:spTgt spid="6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53" presetClass="entr" presetSubtype="16" fill="hold"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8000"/>
                            </p:stCondLst>
                            <p:childTnLst>
                              <p:par>
                                <p:cTn id="72" presetID="53" presetClass="entr" presetSubtype="16"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 calcmode="lin" valueType="num">
                                      <p:cBhvr>
                                        <p:cTn id="74" dur="500" fill="hold"/>
                                        <p:tgtEl>
                                          <p:spTgt spid="7"/>
                                        </p:tgtEl>
                                        <p:attrNameLst>
                                          <p:attrName>ppt_w</p:attrName>
                                        </p:attrNameLst>
                                      </p:cBhvr>
                                      <p:tavLst>
                                        <p:tav tm="0">
                                          <p:val>
                                            <p:fltVal val="0"/>
                                          </p:val>
                                        </p:tav>
                                        <p:tav tm="100000">
                                          <p:val>
                                            <p:strVal val="#ppt_w"/>
                                          </p:val>
                                        </p:tav>
                                      </p:tavLst>
                                    </p:anim>
                                    <p:anim calcmode="lin" valueType="num">
                                      <p:cBhvr>
                                        <p:cTn id="75" dur="500" fill="hold"/>
                                        <p:tgtEl>
                                          <p:spTgt spid="7"/>
                                        </p:tgtEl>
                                        <p:attrNameLst>
                                          <p:attrName>ppt_h</p:attrName>
                                        </p:attrNameLst>
                                      </p:cBhvr>
                                      <p:tavLst>
                                        <p:tav tm="0">
                                          <p:val>
                                            <p:fltVal val="0"/>
                                          </p:val>
                                        </p:tav>
                                        <p:tav tm="100000">
                                          <p:val>
                                            <p:strVal val="#ppt_h"/>
                                          </p:val>
                                        </p:tav>
                                      </p:tavLst>
                                    </p:anim>
                                    <p:animEffect transition="in" filter="fade">
                                      <p:cBhvr>
                                        <p:cTn id="76" dur="500"/>
                                        <p:tgtEl>
                                          <p:spTgt spid="7"/>
                                        </p:tgtEl>
                                      </p:cBhvr>
                                    </p:animEffect>
                                  </p:childTnLst>
                                </p:cTn>
                              </p:par>
                            </p:childTnLst>
                          </p:cTn>
                        </p:par>
                        <p:par>
                          <p:cTn id="77" fill="hold">
                            <p:stCondLst>
                              <p:cond delay="8500"/>
                            </p:stCondLst>
                            <p:childTnLst>
                              <p:par>
                                <p:cTn id="78" presetID="42" presetClass="entr" presetSubtype="0" fill="hold" nodeType="afterEffect">
                                  <p:stCondLst>
                                    <p:cond delay="0"/>
                                  </p:stCondLst>
                                  <p:childTnLst>
                                    <p:set>
                                      <p:cBhvr>
                                        <p:cTn id="79" dur="1" fill="hold">
                                          <p:stCondLst>
                                            <p:cond delay="0"/>
                                          </p:stCondLst>
                                        </p:cTn>
                                        <p:tgtEl>
                                          <p:spTgt spid="68"/>
                                        </p:tgtEl>
                                        <p:attrNameLst>
                                          <p:attrName>style.visibility</p:attrName>
                                        </p:attrNameLst>
                                      </p:cBhvr>
                                      <p:to>
                                        <p:strVal val="visible"/>
                                      </p:to>
                                    </p:set>
                                    <p:animEffect transition="in" filter="fade">
                                      <p:cBhvr>
                                        <p:cTn id="80" dur="1000"/>
                                        <p:tgtEl>
                                          <p:spTgt spid="68"/>
                                        </p:tgtEl>
                                      </p:cBhvr>
                                    </p:animEffect>
                                    <p:anim calcmode="lin" valueType="num">
                                      <p:cBhvr>
                                        <p:cTn id="81" dur="1000" fill="hold"/>
                                        <p:tgtEl>
                                          <p:spTgt spid="68"/>
                                        </p:tgtEl>
                                        <p:attrNameLst>
                                          <p:attrName>ppt_x</p:attrName>
                                        </p:attrNameLst>
                                      </p:cBhvr>
                                      <p:tavLst>
                                        <p:tav tm="0">
                                          <p:val>
                                            <p:strVal val="#ppt_x"/>
                                          </p:val>
                                        </p:tav>
                                        <p:tav tm="100000">
                                          <p:val>
                                            <p:strVal val="#ppt_x"/>
                                          </p:val>
                                        </p:tav>
                                      </p:tavLst>
                                    </p:anim>
                                    <p:anim calcmode="lin" valueType="num">
                                      <p:cBhvr>
                                        <p:cTn id="82" dur="1000" fill="hold"/>
                                        <p:tgtEl>
                                          <p:spTgt spid="68"/>
                                        </p:tgtEl>
                                        <p:attrNameLst>
                                          <p:attrName>ppt_y</p:attrName>
                                        </p:attrNameLst>
                                      </p:cBhvr>
                                      <p:tavLst>
                                        <p:tav tm="0">
                                          <p:val>
                                            <p:strVal val="#ppt_y+.1"/>
                                          </p:val>
                                        </p:tav>
                                        <p:tav tm="100000">
                                          <p:val>
                                            <p:strVal val="#ppt_y"/>
                                          </p:val>
                                        </p:tav>
                                      </p:tavLst>
                                    </p:anim>
                                  </p:childTnLst>
                                </p:cTn>
                              </p:par>
                            </p:childTnLst>
                          </p:cTn>
                        </p:par>
                        <p:par>
                          <p:cTn id="83" fill="hold">
                            <p:stCondLst>
                              <p:cond delay="9500"/>
                            </p:stCondLst>
                            <p:childTnLst>
                              <p:par>
                                <p:cTn id="84" presetID="37" presetClass="entr" presetSubtype="0" fill="hold" grpId="0" nodeType="afterEffect">
                                  <p:stCondLst>
                                    <p:cond delay="0"/>
                                  </p:stCondLst>
                                  <p:childTnLst>
                                    <p:set>
                                      <p:cBhvr>
                                        <p:cTn id="85" dur="1" fill="hold">
                                          <p:stCondLst>
                                            <p:cond delay="0"/>
                                          </p:stCondLst>
                                        </p:cTn>
                                        <p:tgtEl>
                                          <p:spTgt spid="73"/>
                                        </p:tgtEl>
                                        <p:attrNameLst>
                                          <p:attrName>style.visibility</p:attrName>
                                        </p:attrNameLst>
                                      </p:cBhvr>
                                      <p:to>
                                        <p:strVal val="visible"/>
                                      </p:to>
                                    </p:set>
                                    <p:animEffect transition="in" filter="fade">
                                      <p:cBhvr>
                                        <p:cTn id="86" dur="1000"/>
                                        <p:tgtEl>
                                          <p:spTgt spid="73"/>
                                        </p:tgtEl>
                                      </p:cBhvr>
                                    </p:animEffect>
                                    <p:anim calcmode="lin" valueType="num">
                                      <p:cBhvr>
                                        <p:cTn id="87" dur="1000" fill="hold"/>
                                        <p:tgtEl>
                                          <p:spTgt spid="73"/>
                                        </p:tgtEl>
                                        <p:attrNameLst>
                                          <p:attrName>ppt_x</p:attrName>
                                        </p:attrNameLst>
                                      </p:cBhvr>
                                      <p:tavLst>
                                        <p:tav tm="0">
                                          <p:val>
                                            <p:strVal val="#ppt_x"/>
                                          </p:val>
                                        </p:tav>
                                        <p:tav tm="100000">
                                          <p:val>
                                            <p:strVal val="#ppt_x"/>
                                          </p:val>
                                        </p:tav>
                                      </p:tavLst>
                                    </p:anim>
                                    <p:anim calcmode="lin" valueType="num">
                                      <p:cBhvr>
                                        <p:cTn id="88" dur="900" decel="100000" fill="hold"/>
                                        <p:tgtEl>
                                          <p:spTgt spid="73"/>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0" fill="hold">
                            <p:stCondLst>
                              <p:cond delay="10500"/>
                            </p:stCondLst>
                            <p:childTnLst>
                              <p:par>
                                <p:cTn id="91" presetID="53" presetClass="entr" presetSubtype="16"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 calcmode="lin" valueType="num">
                                      <p:cBhvr>
                                        <p:cTn id="93" dur="500" fill="hold"/>
                                        <p:tgtEl>
                                          <p:spTgt spid="74"/>
                                        </p:tgtEl>
                                        <p:attrNameLst>
                                          <p:attrName>ppt_w</p:attrName>
                                        </p:attrNameLst>
                                      </p:cBhvr>
                                      <p:tavLst>
                                        <p:tav tm="0">
                                          <p:val>
                                            <p:fltVal val="0"/>
                                          </p:val>
                                        </p:tav>
                                        <p:tav tm="100000">
                                          <p:val>
                                            <p:strVal val="#ppt_w"/>
                                          </p:val>
                                        </p:tav>
                                      </p:tavLst>
                                    </p:anim>
                                    <p:anim calcmode="lin" valueType="num">
                                      <p:cBhvr>
                                        <p:cTn id="94" dur="500" fill="hold"/>
                                        <p:tgtEl>
                                          <p:spTgt spid="74"/>
                                        </p:tgtEl>
                                        <p:attrNameLst>
                                          <p:attrName>ppt_h</p:attrName>
                                        </p:attrNameLst>
                                      </p:cBhvr>
                                      <p:tavLst>
                                        <p:tav tm="0">
                                          <p:val>
                                            <p:fltVal val="0"/>
                                          </p:val>
                                        </p:tav>
                                        <p:tav tm="100000">
                                          <p:val>
                                            <p:strVal val="#ppt_h"/>
                                          </p:val>
                                        </p:tav>
                                      </p:tavLst>
                                    </p:anim>
                                    <p:animEffect transition="in" filter="fade">
                                      <p:cBhvr>
                                        <p:cTn id="95" dur="500"/>
                                        <p:tgtEl>
                                          <p:spTgt spid="74"/>
                                        </p:tgtEl>
                                      </p:cBhvr>
                                    </p:animEffect>
                                  </p:childTnLst>
                                </p:cTn>
                              </p:par>
                            </p:childTnLst>
                          </p:cTn>
                        </p:par>
                        <p:par>
                          <p:cTn id="96" fill="hold">
                            <p:stCondLst>
                              <p:cond delay="11000"/>
                            </p:stCondLst>
                            <p:childTnLst>
                              <p:par>
                                <p:cTn id="97" presetID="53" presetClass="entr" presetSubtype="16" fill="hold" nodeType="afterEffect">
                                  <p:stCondLst>
                                    <p:cond delay="0"/>
                                  </p:stCondLst>
                                  <p:childTnLst>
                                    <p:set>
                                      <p:cBhvr>
                                        <p:cTn id="98" dur="1" fill="hold">
                                          <p:stCondLst>
                                            <p:cond delay="0"/>
                                          </p:stCondLst>
                                        </p:cTn>
                                        <p:tgtEl>
                                          <p:spTgt spid="8"/>
                                        </p:tgtEl>
                                        <p:attrNameLst>
                                          <p:attrName>style.visibility</p:attrName>
                                        </p:attrNameLst>
                                      </p:cBhvr>
                                      <p:to>
                                        <p:strVal val="visible"/>
                                      </p:to>
                                    </p:set>
                                    <p:anim calcmode="lin" valueType="num">
                                      <p:cBhvr>
                                        <p:cTn id="99" dur="500" fill="hold"/>
                                        <p:tgtEl>
                                          <p:spTgt spid="8"/>
                                        </p:tgtEl>
                                        <p:attrNameLst>
                                          <p:attrName>ppt_w</p:attrName>
                                        </p:attrNameLst>
                                      </p:cBhvr>
                                      <p:tavLst>
                                        <p:tav tm="0">
                                          <p:val>
                                            <p:fltVal val="0"/>
                                          </p:val>
                                        </p:tav>
                                        <p:tav tm="100000">
                                          <p:val>
                                            <p:strVal val="#ppt_w"/>
                                          </p:val>
                                        </p:tav>
                                      </p:tavLst>
                                    </p:anim>
                                    <p:anim calcmode="lin" valueType="num">
                                      <p:cBhvr>
                                        <p:cTn id="100" dur="500" fill="hold"/>
                                        <p:tgtEl>
                                          <p:spTgt spid="8"/>
                                        </p:tgtEl>
                                        <p:attrNameLst>
                                          <p:attrName>ppt_h</p:attrName>
                                        </p:attrNameLst>
                                      </p:cBhvr>
                                      <p:tavLst>
                                        <p:tav tm="0">
                                          <p:val>
                                            <p:fltVal val="0"/>
                                          </p:val>
                                        </p:tav>
                                        <p:tav tm="100000">
                                          <p:val>
                                            <p:strVal val="#ppt_h"/>
                                          </p:val>
                                        </p:tav>
                                      </p:tavLst>
                                    </p:anim>
                                    <p:animEffect transition="in" filter="fade">
                                      <p:cBhvr>
                                        <p:cTn id="101" dur="500"/>
                                        <p:tgtEl>
                                          <p:spTgt spid="8"/>
                                        </p:tgtEl>
                                      </p:cBhvr>
                                    </p:animEffect>
                                  </p:childTnLst>
                                </p:cTn>
                              </p:par>
                            </p:childTnLst>
                          </p:cTn>
                        </p:par>
                        <p:par>
                          <p:cTn id="102" fill="hold">
                            <p:stCondLst>
                              <p:cond delay="11500"/>
                            </p:stCondLst>
                            <p:childTnLst>
                              <p:par>
                                <p:cTn id="103" presetID="42" presetClass="entr" presetSubtype="0"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fade">
                                      <p:cBhvr>
                                        <p:cTn id="105" dur="1000"/>
                                        <p:tgtEl>
                                          <p:spTgt spid="80"/>
                                        </p:tgtEl>
                                      </p:cBhvr>
                                    </p:animEffect>
                                    <p:anim calcmode="lin" valueType="num">
                                      <p:cBhvr>
                                        <p:cTn id="106" dur="1000" fill="hold"/>
                                        <p:tgtEl>
                                          <p:spTgt spid="80"/>
                                        </p:tgtEl>
                                        <p:attrNameLst>
                                          <p:attrName>ppt_x</p:attrName>
                                        </p:attrNameLst>
                                      </p:cBhvr>
                                      <p:tavLst>
                                        <p:tav tm="0">
                                          <p:val>
                                            <p:strVal val="#ppt_x"/>
                                          </p:val>
                                        </p:tav>
                                        <p:tav tm="100000">
                                          <p:val>
                                            <p:strVal val="#ppt_x"/>
                                          </p:val>
                                        </p:tav>
                                      </p:tavLst>
                                    </p:anim>
                                    <p:anim calcmode="lin" valueType="num">
                                      <p:cBhvr>
                                        <p:cTn id="107" dur="1000" fill="hold"/>
                                        <p:tgtEl>
                                          <p:spTgt spid="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7" grpId="0"/>
      <p:bldP spid="49" grpId="0" animBg="1"/>
      <p:bldP spid="61" grpId="0" animBg="1"/>
      <p:bldP spid="7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62768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B5B5B5"/>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8397B1"/>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EF342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accent1"/>
                </a:solidFill>
              </a:rPr>
              <a:t>Step #1</a:t>
            </a:r>
            <a:endParaRPr lang="en-US" sz="2400" dirty="0">
              <a:solidFill>
                <a:schemeClr val="accent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accent2"/>
                </a:solidFill>
              </a:rPr>
              <a:t>Step #2</a:t>
            </a:r>
            <a:endParaRPr lang="en-US" sz="2400" dirty="0">
              <a:solidFill>
                <a:schemeClr val="accent2"/>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accent3"/>
                </a:solidFill>
              </a:rPr>
              <a:t>Step #3</a:t>
            </a:r>
            <a:endParaRPr lang="en-US" sz="2400" dirty="0">
              <a:solidFill>
                <a:schemeClr val="accent3"/>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accent4"/>
                </a:solidFill>
              </a:rPr>
              <a:t>Step #4</a:t>
            </a:r>
            <a:endParaRPr lang="en-US" sz="2400" dirty="0">
              <a:solidFill>
                <a:schemeClr val="accent4"/>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accent5"/>
                </a:solidFill>
              </a:rPr>
              <a:t>Step #5</a:t>
            </a:r>
            <a:endParaRPr lang="en-US" sz="2400" dirty="0">
              <a:solidFill>
                <a:schemeClr val="accent5"/>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chemeClr val="bg1"/>
                </a:solidFill>
                <a:latin typeface="Candara" panose="020E0502030303020204" pitchFamily="34" charset="0"/>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chemeClr val="bg1"/>
                </a:solidFill>
                <a:latin typeface="Candara" panose="020E0502030303020204" pitchFamily="34" charset="0"/>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chemeClr val="bg1"/>
                </a:solidFill>
                <a:latin typeface="Candara" panose="020E0502030303020204" pitchFamily="34" charset="0"/>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chemeClr val="bg1"/>
                </a:solidFill>
                <a:latin typeface="Candara" panose="020E0502030303020204" pitchFamily="34" charset="0"/>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chemeClr val="bg1"/>
                </a:solidFill>
                <a:latin typeface="Candara" panose="020E0502030303020204" pitchFamily="34" charset="0"/>
              </a:rPr>
              <a:t>Lorum Ipsum Dolor</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8" name="TextBox 27"/>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25" name="Picture 24">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25123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EF3425"/>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8397B1"/>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44546B"/>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sp>
        <p:nvSpPr>
          <p:cNvPr id="33" name="Text Box 10"/>
          <p:cNvSpPr txBox="1">
            <a:spLocks noChangeArrowheads="1"/>
          </p:cNvSpPr>
          <p:nvPr/>
        </p:nvSpPr>
        <p:spPr bwMode="auto">
          <a:xfrm>
            <a:off x="92535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1" name="Text Box 10"/>
          <p:cNvSpPr txBox="1">
            <a:spLocks noChangeArrowheads="1"/>
          </p:cNvSpPr>
          <p:nvPr/>
        </p:nvSpPr>
        <p:spPr bwMode="auto">
          <a:xfrm>
            <a:off x="4613273"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3" name="Text Box 10"/>
          <p:cNvSpPr txBox="1">
            <a:spLocks noChangeArrowheads="1"/>
          </p:cNvSpPr>
          <p:nvPr/>
        </p:nvSpPr>
        <p:spPr bwMode="auto">
          <a:xfrm>
            <a:off x="817578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grpSp>
        <p:nvGrpSpPr>
          <p:cNvPr id="27" name="Group 26"/>
          <p:cNvGrpSpPr/>
          <p:nvPr/>
        </p:nvGrpSpPr>
        <p:grpSpPr>
          <a:xfrm>
            <a:off x="3341511" y="258228"/>
            <a:ext cx="5508978" cy="954108"/>
            <a:chOff x="3341511" y="258228"/>
            <a:chExt cx="5508978" cy="954108"/>
          </a:xfrm>
        </p:grpSpPr>
        <p:sp>
          <p:nvSpPr>
            <p:cNvPr id="28" name="TextBox 2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47712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50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00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00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50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14"/>
          <p:cNvSpPr>
            <a:spLocks noChangeAspect="1"/>
          </p:cNvSpPr>
          <p:nvPr/>
        </p:nvSpPr>
        <p:spPr>
          <a:xfrm rot="18780000">
            <a:off x="2159384" y="322611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B5B5B5"/>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grpSp>
        <p:nvGrpSpPr>
          <p:cNvPr id="40" name="Group 39"/>
          <p:cNvGrpSpPr>
            <a:grpSpLocks noChangeAspect="1"/>
          </p:cNvGrpSpPr>
          <p:nvPr/>
        </p:nvGrpSpPr>
        <p:grpSpPr>
          <a:xfrm>
            <a:off x="2211951" y="3748367"/>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4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a:off x="2798313" y="4592623"/>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3" name="Freeform 12"/>
          <p:cNvSpPr>
            <a:spLocks noChangeAspect="1"/>
          </p:cNvSpPr>
          <p:nvPr/>
        </p:nvSpPr>
        <p:spPr>
          <a:xfrm rot="7980000">
            <a:off x="4320773" y="1548993"/>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8397B1"/>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dirty="0"/>
          </a:p>
        </p:txBody>
      </p:sp>
      <p:sp>
        <p:nvSpPr>
          <p:cNvPr id="14" name="Freeform 13"/>
          <p:cNvSpPr>
            <a:spLocks noChangeAspect="1"/>
          </p:cNvSpPr>
          <p:nvPr/>
        </p:nvSpPr>
        <p:spPr>
          <a:xfrm rot="7952200">
            <a:off x="1409011" y="1541409"/>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EF3425"/>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6" name="Freeform 15"/>
          <p:cNvSpPr>
            <a:spLocks noChangeAspect="1"/>
          </p:cNvSpPr>
          <p:nvPr/>
        </p:nvSpPr>
        <p:spPr>
          <a:xfrm rot="18780000">
            <a:off x="5075914" y="3188136"/>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62768F"/>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7" name="Freeform 16"/>
          <p:cNvSpPr>
            <a:spLocks noChangeAspect="1"/>
          </p:cNvSpPr>
          <p:nvPr/>
        </p:nvSpPr>
        <p:spPr>
          <a:xfrm rot="7980000">
            <a:off x="7244648" y="1548662"/>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44546B"/>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8" name="Freeform 17"/>
          <p:cNvSpPr>
            <a:spLocks noChangeAspect="1"/>
          </p:cNvSpPr>
          <p:nvPr/>
        </p:nvSpPr>
        <p:spPr>
          <a:xfrm rot="18780000">
            <a:off x="7992443" y="3188134"/>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2C3749"/>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2" name="Freeform 202"/>
          <p:cNvSpPr>
            <a:spLocks noChangeAspect="1" noEditPoints="1"/>
          </p:cNvSpPr>
          <p:nvPr/>
        </p:nvSpPr>
        <p:spPr bwMode="auto">
          <a:xfrm>
            <a:off x="8844133" y="3652147"/>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172"/>
          <p:cNvSpPr>
            <a:spLocks noChangeAspect="1" noEditPoints="1"/>
          </p:cNvSpPr>
          <p:nvPr/>
        </p:nvSpPr>
        <p:spPr bwMode="auto">
          <a:xfrm>
            <a:off x="8011816" y="3725205"/>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135"/>
          <p:cNvSpPr>
            <a:spLocks noChangeAspect="1" noEditPoints="1"/>
          </p:cNvSpPr>
          <p:nvPr/>
        </p:nvSpPr>
        <p:spPr bwMode="auto">
          <a:xfrm>
            <a:off x="2962768" y="3626753"/>
            <a:ext cx="488092" cy="45720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6" name="Group 25"/>
          <p:cNvGrpSpPr>
            <a:grpSpLocks noChangeAspect="1"/>
          </p:cNvGrpSpPr>
          <p:nvPr/>
        </p:nvGrpSpPr>
        <p:grpSpPr>
          <a:xfrm>
            <a:off x="5882521" y="363804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5078605" y="3716751"/>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3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TextBox 45"/>
          <p:cNvSpPr txBox="1"/>
          <p:nvPr/>
        </p:nvSpPr>
        <p:spPr>
          <a:xfrm>
            <a:off x="1247137" y="215952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47" name="TextBox 46"/>
          <p:cNvSpPr txBox="1"/>
          <p:nvPr/>
        </p:nvSpPr>
        <p:spPr>
          <a:xfrm>
            <a:off x="4119345" y="215952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48" name="TextBox 47"/>
          <p:cNvSpPr txBox="1"/>
          <p:nvPr/>
        </p:nvSpPr>
        <p:spPr>
          <a:xfrm>
            <a:off x="7041101" y="2158186"/>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50" name="TextBox 49"/>
          <p:cNvSpPr txBox="1"/>
          <p:nvPr/>
        </p:nvSpPr>
        <p:spPr>
          <a:xfrm>
            <a:off x="5725993" y="4592622"/>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51" name="TextBox 50"/>
          <p:cNvSpPr txBox="1"/>
          <p:nvPr/>
        </p:nvSpPr>
        <p:spPr>
          <a:xfrm>
            <a:off x="8631371" y="459110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470764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7"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1000"/>
                                        <p:tgtEl>
                                          <p:spTgt spid="14"/>
                                        </p:tgtEl>
                                      </p:cBhvr>
                                    </p:animEffect>
                                    <p:anim calcmode="lin" valueType="num">
                                      <p:cBhvr>
                                        <p:cTn id="12" dur="1000" fill="hold"/>
                                        <p:tgtEl>
                                          <p:spTgt spid="14"/>
                                        </p:tgtEl>
                                        <p:attrNameLst>
                                          <p:attrName>ppt_x</p:attrName>
                                        </p:attrNameLst>
                                      </p:cBhvr>
                                      <p:tavLst>
                                        <p:tav tm="0">
                                          <p:val>
                                            <p:strVal val="#ppt_x"/>
                                          </p:val>
                                        </p:tav>
                                        <p:tav tm="100000">
                                          <p:val>
                                            <p:strVal val="#ppt_x"/>
                                          </p:val>
                                        </p:tav>
                                      </p:tavLst>
                                    </p:anim>
                                    <p:anim calcmode="lin" valueType="num">
                                      <p:cBhvr>
                                        <p:cTn id="13" dur="1000" fill="hold"/>
                                        <p:tgtEl>
                                          <p:spTgt spid="1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up)">
                                      <p:cBhvr>
                                        <p:cTn id="17" dur="500"/>
                                        <p:tgtEl>
                                          <p:spTgt spid="46"/>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22" presetClass="entr" presetSubtype="1" fill="hold" grpId="0"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up)">
                                      <p:cBhvr>
                                        <p:cTn id="33" dur="500"/>
                                        <p:tgtEl>
                                          <p:spTgt spid="47"/>
                                        </p:tgtEl>
                                      </p:cBhvr>
                                    </p:animEffect>
                                  </p:childTnLst>
                                </p:cTn>
                              </p:par>
                            </p:childTnLst>
                          </p:cTn>
                        </p:par>
                        <p:par>
                          <p:cTn id="34" fill="hold">
                            <p:stCondLst>
                              <p:cond delay="4250"/>
                            </p:stCondLst>
                            <p:childTnLst>
                              <p:par>
                                <p:cTn id="35" presetID="53" presetClass="entr" presetSubtype="16"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 calcmode="lin" valueType="num">
                                      <p:cBhvr>
                                        <p:cTn id="37" dur="500" fill="hold"/>
                                        <p:tgtEl>
                                          <p:spTgt spid="26"/>
                                        </p:tgtEl>
                                        <p:attrNameLst>
                                          <p:attrName>ppt_w</p:attrName>
                                        </p:attrNameLst>
                                      </p:cBhvr>
                                      <p:tavLst>
                                        <p:tav tm="0">
                                          <p:val>
                                            <p:fltVal val="0"/>
                                          </p:val>
                                        </p:tav>
                                        <p:tav tm="100000">
                                          <p:val>
                                            <p:strVal val="#ppt_w"/>
                                          </p:val>
                                        </p:tav>
                                      </p:tavLst>
                                    </p:anim>
                                    <p:anim calcmode="lin" valueType="num">
                                      <p:cBhvr>
                                        <p:cTn id="38" dur="500" fill="hold"/>
                                        <p:tgtEl>
                                          <p:spTgt spid="26"/>
                                        </p:tgtEl>
                                        <p:attrNameLst>
                                          <p:attrName>ppt_h</p:attrName>
                                        </p:attrNameLst>
                                      </p:cBhvr>
                                      <p:tavLst>
                                        <p:tav tm="0">
                                          <p:val>
                                            <p:fltVal val="0"/>
                                          </p:val>
                                        </p:tav>
                                        <p:tav tm="100000">
                                          <p:val>
                                            <p:strVal val="#ppt_h"/>
                                          </p:val>
                                        </p:tav>
                                      </p:tavLst>
                                    </p:anim>
                                    <p:animEffect transition="in" filter="fade">
                                      <p:cBhvr>
                                        <p:cTn id="39" dur="500"/>
                                        <p:tgtEl>
                                          <p:spTgt spid="26"/>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22" presetClass="entr" presetSubtype="1" fill="hold" grpId="0" nodeType="afterEffect">
                                  <p:stCondLst>
                                    <p:cond delay="0"/>
                                  </p:stCondLst>
                                  <p:childTnLst>
                                    <p:set>
                                      <p:cBhvr>
                                        <p:cTn id="48" dur="1" fill="hold">
                                          <p:stCondLst>
                                            <p:cond delay="0"/>
                                          </p:stCondLst>
                                        </p:cTn>
                                        <p:tgtEl>
                                          <p:spTgt spid="48"/>
                                        </p:tgtEl>
                                        <p:attrNameLst>
                                          <p:attrName>style.visibility</p:attrName>
                                        </p:attrNameLst>
                                      </p:cBhvr>
                                      <p:to>
                                        <p:strVal val="visible"/>
                                      </p:to>
                                    </p:set>
                                    <p:animEffect transition="in" filter="wipe(up)">
                                      <p:cBhvr>
                                        <p:cTn id="49" dur="500"/>
                                        <p:tgtEl>
                                          <p:spTgt spid="48"/>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childTnLst>
                                </p:cTn>
                              </p:par>
                            </p:childTnLst>
                          </p:cTn>
                        </p:par>
                        <p:par>
                          <p:cTn id="56" fill="hold">
                            <p:stCondLst>
                              <p:cond delay="675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7750"/>
                            </p:stCondLst>
                            <p:childTnLst>
                              <p:par>
                                <p:cTn id="63" presetID="53" presetClass="entr" presetSubtype="16" fill="hold"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childTnLst>
                          </p:cTn>
                        </p:par>
                        <p:par>
                          <p:cTn id="68" fill="hold">
                            <p:stCondLst>
                              <p:cond delay="8250"/>
                            </p:stCondLst>
                            <p:childTnLst>
                              <p:par>
                                <p:cTn id="69" presetID="22" presetClass="entr" presetSubtype="1" fill="hold" grpId="0"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wipe(up)">
                                      <p:cBhvr>
                                        <p:cTn id="71" dur="500"/>
                                        <p:tgtEl>
                                          <p:spTgt spid="49"/>
                                        </p:tgtEl>
                                      </p:cBhvr>
                                    </p:animEffect>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fade">
                                      <p:cBhvr>
                                        <p:cTn id="75" dur="1000"/>
                                        <p:tgtEl>
                                          <p:spTgt spid="16"/>
                                        </p:tgtEl>
                                      </p:cBhvr>
                                    </p:animEffect>
                                    <p:anim calcmode="lin" valueType="num">
                                      <p:cBhvr>
                                        <p:cTn id="76" dur="1000" fill="hold"/>
                                        <p:tgtEl>
                                          <p:spTgt spid="16"/>
                                        </p:tgtEl>
                                        <p:attrNameLst>
                                          <p:attrName>ppt_x</p:attrName>
                                        </p:attrNameLst>
                                      </p:cBhvr>
                                      <p:tavLst>
                                        <p:tav tm="0">
                                          <p:val>
                                            <p:strVal val="#ppt_x"/>
                                          </p:val>
                                        </p:tav>
                                        <p:tav tm="100000">
                                          <p:val>
                                            <p:strVal val="#ppt_x"/>
                                          </p:val>
                                        </p:tav>
                                      </p:tavLst>
                                    </p:anim>
                                    <p:anim calcmode="lin" valueType="num">
                                      <p:cBhvr>
                                        <p:cTn id="77" dur="1000" fill="hold"/>
                                        <p:tgtEl>
                                          <p:spTgt spid="16"/>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16" fill="hold" nodeType="afterEffect">
                                  <p:stCondLst>
                                    <p:cond delay="0"/>
                                  </p:stCondLst>
                                  <p:childTnLst>
                                    <p:set>
                                      <p:cBhvr>
                                        <p:cTn id="80" dur="1" fill="hold">
                                          <p:stCondLst>
                                            <p:cond delay="0"/>
                                          </p:stCondLst>
                                        </p:cTn>
                                        <p:tgtEl>
                                          <p:spTgt spid="35"/>
                                        </p:tgtEl>
                                        <p:attrNameLst>
                                          <p:attrName>style.visibility</p:attrName>
                                        </p:attrNameLst>
                                      </p:cBhvr>
                                      <p:to>
                                        <p:strVal val="visible"/>
                                      </p:to>
                                    </p:set>
                                    <p:anim calcmode="lin" valueType="num">
                                      <p:cBhvr>
                                        <p:cTn id="81" dur="500" fill="hold"/>
                                        <p:tgtEl>
                                          <p:spTgt spid="35"/>
                                        </p:tgtEl>
                                        <p:attrNameLst>
                                          <p:attrName>ppt_w</p:attrName>
                                        </p:attrNameLst>
                                      </p:cBhvr>
                                      <p:tavLst>
                                        <p:tav tm="0">
                                          <p:val>
                                            <p:fltVal val="0"/>
                                          </p:val>
                                        </p:tav>
                                        <p:tav tm="100000">
                                          <p:val>
                                            <p:strVal val="#ppt_w"/>
                                          </p:val>
                                        </p:tav>
                                      </p:tavLst>
                                    </p:anim>
                                    <p:anim calcmode="lin" valueType="num">
                                      <p:cBhvr>
                                        <p:cTn id="82" dur="500" fill="hold"/>
                                        <p:tgtEl>
                                          <p:spTgt spid="35"/>
                                        </p:tgtEl>
                                        <p:attrNameLst>
                                          <p:attrName>ppt_h</p:attrName>
                                        </p:attrNameLst>
                                      </p:cBhvr>
                                      <p:tavLst>
                                        <p:tav tm="0">
                                          <p:val>
                                            <p:fltVal val="0"/>
                                          </p:val>
                                        </p:tav>
                                        <p:tav tm="100000">
                                          <p:val>
                                            <p:strVal val="#ppt_h"/>
                                          </p:val>
                                        </p:tav>
                                      </p:tavLst>
                                    </p:anim>
                                    <p:animEffect transition="in" filter="fade">
                                      <p:cBhvr>
                                        <p:cTn id="83" dur="500"/>
                                        <p:tgtEl>
                                          <p:spTgt spid="35"/>
                                        </p:tgtEl>
                                      </p:cBhvr>
                                    </p:animEffect>
                                  </p:childTnLst>
                                </p:cTn>
                              </p:par>
                            </p:childTnLst>
                          </p:cTn>
                        </p:par>
                        <p:par>
                          <p:cTn id="84" fill="hold">
                            <p:stCondLst>
                              <p:cond delay="10250"/>
                            </p:stCondLst>
                            <p:childTnLst>
                              <p:par>
                                <p:cTn id="85" presetID="22" presetClass="entr" presetSubtype="1" fill="hold" grpId="0"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up)">
                                      <p:cBhvr>
                                        <p:cTn id="87" dur="500"/>
                                        <p:tgtEl>
                                          <p:spTgt spid="50"/>
                                        </p:tgtEl>
                                      </p:cBhvr>
                                    </p:animEffect>
                                  </p:childTnLst>
                                </p:cTn>
                              </p:par>
                            </p:childTnLst>
                          </p:cTn>
                        </p:par>
                        <p:par>
                          <p:cTn id="88" fill="hold">
                            <p:stCondLst>
                              <p:cond delay="10750"/>
                            </p:stCondLst>
                            <p:childTnLst>
                              <p:par>
                                <p:cTn id="89" presetID="42" presetClass="entr" presetSubtype="0"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fade">
                                      <p:cBhvr>
                                        <p:cTn id="91" dur="1000"/>
                                        <p:tgtEl>
                                          <p:spTgt spid="18"/>
                                        </p:tgtEl>
                                      </p:cBhvr>
                                    </p:animEffect>
                                    <p:anim calcmode="lin" valueType="num">
                                      <p:cBhvr>
                                        <p:cTn id="92" dur="1000" fill="hold"/>
                                        <p:tgtEl>
                                          <p:spTgt spid="18"/>
                                        </p:tgtEl>
                                        <p:attrNameLst>
                                          <p:attrName>ppt_x</p:attrName>
                                        </p:attrNameLst>
                                      </p:cBhvr>
                                      <p:tavLst>
                                        <p:tav tm="0">
                                          <p:val>
                                            <p:strVal val="#ppt_x"/>
                                          </p:val>
                                        </p:tav>
                                        <p:tav tm="100000">
                                          <p:val>
                                            <p:strVal val="#ppt_x"/>
                                          </p:val>
                                        </p:tav>
                                      </p:tavLst>
                                    </p:anim>
                                    <p:anim calcmode="lin" valueType="num">
                                      <p:cBhvr>
                                        <p:cTn id="93" dur="1000" fill="hold"/>
                                        <p:tgtEl>
                                          <p:spTgt spid="18"/>
                                        </p:tgtEl>
                                        <p:attrNameLst>
                                          <p:attrName>ppt_y</p:attrName>
                                        </p:attrNameLst>
                                      </p:cBhvr>
                                      <p:tavLst>
                                        <p:tav tm="0">
                                          <p:val>
                                            <p:strVal val="#ppt_y+.1"/>
                                          </p:val>
                                        </p:tav>
                                        <p:tav tm="100000">
                                          <p:val>
                                            <p:strVal val="#ppt_y"/>
                                          </p:val>
                                        </p:tav>
                                      </p:tavLst>
                                    </p:anim>
                                  </p:childTnLst>
                                </p:cTn>
                              </p:par>
                            </p:childTnLst>
                          </p:cTn>
                        </p:par>
                        <p:par>
                          <p:cTn id="94" fill="hold">
                            <p:stCondLst>
                              <p:cond delay="11750"/>
                            </p:stCondLst>
                            <p:childTnLst>
                              <p:par>
                                <p:cTn id="95" presetID="53" presetClass="entr" presetSubtype="16" fill="hold" grpId="0" nodeType="after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par>
                          <p:cTn id="100" fill="hold">
                            <p:stCondLst>
                              <p:cond delay="12250"/>
                            </p:stCondLst>
                            <p:childTnLst>
                              <p:par>
                                <p:cTn id="101" presetID="22" presetClass="entr" presetSubtype="1" fill="hold" grpId="0" nodeType="afterEffect">
                                  <p:stCondLst>
                                    <p:cond delay="0"/>
                                  </p:stCondLst>
                                  <p:childTnLst>
                                    <p:set>
                                      <p:cBhvr>
                                        <p:cTn id="102" dur="1" fill="hold">
                                          <p:stCondLst>
                                            <p:cond delay="0"/>
                                          </p:stCondLst>
                                        </p:cTn>
                                        <p:tgtEl>
                                          <p:spTgt spid="51"/>
                                        </p:tgtEl>
                                        <p:attrNameLst>
                                          <p:attrName>style.visibility</p:attrName>
                                        </p:attrNameLst>
                                      </p:cBhvr>
                                      <p:to>
                                        <p:strVal val="visible"/>
                                      </p:to>
                                    </p:set>
                                    <p:animEffect transition="in" filter="wipe(up)">
                                      <p:cBhvr>
                                        <p:cTn id="103"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9" grpId="0"/>
      <p:bldP spid="13" grpId="0" animBg="1"/>
      <p:bldP spid="14" grpId="0" animBg="1"/>
      <p:bldP spid="16" grpId="0" animBg="1"/>
      <p:bldP spid="17" grpId="0" animBg="1"/>
      <p:bldP spid="18" grpId="0" animBg="1"/>
      <p:bldP spid="22" grpId="0" animBg="1"/>
      <p:bldP spid="24" grpId="0" animBg="1"/>
      <p:bldP spid="25" grpId="0" animBg="1"/>
      <p:bldP spid="46" grpId="0"/>
      <p:bldP spid="47" grpId="0"/>
      <p:bldP spid="48" grpId="0"/>
      <p:bldP spid="50" grpId="0"/>
      <p:bldP spid="5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rgbClr val="62768F"/>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rgbClr val="B5B5B5"/>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rgbClr val="62768F"/>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rgbClr val="8397B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rgbClr val="B5B5B5"/>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17078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1434</TotalTime>
  <Words>4228</Words>
  <Application>Microsoft Office PowerPoint</Application>
  <PresentationFormat>Widescreen</PresentationFormat>
  <Paragraphs>353</Paragraphs>
  <Slides>31</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31</vt:i4>
      </vt:variant>
    </vt:vector>
  </HeadingPairs>
  <TitlesOfParts>
    <vt:vector size="43" baseType="lpstr">
      <vt:lpstr>Arial</vt:lpstr>
      <vt:lpstr>Calibri</vt:lpstr>
      <vt:lpstr>Calibri Light</vt:lpstr>
      <vt:lpstr>Candara</vt:lpstr>
      <vt:lpstr>Estrangelo Edessa</vt:lpstr>
      <vt:lpstr>FontAwesome</vt:lpstr>
      <vt:lpstr>Helvetica Light</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379</cp:revision>
  <dcterms:created xsi:type="dcterms:W3CDTF">2016-09-28T22:08:47Z</dcterms:created>
  <dcterms:modified xsi:type="dcterms:W3CDTF">2016-10-24T00:21:37Z</dcterms:modified>
</cp:coreProperties>
</file>