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FFFFFF"/>
                </a:solidFill>
                <a:latin typeface="Candara" panose="020E0502030303020204" pitchFamily="34" charset="0"/>
              </a:rPr>
              <a:t>LOREM IPSUM</a:t>
            </a:r>
            <a:endParaRPr lang="en-US" sz="800" b="1" dirty="0">
              <a:solidFill>
                <a:srgbClr val="FFFFFF"/>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Candara</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294</cp:revision>
  <dcterms:created xsi:type="dcterms:W3CDTF">2016-09-28T22:08:47Z</dcterms:created>
  <dcterms:modified xsi:type="dcterms:W3CDTF">2019-08-21T17:19:09Z</dcterms:modified>
</cp:coreProperties>
</file>