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8" y="816"/>
      </p:cViewPr>
      <p:guideLst/>
    </p:cSldViewPr>
  </p:slideViewPr>
  <p:notesTextViewPr>
    <p:cViewPr>
      <p:scale>
        <a:sx n="1" d="1"/>
        <a:sy n="1" d="1"/>
      </p:scale>
      <p:origin x="0" y="0"/>
    </p:cViewPr>
  </p:notesTextViewPr>
  <p:sorterViewPr>
    <p:cViewPr varScale="1">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1766</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477</cp:revision>
  <dcterms:created xsi:type="dcterms:W3CDTF">2016-09-28T22:08:47Z</dcterms:created>
  <dcterms:modified xsi:type="dcterms:W3CDTF">2017-12-26T23:58:12Z</dcterms:modified>
</cp:coreProperties>
</file>