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622346" y="248145"/>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922464" y="49588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2019-05-21T13:52:14Z</dcterms:modified>
</cp:coreProperties>
</file>