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594" r:id="rId3"/>
    <p:sldId id="587" r:id="rId4"/>
    <p:sldId id="590" r:id="rId5"/>
    <p:sldId id="583" r:id="rId6"/>
    <p:sldId id="573" r:id="rId7"/>
    <p:sldId id="614" r:id="rId8"/>
    <p:sldId id="613" r:id="rId9"/>
    <p:sldId id="612" r:id="rId10"/>
    <p:sldId id="611" r:id="rId11"/>
    <p:sldId id="610" r:id="rId12"/>
    <p:sldId id="606" r:id="rId13"/>
    <p:sldId id="607" r:id="rId14"/>
    <p:sldId id="608" r:id="rId15"/>
    <p:sldId id="609" r:id="rId16"/>
    <p:sldId id="605" r:id="rId17"/>
    <p:sldId id="598" r:id="rId18"/>
    <p:sldId id="599" r:id="rId19"/>
    <p:sldId id="604" r:id="rId20"/>
    <p:sldId id="603" r:id="rId21"/>
    <p:sldId id="600" r:id="rId22"/>
    <p:sldId id="601" r:id="rId23"/>
    <p:sldId id="602" r:id="rId24"/>
    <p:sldId id="588" r:id="rId25"/>
    <p:sldId id="592" r:id="rId26"/>
    <p:sldId id="589" r:id="rId27"/>
    <p:sldId id="593" r:id="rId28"/>
    <p:sldId id="591" r:id="rId29"/>
    <p:sldId id="546" r:id="rId30"/>
    <p:sldId id="580" r:id="rId31"/>
    <p:sldId id="581" r:id="rId32"/>
    <p:sldId id="579" r:id="rId33"/>
    <p:sldId id="584" r:id="rId34"/>
    <p:sldId id="582" r:id="rId35"/>
    <p:sldId id="585" r:id="rId36"/>
    <p:sldId id="586" r:id="rId37"/>
    <p:sldId id="570" r:id="rId38"/>
    <p:sldId id="571" r:id="rId39"/>
    <p:sldId id="572"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78" d="100"/>
          <a:sy n="78" d="100"/>
        </p:scale>
        <p:origin x="132" y="69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27</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6.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6.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3.jpg"/><Relationship Id="rId4" Type="http://schemas.openxmlformats.org/officeDocument/2006/relationships/image" Target="../media/image14.jpg"/></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5.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4.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8.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18446</TotalTime>
  <Words>6127</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Calibri Light</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5900</cp:revision>
  <dcterms:created xsi:type="dcterms:W3CDTF">2015-12-31T02:20:12Z</dcterms:created>
  <dcterms:modified xsi:type="dcterms:W3CDTF">2019-08-22T16:12:03Z</dcterms:modified>
</cp:coreProperties>
</file>