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2747468" y="357144"/>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3113229" y="522690"/>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2019-05-17T15:30:02Z</dcterms:modified>
</cp:coreProperties>
</file>