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84088" y="3904962"/>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784206" y="4152697"/>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2019-05-16T15:00:11Z</dcterms:modified>
</cp:coreProperties>
</file>