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19062" y="229406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2018-10-19T15:49:18Z</dcterms:modified>
</cp:coreProperties>
</file>