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748" r:id="rId3"/>
    <p:sldId id="1519" r:id="rId4"/>
    <p:sldId id="1435" r:id="rId5"/>
    <p:sldId id="1425" r:id="rId6"/>
    <p:sldId id="1533" r:id="rId7"/>
    <p:sldId id="1458" r:id="rId8"/>
    <p:sldId id="1537" r:id="rId9"/>
    <p:sldId id="1293" r:id="rId10"/>
    <p:sldId id="1463" r:id="rId11"/>
    <p:sldId id="1590" r:id="rId12"/>
    <p:sldId id="1429" r:id="rId13"/>
    <p:sldId id="1578" r:id="rId14"/>
    <p:sldId id="1734" r:id="rId15"/>
    <p:sldId id="1492" r:id="rId16"/>
    <p:sldId id="1514" r:id="rId17"/>
    <p:sldId id="1749" r:id="rId18"/>
    <p:sldId id="1755" r:id="rId19"/>
    <p:sldId id="1289"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886619" y="290120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252380" y="307833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2019-05-27T17:51:55Z</dcterms:modified>
</cp:coreProperties>
</file>