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4" r:id="rId3"/>
    <p:sldId id="1762" r:id="rId4"/>
    <p:sldId id="1748" r:id="rId5"/>
    <p:sldId id="1761" r:id="rId6"/>
    <p:sldId id="1561" r:id="rId7"/>
    <p:sldId id="1430" r:id="rId8"/>
    <p:sldId id="1179" r:id="rId9"/>
    <p:sldId id="1759" r:id="rId10"/>
    <p:sldId id="1476" r:id="rId11"/>
    <p:sldId id="1439" r:id="rId12"/>
    <p:sldId id="1527" r:id="rId13"/>
    <p:sldId id="480" r:id="rId14"/>
    <p:sldId id="77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5.jpg"/><Relationship Id="rId4" Type="http://schemas.openxmlformats.org/officeDocument/2006/relationships/image" Target="../media/image44.jp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6.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9.svg"/><Relationship Id="rId4" Type="http://schemas.openxmlformats.org/officeDocument/2006/relationships/image" Target="../media/image47.sv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6.svg"/><Relationship Id="rId4" Type="http://schemas.openxmlformats.org/officeDocument/2006/relationships/image" Target="../media/image4.sv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png"/><Relationship Id="rId7" Type="http://schemas.openxmlformats.org/officeDocument/2006/relationships/image" Target="../media/image31.png"/><Relationship Id="rId12"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11" Type="http://schemas.openxmlformats.org/officeDocument/2006/relationships/image" Target="../media/image5.png"/><Relationship Id="rId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4.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6.svg"/><Relationship Id="rId4" Type="http://schemas.openxmlformats.org/officeDocument/2006/relationships/image" Target="../media/image47.sv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32.sv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image" Target="../media/image2.jpg"/><Relationship Id="rId16" Type="http://schemas.openxmlformats.org/officeDocument/2006/relationships/image" Target="../media/image32.svg"/><Relationship Id="rId1" Type="http://schemas.openxmlformats.org/officeDocument/2006/relationships/slideLayout" Target="../slideLayouts/slideLayout13.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4.svg"/><Relationship Id="rId4" Type="http://schemas.openxmlformats.org/officeDocument/2006/relationships/image" Target="../media/image22.svg"/><Relationship Id="rId9" Type="http://schemas.openxmlformats.org/officeDocument/2006/relationships/image" Target="../media/image3.png"/><Relationship Id="rId1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2019-05-26T18:59:47Z</dcterms:modified>
</cp:coreProperties>
</file>