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677781" y="4095196"/>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2018-05-27T19:58:40Z</dcterms:modified>
</cp:coreProperties>
</file>