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595" r:id="rId2"/>
    <p:sldId id="614" r:id="rId3"/>
    <p:sldId id="613" r:id="rId4"/>
    <p:sldId id="612" r:id="rId5"/>
    <p:sldId id="611" r:id="rId6"/>
    <p:sldId id="610" r:id="rId7"/>
    <p:sldId id="606" r:id="rId8"/>
    <p:sldId id="607" r:id="rId9"/>
    <p:sldId id="608" r:id="rId10"/>
    <p:sldId id="609" r:id="rId11"/>
    <p:sldId id="605" r:id="rId12"/>
    <p:sldId id="598" r:id="rId13"/>
    <p:sldId id="599" r:id="rId14"/>
    <p:sldId id="604" r:id="rId15"/>
    <p:sldId id="603" r:id="rId16"/>
    <p:sldId id="600" r:id="rId17"/>
    <p:sldId id="601" r:id="rId18"/>
    <p:sldId id="602" r:id="rId19"/>
    <p:sldId id="588" r:id="rId20"/>
    <p:sldId id="592" r:id="rId21"/>
    <p:sldId id="589" r:id="rId22"/>
    <p:sldId id="594" r:id="rId23"/>
    <p:sldId id="593" r:id="rId24"/>
    <p:sldId id="591" r:id="rId25"/>
    <p:sldId id="587" r:id="rId26"/>
    <p:sldId id="546" r:id="rId27"/>
    <p:sldId id="590" r:id="rId28"/>
    <p:sldId id="580" r:id="rId29"/>
    <p:sldId id="581" r:id="rId30"/>
    <p:sldId id="579" r:id="rId31"/>
    <p:sldId id="584" r:id="rId32"/>
    <p:sldId id="582" r:id="rId33"/>
    <p:sldId id="585" r:id="rId34"/>
    <p:sldId id="583" r:id="rId35"/>
    <p:sldId id="586" r:id="rId36"/>
    <p:sldId id="570" r:id="rId37"/>
    <p:sldId id="571" r:id="rId38"/>
    <p:sldId id="572" r:id="rId39"/>
    <p:sldId id="573" r:id="rId40"/>
    <p:sldId id="574" r:id="rId41"/>
    <p:sldId id="575" r:id="rId42"/>
    <p:sldId id="576" r:id="rId43"/>
    <p:sldId id="577" r:id="rId44"/>
    <p:sldId id="578" r:id="rId45"/>
    <p:sldId id="566" r:id="rId46"/>
    <p:sldId id="446" r:id="rId47"/>
    <p:sldId id="548" r:id="rId48"/>
    <p:sldId id="338" r:id="rId49"/>
    <p:sldId id="297" r:id="rId50"/>
    <p:sldId id="274" r:id="rId51"/>
    <p:sldId id="317"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ED7D31"/>
    <a:srgbClr val="00B0F0"/>
    <a:srgbClr val="A5A5A5"/>
    <a:srgbClr val="9000FF"/>
    <a:srgbClr val="7300CF"/>
    <a:srgbClr val="2F5698"/>
    <a:srgbClr val="4C78C7"/>
    <a:srgbClr val="4E79C7"/>
    <a:srgbClr val="4A76C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59" d="100"/>
          <a:sy n="59" d="100"/>
        </p:scale>
        <p:origin x="102" y="1074"/>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9/8/2016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86050" y="514350"/>
            <a:ext cx="4573588"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83943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329807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800181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92113760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59262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824278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65318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545797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828806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a:xfrm>
            <a:off x="685800" y="1143000"/>
            <a:ext cx="5486400" cy="3086100"/>
          </a:xfrm>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CEA6CD3E-B110-4C64-8D9B-B749A68F6EA8}" type="slidenum">
              <a:rPr lang="ru-RU" smtClean="0"/>
              <a:t>23</a:t>
            </a:fld>
            <a:endParaRPr lang="ru-RU"/>
          </a:p>
        </p:txBody>
      </p:sp>
    </p:spTree>
    <p:extLst>
      <p:ext uri="{BB962C8B-B14F-4D97-AF65-F5344CB8AC3E}">
        <p14:creationId xmlns:p14="http://schemas.microsoft.com/office/powerpoint/2010/main" val="2063976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6_Free Blank With Footer">
    <p:spTree>
      <p:nvGrpSpPr>
        <p:cNvPr id="1" name=""/>
        <p:cNvGrpSpPr/>
        <p:nvPr/>
      </p:nvGrpSpPr>
      <p:grpSpPr>
        <a:xfrm>
          <a:off x="0" y="0"/>
          <a:ext cx="0" cy="0"/>
          <a:chOff x="0" y="0"/>
          <a:chExt cx="0" cy="0"/>
        </a:xfrm>
      </p:grpSpPr>
      <p:sp>
        <p:nvSpPr>
          <p:cNvPr id="10" name="Picture Placeholder 6"/>
          <p:cNvSpPr>
            <a:spLocks noGrp="1"/>
          </p:cNvSpPr>
          <p:nvPr>
            <p:ph type="pic" sz="quarter" idx="10" hasCustomPrompt="1"/>
          </p:nvPr>
        </p:nvSpPr>
        <p:spPr>
          <a:xfrm>
            <a:off x="872079" y="1680134"/>
            <a:ext cx="2516013" cy="4390199"/>
          </a:xfrm>
          <a:prstGeom prst="downArrowCallout">
            <a:avLst>
              <a:gd name="adj1" fmla="val 15820"/>
              <a:gd name="adj2" fmla="val 7910"/>
              <a:gd name="adj3" fmla="val 7060"/>
              <a:gd name="adj4" fmla="val 95221"/>
            </a:avLst>
          </a:prstGeom>
          <a:solidFill>
            <a:schemeClr val="bg1">
              <a:lumMod val="95000"/>
            </a:schemeClr>
          </a:solidFill>
        </p:spPr>
        <p:txBody>
          <a:bodyPr anchor="b"/>
          <a:lstStyle>
            <a:lvl1pPr algn="ctr">
              <a:buNone/>
              <a:defRPr sz="1333" baseline="0">
                <a:solidFill>
                  <a:schemeClr val="tx1">
                    <a:lumMod val="75000"/>
                    <a:lumOff val="25000"/>
                  </a:schemeClr>
                </a:solidFill>
              </a:defRPr>
            </a:lvl1pPr>
          </a:lstStyle>
          <a:p>
            <a:r>
              <a:rPr lang="en-US" dirty="0"/>
              <a:t>Click to insert your image</a:t>
            </a:r>
          </a:p>
        </p:txBody>
      </p:sp>
      <p:sp>
        <p:nvSpPr>
          <p:cNvPr id="11"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2"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756724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Team Slide 04">
    <p:spTree>
      <p:nvGrpSpPr>
        <p:cNvPr id="1" name=""/>
        <p:cNvGrpSpPr/>
        <p:nvPr/>
      </p:nvGrpSpPr>
      <p:grpSpPr>
        <a:xfrm>
          <a:off x="0" y="0"/>
          <a:ext cx="0" cy="0"/>
          <a:chOff x="0" y="0"/>
          <a:chExt cx="0" cy="0"/>
        </a:xfrm>
      </p:grpSpPr>
      <p:sp>
        <p:nvSpPr>
          <p:cNvPr id="12" name="Picture Placeholder 6"/>
          <p:cNvSpPr>
            <a:spLocks noGrp="1"/>
          </p:cNvSpPr>
          <p:nvPr>
            <p:ph type="pic" sz="quarter" idx="14"/>
          </p:nvPr>
        </p:nvSpPr>
        <p:spPr>
          <a:xfrm>
            <a:off x="499380" y="1488610"/>
            <a:ext cx="1806275" cy="1805853"/>
          </a:xfrm>
          <a:prstGeom prst="roundRect">
            <a:avLst>
              <a:gd name="adj" fmla="val 11041"/>
            </a:avLst>
          </a:prstGeom>
          <a:ln w="28575">
            <a:solidFill>
              <a:schemeClr val="accent1"/>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3" name="Picture Placeholder 6"/>
          <p:cNvSpPr>
            <a:spLocks noGrp="1"/>
          </p:cNvSpPr>
          <p:nvPr>
            <p:ph type="pic" sz="quarter" idx="15"/>
          </p:nvPr>
        </p:nvSpPr>
        <p:spPr>
          <a:xfrm>
            <a:off x="2557144" y="1488610"/>
            <a:ext cx="1806275" cy="1805853"/>
          </a:xfrm>
          <a:prstGeom prst="roundRect">
            <a:avLst>
              <a:gd name="adj" fmla="val 13151"/>
            </a:avLst>
          </a:prstGeom>
          <a:ln w="28575">
            <a:solidFill>
              <a:schemeClr val="accent2"/>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4" name="Picture Placeholder 6"/>
          <p:cNvSpPr>
            <a:spLocks noGrp="1"/>
          </p:cNvSpPr>
          <p:nvPr>
            <p:ph type="pic" sz="quarter" idx="16"/>
          </p:nvPr>
        </p:nvSpPr>
        <p:spPr>
          <a:xfrm>
            <a:off x="4614908" y="1488610"/>
            <a:ext cx="1806275" cy="1805853"/>
          </a:xfrm>
          <a:prstGeom prst="roundRect">
            <a:avLst>
              <a:gd name="adj" fmla="val 11744"/>
            </a:avLst>
          </a:prstGeom>
          <a:ln w="28575">
            <a:solidFill>
              <a:schemeClr val="accent3"/>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21" name="Picture Placeholder 6"/>
          <p:cNvSpPr>
            <a:spLocks noGrp="1"/>
          </p:cNvSpPr>
          <p:nvPr>
            <p:ph type="pic" sz="quarter" idx="17"/>
          </p:nvPr>
        </p:nvSpPr>
        <p:spPr>
          <a:xfrm>
            <a:off x="6674923" y="1488610"/>
            <a:ext cx="1806275" cy="1805853"/>
          </a:xfrm>
          <a:prstGeom prst="roundRect">
            <a:avLst>
              <a:gd name="adj" fmla="val 7524"/>
            </a:avLst>
          </a:prstGeom>
          <a:ln w="28575">
            <a:solidFill>
              <a:schemeClr val="accent4"/>
            </a:solidFill>
          </a:ln>
        </p:spPr>
        <p:txBody>
          <a:bodyPr anchor="b"/>
          <a:lstStyle>
            <a:lvl1pPr algn="ctr">
              <a:buNone/>
              <a:defRPr sz="1333" baseline="0">
                <a:solidFill>
                  <a:schemeClr val="tx1">
                    <a:lumMod val="75000"/>
                    <a:lumOff val="25000"/>
                  </a:schemeClr>
                </a:solidFill>
              </a:defRPr>
            </a:lvl1pPr>
          </a:lstStyle>
          <a:p>
            <a:endParaRPr lang="en-US" dirty="0"/>
          </a:p>
        </p:txBody>
      </p:sp>
      <p:sp>
        <p:nvSpPr>
          <p:cNvPr id="10"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1"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5433535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7_pic">
    <p:spTree>
      <p:nvGrpSpPr>
        <p:cNvPr id="1" name=""/>
        <p:cNvGrpSpPr/>
        <p:nvPr/>
      </p:nvGrpSpPr>
      <p:grpSpPr>
        <a:xfrm>
          <a:off x="0" y="0"/>
          <a:ext cx="0" cy="0"/>
          <a:chOff x="0" y="0"/>
          <a:chExt cx="0" cy="0"/>
        </a:xfrm>
      </p:grpSpPr>
      <p:sp>
        <p:nvSpPr>
          <p:cNvPr id="10" name="Rectangle 9"/>
          <p:cNvSpPr/>
          <p:nvPr userDrawn="1"/>
        </p:nvSpPr>
        <p:spPr bwMode="auto">
          <a:xfrm>
            <a:off x="0" y="1223492"/>
            <a:ext cx="12192000" cy="563450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Picture Placeholder 7"/>
          <p:cNvSpPr>
            <a:spLocks noGrp="1"/>
          </p:cNvSpPr>
          <p:nvPr>
            <p:ph type="pic" sz="quarter" idx="16" hasCustomPrompt="1"/>
          </p:nvPr>
        </p:nvSpPr>
        <p:spPr>
          <a:xfrm>
            <a:off x="829555" y="1420305"/>
            <a:ext cx="10532891" cy="3293099"/>
          </a:xfrm>
          <a:prstGeom prst="rect">
            <a:avLst/>
          </a:prstGeom>
          <a:ln w="76200" cap="sq">
            <a:solidFill>
              <a:schemeClr val="bg1">
                <a:lumMod val="85000"/>
              </a:schemeClr>
            </a:solidFill>
            <a:miter lim="800000"/>
          </a:ln>
          <a:effectLst/>
          <a:scene3d>
            <a:camera prst="orthographicFront"/>
            <a:lightRig rig="threePt" dir="t"/>
          </a:scene3d>
          <a:sp3d extrusionH="171450">
            <a:extrusionClr>
              <a:schemeClr val="tx1">
                <a:lumMod val="65000"/>
                <a:lumOff val="35000"/>
              </a:schemeClr>
            </a:extrusionClr>
          </a:sp3d>
        </p:spPr>
        <p:txBody>
          <a:bodyPr bIns="731520" anchor="b"/>
          <a:lstStyle>
            <a:lvl1pPr algn="ctr">
              <a:buNone/>
              <a:defRPr sz="2133">
                <a:solidFill>
                  <a:schemeClr val="tx1">
                    <a:lumMod val="50000"/>
                    <a:lumOff val="50000"/>
                  </a:schemeClr>
                </a:solidFill>
              </a:defRPr>
            </a:lvl1pPr>
          </a:lstStyle>
          <a:p>
            <a:r>
              <a:rPr lang="en-US" dirty="0"/>
              <a:t>Click Icon To Add Image</a:t>
            </a:r>
          </a:p>
        </p:txBody>
      </p:sp>
      <p:sp>
        <p:nvSpPr>
          <p:cNvPr id="17" name="Picture Placeholder 7"/>
          <p:cNvSpPr>
            <a:spLocks noGrp="1"/>
          </p:cNvSpPr>
          <p:nvPr>
            <p:ph type="pic" sz="quarter" idx="17" hasCustomPrompt="1"/>
          </p:nvPr>
        </p:nvSpPr>
        <p:spPr>
          <a:xfrm>
            <a:off x="2105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8" name="Picture Placeholder 7"/>
          <p:cNvSpPr>
            <a:spLocks noGrp="1"/>
          </p:cNvSpPr>
          <p:nvPr>
            <p:ph type="pic" sz="quarter" idx="18" hasCustomPrompt="1"/>
          </p:nvPr>
        </p:nvSpPr>
        <p:spPr>
          <a:xfrm>
            <a:off x="4899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
        <p:nvSpPr>
          <p:cNvPr id="19" name="Picture Placeholder 7"/>
          <p:cNvSpPr>
            <a:spLocks noGrp="1"/>
          </p:cNvSpPr>
          <p:nvPr>
            <p:ph type="pic" sz="quarter" idx="19" hasCustomPrompt="1"/>
          </p:nvPr>
        </p:nvSpPr>
        <p:spPr>
          <a:xfrm>
            <a:off x="7693515" y="3494983"/>
            <a:ext cx="2340792" cy="2344787"/>
          </a:xfrm>
          <a:prstGeom prst="ellipse">
            <a:avLst/>
          </a:prstGeom>
          <a:ln w="76200" cap="sq">
            <a:solidFill>
              <a:schemeClr val="bg1">
                <a:lumMod val="85000"/>
              </a:schemeClr>
            </a:solidFill>
            <a:miter lim="800000"/>
          </a:ln>
          <a:effectLst>
            <a:innerShdw blurRad="114300">
              <a:schemeClr val="bg1"/>
            </a:innerShdw>
            <a:reflection blurRad="6350" stA="52000" endA="300" endPos="35000" dir="5400000" sy="-100000" algn="bl" rotWithShape="0"/>
          </a:effectLst>
          <a:scene3d>
            <a:camera prst="orthographicFront"/>
            <a:lightRig rig="threePt" dir="t"/>
          </a:scene3d>
          <a:sp3d extrusionH="165100"/>
        </p:spPr>
        <p:txBody>
          <a:bodyPr wrap="none" bIns="274320" anchor="b"/>
          <a:lstStyle>
            <a:lvl1pPr algn="ctr" rtl="0">
              <a:buNone/>
              <a:defRPr sz="1333" b="1">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495223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500"/>
                                        <p:tgtEl>
                                          <p:spTgt spid="13"/>
                                        </p:tgtEl>
                                      </p:cBhvr>
                                    </p:animEffect>
                                  </p:childTnLst>
                                </p:cTn>
                              </p:par>
                            </p:childTnLst>
                          </p:cTn>
                        </p:par>
                        <p:par>
                          <p:cTn id="12" fill="hold">
                            <p:stCondLst>
                              <p:cond delay="15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childTnLst>
                          </p:cTn>
                        </p:par>
                        <p:par>
                          <p:cTn id="20" fill="hold">
                            <p:stCondLst>
                              <p:cond delay="2500"/>
                            </p:stCondLst>
                            <p:childTnLst>
                              <p:par>
                                <p:cTn id="21" presetID="10" presetClass="entr" presetSubtype="0"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fade">
                                      <p:cBhvr>
                                        <p:cTn id="2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7" grpId="0" animBg="1"/>
      <p:bldP spid="18" grpId="0" animBg="1"/>
      <p:bldP spid="19"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Main Title+ SubTitle+Number">
    <p:spTree>
      <p:nvGrpSpPr>
        <p:cNvPr id="1" name=""/>
        <p:cNvGrpSpPr/>
        <p:nvPr/>
      </p:nvGrpSpPr>
      <p:grpSpPr>
        <a:xfrm>
          <a:off x="0" y="0"/>
          <a:ext cx="0" cy="0"/>
          <a:chOff x="0" y="0"/>
          <a:chExt cx="0" cy="0"/>
        </a:xfrm>
      </p:grpSpPr>
      <p:sp>
        <p:nvSpPr>
          <p:cNvPr id="1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896366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9/8/2016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hyperlink" Target="http://powerpoint.sage-fox.com/" TargetMode="Externa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9/8/2016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26"/>
          </p:cNvPr>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9" r:id="rId16"/>
    <p:sldLayoutId id="2147483710" r:id="rId17"/>
    <p:sldLayoutId id="2147483717" r:id="rId18"/>
    <p:sldLayoutId id="2147483718" r:id="rId19"/>
    <p:sldLayoutId id="2147483719" r:id="rId20"/>
    <p:sldLayoutId id="2147483720" r:id="rId21"/>
    <p:sldLayoutId id="2147483721" r:id="rId22"/>
    <p:sldLayoutId id="2147483722" r:id="rId23"/>
    <p:sldLayoutId id="2147483723" r:id="rId24"/>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7.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jpg"/><Relationship Id="rId7"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1.jpg"/></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2.jpg"/></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2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6" Type="http://schemas.openxmlformats.org/officeDocument/2006/relationships/image" Target="../media/image22.jpg"/><Relationship Id="rId5" Type="http://schemas.openxmlformats.org/officeDocument/2006/relationships/image" Target="../media/image5.jpg"/><Relationship Id="rId4" Type="http://schemas.openxmlformats.org/officeDocument/2006/relationships/image" Target="../media/image4.jpg"/></Relationships>
</file>

<file path=ppt/slides/_rels/slide2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0.xml"/><Relationship Id="rId1" Type="http://schemas.openxmlformats.org/officeDocument/2006/relationships/slideLayout" Target="../slideLayouts/slideLayout21.xml"/><Relationship Id="rId4" Type="http://schemas.openxmlformats.org/officeDocument/2006/relationships/image" Target="../media/image24.jpg"/></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22.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19.xml"/><Relationship Id="rId5" Type="http://schemas.openxmlformats.org/officeDocument/2006/relationships/image" Target="../media/image12.jpg"/><Relationship Id="rId4" Type="http://schemas.openxmlformats.org/officeDocument/2006/relationships/image" Target="../media/image13.jpg"/></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5.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image" Target="../media/image4.jp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20.xml"/><Relationship Id="rId6" Type="http://schemas.openxmlformats.org/officeDocument/2006/relationships/image" Target="../media/image24.jpg"/><Relationship Id="rId5" Type="http://schemas.openxmlformats.org/officeDocument/2006/relationships/image" Target="../media/image32.jpg"/><Relationship Id="rId4" Type="http://schemas.openxmlformats.org/officeDocument/2006/relationships/image" Target="../media/image31.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9.jpg"/><Relationship Id="rId5" Type="http://schemas.openxmlformats.org/officeDocument/2006/relationships/image" Target="../media/image7.jpg"/><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34.jpeg"/><Relationship Id="rId5" Type="http://schemas.openxmlformats.org/officeDocument/2006/relationships/image" Target="../media/image33.jpeg"/><Relationship Id="rId4" Type="http://schemas.openxmlformats.org/officeDocument/2006/relationships/image" Target="../media/image13.jpg"/></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5.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37.jpg"/><Relationship Id="rId4" Type="http://schemas.openxmlformats.org/officeDocument/2006/relationships/image" Target="../media/image36.jpg"/></Relationships>
</file>

<file path=ppt/slides/_rels/slide4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7.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4.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5.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3.jpg"/><Relationship Id="rId2" Type="http://schemas.openxmlformats.org/officeDocument/2006/relationships/notesSlide" Target="../notesSlides/notesSlide6.xml"/><Relationship Id="rId1" Type="http://schemas.openxmlformats.org/officeDocument/2006/relationships/slideLayout" Target="../slideLayouts/slideLayout22.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12700" y="5061056"/>
            <a:ext cx="12204700" cy="1278388"/>
            <a:chOff x="-12700" y="5228207"/>
            <a:chExt cx="12204700" cy="1278388"/>
          </a:xfrm>
        </p:grpSpPr>
        <p:grpSp>
          <p:nvGrpSpPr>
            <p:cNvPr id="12" name="Group 11"/>
            <p:cNvGrpSpPr/>
            <p:nvPr/>
          </p:nvGrpSpPr>
          <p:grpSpPr>
            <a:xfrm>
              <a:off x="-12700" y="5228207"/>
              <a:ext cx="12204700" cy="1278388"/>
              <a:chOff x="0" y="4603464"/>
              <a:chExt cx="12192000" cy="1544683"/>
            </a:xfrm>
          </p:grpSpPr>
          <p:sp>
            <p:nvSpPr>
              <p:cNvPr id="13" name="Freeform 12"/>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accent3">
                  <a:lumMod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Rounded Rectangle 9"/>
              <p:cNvSpPr/>
              <p:nvPr/>
            </p:nvSpPr>
            <p:spPr>
              <a:xfrm>
                <a:off x="10875" y="4762827"/>
                <a:ext cx="12179313" cy="1232535"/>
              </a:xfrm>
              <a:prstGeom prst="rect">
                <a:avLst/>
              </a:prstGeom>
              <a:solidFill>
                <a:schemeClr val="accent3">
                  <a:lumMod val="50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1" name="Group 20"/>
            <p:cNvGrpSpPr/>
            <p:nvPr/>
          </p:nvGrpSpPr>
          <p:grpSpPr>
            <a:xfrm>
              <a:off x="-12700" y="5307398"/>
              <a:ext cx="12204700" cy="1072752"/>
              <a:chOff x="3588506" y="5289211"/>
              <a:chExt cx="12204700" cy="1072752"/>
            </a:xfrm>
          </p:grpSpPr>
          <p:sp>
            <p:nvSpPr>
              <p:cNvPr id="24" name="TextBox 23"/>
              <p:cNvSpPr txBox="1"/>
              <p:nvPr/>
            </p:nvSpPr>
            <p:spPr>
              <a:xfrm>
                <a:off x="3597578" y="5289211"/>
                <a:ext cx="12195628" cy="769441"/>
              </a:xfrm>
              <a:prstGeom prst="rect">
                <a:avLst/>
              </a:prstGeom>
              <a:noFill/>
            </p:spPr>
            <p:txBody>
              <a:bodyPr wrap="square" rtlCol="0">
                <a:spAutoFit/>
              </a:bodyPr>
              <a:lstStyle/>
              <a:p>
                <a:pPr algn="ctr"/>
                <a:r>
                  <a:rPr lang="en-US" sz="4400" dirty="0">
                    <a:solidFill>
                      <a:schemeClr val="bg1"/>
                    </a:solidFill>
                    <a:cs typeface="Estrangelo Edessa" panose="03080600000000000000" pitchFamily="66" charset="0"/>
                  </a:rPr>
                  <a:t>PRESENTATION TITLE</a:t>
                </a:r>
              </a:p>
            </p:txBody>
          </p:sp>
          <p:sp>
            <p:nvSpPr>
              <p:cNvPr id="25" name="TextBox 24"/>
              <p:cNvSpPr txBox="1"/>
              <p:nvPr/>
            </p:nvSpPr>
            <p:spPr>
              <a:xfrm>
                <a:off x="3588506" y="5828483"/>
                <a:ext cx="11910658" cy="533480"/>
              </a:xfrm>
              <a:prstGeom prst="rect">
                <a:avLst/>
              </a:prstGeom>
              <a:noFill/>
            </p:spPr>
            <p:txBody>
              <a:bodyPr wrap="square" rtlCol="0">
                <a:noAutofit/>
              </a:bodyPr>
              <a:lstStyle/>
              <a:p>
                <a:pPr algn="ctr"/>
                <a:r>
                  <a:rPr lang="en-US" sz="2800" dirty="0">
                    <a:solidFill>
                      <a:schemeClr val="bg1"/>
                    </a:solidFill>
                    <a:latin typeface="+mj-lt"/>
                    <a:cs typeface="Estrangelo Edessa" panose="03080600000000000000" pitchFamily="66" charset="0"/>
                  </a:rPr>
                  <a:t>- Presentation Subtitle -</a:t>
                </a:r>
              </a:p>
            </p:txBody>
          </p:sp>
        </p:grpSp>
      </p:grpSp>
      <p:grpSp>
        <p:nvGrpSpPr>
          <p:cNvPr id="17" name="Group 16"/>
          <p:cNvGrpSpPr/>
          <p:nvPr/>
        </p:nvGrpSpPr>
        <p:grpSpPr>
          <a:xfrm>
            <a:off x="877441" y="625512"/>
            <a:ext cx="3941765" cy="640080"/>
            <a:chOff x="6118913" y="5968686"/>
            <a:chExt cx="3941765" cy="640080"/>
          </a:xfrm>
        </p:grpSpPr>
        <p:grpSp>
          <p:nvGrpSpPr>
            <p:cNvPr id="18" name="Group 17"/>
            <p:cNvGrpSpPr>
              <a:grpSpLocks noChangeAspect="1"/>
            </p:cNvGrpSpPr>
            <p:nvPr/>
          </p:nvGrpSpPr>
          <p:grpSpPr>
            <a:xfrm>
              <a:off x="6118913" y="6122272"/>
              <a:ext cx="3941765" cy="307777"/>
              <a:chOff x="6359857" y="5845568"/>
              <a:chExt cx="4504874" cy="351745"/>
            </a:xfrm>
          </p:grpSpPr>
          <p:sp>
            <p:nvSpPr>
              <p:cNvPr id="23" name="Rounded Rectangle 9"/>
              <p:cNvSpPr/>
              <p:nvPr/>
            </p:nvSpPr>
            <p:spPr>
              <a:xfrm>
                <a:off x="6359857" y="5881913"/>
                <a:ext cx="4504874" cy="307777"/>
              </a:xfrm>
              <a:prstGeom prst="rect">
                <a:avLst/>
              </a:prstGeom>
              <a:solidFill>
                <a:schemeClr val="accent3">
                  <a:lumMod val="50000"/>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Box 25">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Sept 9, 2017</a:t>
                </a:r>
              </a:p>
            </p:txBody>
          </p:sp>
        </p:grpSp>
        <p:sp>
          <p:nvSpPr>
            <p:cNvPr id="22" name="Oval 21"/>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730326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1000"/>
                                        <p:tgtEl>
                                          <p:spTgt spid="3"/>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left)">
                                      <p:cBhvr>
                                        <p:cTn id="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5276466" y="3468255"/>
            <a:ext cx="460856" cy="287064"/>
          </a:xfrm>
          <a:prstGeom prst="triangl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2775944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5"/>
                                        </p:tgtEl>
                                        <p:attrNameLst>
                                          <p:attrName>style.opacity</p:attrName>
                                        </p:attrNameLst>
                                      </p:cBhvr>
                                      <p:to>
                                        <p:strVal val="0.5"/>
                                      </p:to>
                                    </p:set>
                                    <p:animEffect filter="image" prLst="opacity: 0.5">
                                      <p:cBhvr rctx="IE">
                                        <p:cTn id="25" dur="indefinite"/>
                                        <p:tgtEl>
                                          <p:spTgt spid="5"/>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70833E-6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538135"/>
                                      </p:to>
                                    </p:animClr>
                                    <p:animClr clrSpc="rgb" dir="cw">
                                      <p:cBhvr>
                                        <p:cTn id="31" dur="2000" fill="hold"/>
                                        <p:tgtEl>
                                          <p:spTgt spid="23"/>
                                        </p:tgtEl>
                                        <p:attrNameLst>
                                          <p:attrName>fillcolor</p:attrName>
                                        </p:attrNameLst>
                                      </p:cBhvr>
                                      <p:to>
                                        <a:srgbClr val="53813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538135"/>
                                      </p:to>
                                    </p:animClr>
                                    <p:animClr clrSpc="rgb" dir="cw">
                                      <p:cBhvr>
                                        <p:cTn id="36" dur="2000" fill="hold"/>
                                        <p:tgtEl>
                                          <p:spTgt spid="22"/>
                                        </p:tgtEl>
                                        <p:attrNameLst>
                                          <p:attrName>fillcolor</p:attrName>
                                        </p:attrNameLst>
                                      </p:cBhvr>
                                      <p:to>
                                        <a:srgbClr val="53813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538135"/>
                                      </p:to>
                                    </p:animClr>
                                    <p:animClr clrSpc="rgb" dir="cw">
                                      <p:cBhvr>
                                        <p:cTn id="41" dur="2000" fill="hold"/>
                                        <p:tgtEl>
                                          <p:spTgt spid="25"/>
                                        </p:tgtEl>
                                        <p:attrNameLst>
                                          <p:attrName>fillcolor</p:attrName>
                                        </p:attrNameLst>
                                      </p:cBhvr>
                                      <p:to>
                                        <a:srgbClr val="53813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538135"/>
                                      </p:to>
                                    </p:animClr>
                                    <p:animClr clrSpc="rgb" dir="cw">
                                      <p:cBhvr>
                                        <p:cTn id="46" dur="2000" fill="hold"/>
                                        <p:tgtEl>
                                          <p:spTgt spid="51"/>
                                        </p:tgtEl>
                                        <p:attrNameLst>
                                          <p:attrName>fillcolor</p:attrName>
                                        </p:attrNameLst>
                                      </p:cBhvr>
                                      <p:to>
                                        <a:srgbClr val="53813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6" name="Rectangle 3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3" name="Freeform 16"/>
          <p:cNvSpPr>
            <a:spLocks noEditPoints="1"/>
          </p:cNvSpPr>
          <p:nvPr/>
        </p:nvSpPr>
        <p:spPr bwMode="auto">
          <a:xfrm>
            <a:off x="3746393" y="417965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12"/>
          <p:cNvSpPr>
            <a:spLocks noEditPoints="1"/>
          </p:cNvSpPr>
          <p:nvPr/>
        </p:nvSpPr>
        <p:spPr bwMode="auto">
          <a:xfrm>
            <a:off x="6952288" y="4515548"/>
            <a:ext cx="1057384" cy="1049871"/>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1"/>
          <p:cNvSpPr>
            <a:spLocks noEditPoints="1"/>
          </p:cNvSpPr>
          <p:nvPr/>
        </p:nvSpPr>
        <p:spPr bwMode="auto">
          <a:xfrm>
            <a:off x="4570100" y="2973948"/>
            <a:ext cx="1669212" cy="1669212"/>
          </a:xfrm>
          <a:custGeom>
            <a:avLst/>
            <a:gdLst>
              <a:gd name="T0" fmla="*/ 379 w 386"/>
              <a:gd name="T1" fmla="*/ 217 h 386"/>
              <a:gd name="T2" fmla="*/ 359 w 386"/>
              <a:gd name="T3" fmla="*/ 212 h 386"/>
              <a:gd name="T4" fmla="*/ 351 w 386"/>
              <a:gd name="T5" fmla="*/ 140 h 386"/>
              <a:gd name="T6" fmla="*/ 369 w 386"/>
              <a:gd name="T7" fmla="*/ 130 h 386"/>
              <a:gd name="T8" fmla="*/ 373 w 386"/>
              <a:gd name="T9" fmla="*/ 118 h 386"/>
              <a:gd name="T10" fmla="*/ 353 w 386"/>
              <a:gd name="T11" fmla="*/ 82 h 386"/>
              <a:gd name="T12" fmla="*/ 341 w 386"/>
              <a:gd name="T13" fmla="*/ 79 h 386"/>
              <a:gd name="T14" fmla="*/ 322 w 386"/>
              <a:gd name="T15" fmla="*/ 90 h 386"/>
              <a:gd name="T16" fmla="*/ 266 w 386"/>
              <a:gd name="T17" fmla="*/ 45 h 386"/>
              <a:gd name="T18" fmla="*/ 272 w 386"/>
              <a:gd name="T19" fmla="*/ 23 h 386"/>
              <a:gd name="T20" fmla="*/ 266 w 386"/>
              <a:gd name="T21" fmla="*/ 13 h 386"/>
              <a:gd name="T22" fmla="*/ 227 w 386"/>
              <a:gd name="T23" fmla="*/ 2 h 386"/>
              <a:gd name="T24" fmla="*/ 217 w 386"/>
              <a:gd name="T25" fmla="*/ 7 h 386"/>
              <a:gd name="T26" fmla="*/ 210 w 386"/>
              <a:gd name="T27" fmla="*/ 30 h 386"/>
              <a:gd name="T28" fmla="*/ 140 w 386"/>
              <a:gd name="T29" fmla="*/ 39 h 386"/>
              <a:gd name="T30" fmla="*/ 128 w 386"/>
              <a:gd name="T31" fmla="*/ 19 h 386"/>
              <a:gd name="T32" fmla="*/ 123 w 386"/>
              <a:gd name="T33" fmla="*/ 14 h 386"/>
              <a:gd name="T34" fmla="*/ 117 w 386"/>
              <a:gd name="T35" fmla="*/ 15 h 386"/>
              <a:gd name="T36" fmla="*/ 81 w 386"/>
              <a:gd name="T37" fmla="*/ 35 h 386"/>
              <a:gd name="T38" fmla="*/ 78 w 386"/>
              <a:gd name="T39" fmla="*/ 46 h 386"/>
              <a:gd name="T40" fmla="*/ 89 w 386"/>
              <a:gd name="T41" fmla="*/ 67 h 386"/>
              <a:gd name="T42" fmla="*/ 47 w 386"/>
              <a:gd name="T43" fmla="*/ 122 h 386"/>
              <a:gd name="T44" fmla="*/ 23 w 386"/>
              <a:gd name="T45" fmla="*/ 115 h 386"/>
              <a:gd name="T46" fmla="*/ 13 w 386"/>
              <a:gd name="T47" fmla="*/ 121 h 386"/>
              <a:gd name="T48" fmla="*/ 2 w 386"/>
              <a:gd name="T49" fmla="*/ 160 h 386"/>
              <a:gd name="T50" fmla="*/ 7 w 386"/>
              <a:gd name="T51" fmla="*/ 171 h 386"/>
              <a:gd name="T52" fmla="*/ 31 w 386"/>
              <a:gd name="T53" fmla="*/ 177 h 386"/>
              <a:gd name="T54" fmla="*/ 38 w 386"/>
              <a:gd name="T55" fmla="*/ 247 h 386"/>
              <a:gd name="T56" fmla="*/ 18 w 386"/>
              <a:gd name="T57" fmla="*/ 258 h 386"/>
              <a:gd name="T58" fmla="*/ 14 w 386"/>
              <a:gd name="T59" fmla="*/ 270 h 386"/>
              <a:gd name="T60" fmla="*/ 34 w 386"/>
              <a:gd name="T61" fmla="*/ 305 h 386"/>
              <a:gd name="T62" fmla="*/ 39 w 386"/>
              <a:gd name="T63" fmla="*/ 309 h 386"/>
              <a:gd name="T64" fmla="*/ 46 w 386"/>
              <a:gd name="T65" fmla="*/ 308 h 386"/>
              <a:gd name="T66" fmla="*/ 66 w 386"/>
              <a:gd name="T67" fmla="*/ 297 h 386"/>
              <a:gd name="T68" fmla="*/ 120 w 386"/>
              <a:gd name="T69" fmla="*/ 342 h 386"/>
              <a:gd name="T70" fmla="*/ 114 w 386"/>
              <a:gd name="T71" fmla="*/ 363 h 386"/>
              <a:gd name="T72" fmla="*/ 120 w 386"/>
              <a:gd name="T73" fmla="*/ 373 h 386"/>
              <a:gd name="T74" fmla="*/ 159 w 386"/>
              <a:gd name="T75" fmla="*/ 384 h 386"/>
              <a:gd name="T76" fmla="*/ 170 w 386"/>
              <a:gd name="T77" fmla="*/ 379 h 386"/>
              <a:gd name="T78" fmla="*/ 176 w 386"/>
              <a:gd name="T79" fmla="*/ 359 h 386"/>
              <a:gd name="T80" fmla="*/ 246 w 386"/>
              <a:gd name="T81" fmla="*/ 351 h 386"/>
              <a:gd name="T82" fmla="*/ 257 w 386"/>
              <a:gd name="T83" fmla="*/ 370 h 386"/>
              <a:gd name="T84" fmla="*/ 268 w 386"/>
              <a:gd name="T85" fmla="*/ 373 h 386"/>
              <a:gd name="T86" fmla="*/ 304 w 386"/>
              <a:gd name="T87" fmla="*/ 354 h 386"/>
              <a:gd name="T88" fmla="*/ 308 w 386"/>
              <a:gd name="T89" fmla="*/ 349 h 386"/>
              <a:gd name="T90" fmla="*/ 307 w 386"/>
              <a:gd name="T91" fmla="*/ 342 h 386"/>
              <a:gd name="T92" fmla="*/ 297 w 386"/>
              <a:gd name="T93" fmla="*/ 324 h 386"/>
              <a:gd name="T94" fmla="*/ 343 w 386"/>
              <a:gd name="T95" fmla="*/ 267 h 386"/>
              <a:gd name="T96" fmla="*/ 363 w 386"/>
              <a:gd name="T97" fmla="*/ 273 h 386"/>
              <a:gd name="T98" fmla="*/ 373 w 386"/>
              <a:gd name="T99" fmla="*/ 267 h 386"/>
              <a:gd name="T100" fmla="*/ 384 w 386"/>
              <a:gd name="T101" fmla="*/ 228 h 386"/>
              <a:gd name="T102" fmla="*/ 379 w 386"/>
              <a:gd name="T103" fmla="*/ 217 h 386"/>
              <a:gd name="T104" fmla="*/ 280 w 386"/>
              <a:gd name="T105" fmla="*/ 218 h 386"/>
              <a:gd name="T106" fmla="*/ 168 w 386"/>
              <a:gd name="T107" fmla="*/ 280 h 386"/>
              <a:gd name="T108" fmla="*/ 107 w 386"/>
              <a:gd name="T109" fmla="*/ 168 h 386"/>
              <a:gd name="T110" fmla="*/ 218 w 386"/>
              <a:gd name="T111" fmla="*/ 106 h 386"/>
              <a:gd name="T112" fmla="*/ 280 w 386"/>
              <a:gd name="T113" fmla="*/ 218 h 3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6" h="386">
                <a:moveTo>
                  <a:pt x="379" y="217"/>
                </a:moveTo>
                <a:cubicBezTo>
                  <a:pt x="359" y="212"/>
                  <a:pt x="359" y="212"/>
                  <a:pt x="359" y="212"/>
                </a:cubicBezTo>
                <a:cubicBezTo>
                  <a:pt x="362" y="188"/>
                  <a:pt x="359" y="163"/>
                  <a:pt x="351" y="140"/>
                </a:cubicBezTo>
                <a:cubicBezTo>
                  <a:pt x="369" y="130"/>
                  <a:pt x="369" y="130"/>
                  <a:pt x="369" y="130"/>
                </a:cubicBezTo>
                <a:cubicBezTo>
                  <a:pt x="373" y="127"/>
                  <a:pt x="375" y="122"/>
                  <a:pt x="373" y="118"/>
                </a:cubicBezTo>
                <a:cubicBezTo>
                  <a:pt x="353" y="82"/>
                  <a:pt x="353" y="82"/>
                  <a:pt x="353" y="82"/>
                </a:cubicBezTo>
                <a:cubicBezTo>
                  <a:pt x="351" y="78"/>
                  <a:pt x="345" y="77"/>
                  <a:pt x="341" y="79"/>
                </a:cubicBezTo>
                <a:cubicBezTo>
                  <a:pt x="322" y="90"/>
                  <a:pt x="322" y="90"/>
                  <a:pt x="322" y="90"/>
                </a:cubicBezTo>
                <a:cubicBezTo>
                  <a:pt x="307" y="71"/>
                  <a:pt x="288" y="56"/>
                  <a:pt x="266" y="45"/>
                </a:cubicBezTo>
                <a:cubicBezTo>
                  <a:pt x="272" y="23"/>
                  <a:pt x="272" y="23"/>
                  <a:pt x="272" y="23"/>
                </a:cubicBezTo>
                <a:cubicBezTo>
                  <a:pt x="273" y="19"/>
                  <a:pt x="271" y="14"/>
                  <a:pt x="266" y="13"/>
                </a:cubicBezTo>
                <a:cubicBezTo>
                  <a:pt x="227" y="2"/>
                  <a:pt x="227" y="2"/>
                  <a:pt x="227" y="2"/>
                </a:cubicBezTo>
                <a:cubicBezTo>
                  <a:pt x="223" y="0"/>
                  <a:pt x="218" y="3"/>
                  <a:pt x="217" y="7"/>
                </a:cubicBezTo>
                <a:cubicBezTo>
                  <a:pt x="210" y="30"/>
                  <a:pt x="210" y="30"/>
                  <a:pt x="210" y="30"/>
                </a:cubicBezTo>
                <a:cubicBezTo>
                  <a:pt x="186" y="28"/>
                  <a:pt x="162" y="31"/>
                  <a:pt x="140" y="39"/>
                </a:cubicBezTo>
                <a:cubicBezTo>
                  <a:pt x="128" y="19"/>
                  <a:pt x="128" y="19"/>
                  <a:pt x="128" y="19"/>
                </a:cubicBezTo>
                <a:cubicBezTo>
                  <a:pt x="127" y="17"/>
                  <a:pt x="125" y="15"/>
                  <a:pt x="123" y="14"/>
                </a:cubicBezTo>
                <a:cubicBezTo>
                  <a:pt x="121" y="14"/>
                  <a:pt x="119" y="14"/>
                  <a:pt x="117" y="15"/>
                </a:cubicBezTo>
                <a:cubicBezTo>
                  <a:pt x="81" y="35"/>
                  <a:pt x="81" y="35"/>
                  <a:pt x="81" y="35"/>
                </a:cubicBezTo>
                <a:cubicBezTo>
                  <a:pt x="77" y="37"/>
                  <a:pt x="76" y="42"/>
                  <a:pt x="78" y="46"/>
                </a:cubicBezTo>
                <a:cubicBezTo>
                  <a:pt x="89" y="67"/>
                  <a:pt x="89" y="67"/>
                  <a:pt x="89" y="67"/>
                </a:cubicBezTo>
                <a:cubicBezTo>
                  <a:pt x="71" y="82"/>
                  <a:pt x="57" y="101"/>
                  <a:pt x="47" y="122"/>
                </a:cubicBezTo>
                <a:cubicBezTo>
                  <a:pt x="23" y="115"/>
                  <a:pt x="23" y="115"/>
                  <a:pt x="23" y="115"/>
                </a:cubicBezTo>
                <a:cubicBezTo>
                  <a:pt x="19" y="114"/>
                  <a:pt x="14" y="116"/>
                  <a:pt x="13" y="121"/>
                </a:cubicBezTo>
                <a:cubicBezTo>
                  <a:pt x="2" y="160"/>
                  <a:pt x="2" y="160"/>
                  <a:pt x="2" y="160"/>
                </a:cubicBezTo>
                <a:cubicBezTo>
                  <a:pt x="0" y="165"/>
                  <a:pt x="3" y="169"/>
                  <a:pt x="7" y="171"/>
                </a:cubicBezTo>
                <a:cubicBezTo>
                  <a:pt x="31" y="177"/>
                  <a:pt x="31" y="177"/>
                  <a:pt x="31" y="177"/>
                </a:cubicBezTo>
                <a:cubicBezTo>
                  <a:pt x="28" y="201"/>
                  <a:pt x="31" y="224"/>
                  <a:pt x="38" y="247"/>
                </a:cubicBezTo>
                <a:cubicBezTo>
                  <a:pt x="18" y="258"/>
                  <a:pt x="18" y="258"/>
                  <a:pt x="18" y="258"/>
                </a:cubicBezTo>
                <a:cubicBezTo>
                  <a:pt x="14" y="260"/>
                  <a:pt x="12" y="265"/>
                  <a:pt x="14" y="270"/>
                </a:cubicBezTo>
                <a:cubicBezTo>
                  <a:pt x="34" y="305"/>
                  <a:pt x="34" y="305"/>
                  <a:pt x="34" y="305"/>
                </a:cubicBezTo>
                <a:cubicBezTo>
                  <a:pt x="35" y="307"/>
                  <a:pt x="37" y="309"/>
                  <a:pt x="39" y="309"/>
                </a:cubicBezTo>
                <a:cubicBezTo>
                  <a:pt x="41" y="310"/>
                  <a:pt x="44" y="310"/>
                  <a:pt x="46" y="308"/>
                </a:cubicBezTo>
                <a:cubicBezTo>
                  <a:pt x="66" y="297"/>
                  <a:pt x="66" y="297"/>
                  <a:pt x="66" y="297"/>
                </a:cubicBezTo>
                <a:cubicBezTo>
                  <a:pt x="81" y="316"/>
                  <a:pt x="99" y="331"/>
                  <a:pt x="120" y="342"/>
                </a:cubicBezTo>
                <a:cubicBezTo>
                  <a:pt x="114" y="363"/>
                  <a:pt x="114" y="363"/>
                  <a:pt x="114" y="363"/>
                </a:cubicBezTo>
                <a:cubicBezTo>
                  <a:pt x="113" y="367"/>
                  <a:pt x="116" y="372"/>
                  <a:pt x="120" y="373"/>
                </a:cubicBezTo>
                <a:cubicBezTo>
                  <a:pt x="159" y="384"/>
                  <a:pt x="159" y="384"/>
                  <a:pt x="159" y="384"/>
                </a:cubicBezTo>
                <a:cubicBezTo>
                  <a:pt x="164" y="386"/>
                  <a:pt x="169" y="383"/>
                  <a:pt x="170" y="379"/>
                </a:cubicBezTo>
                <a:cubicBezTo>
                  <a:pt x="176" y="359"/>
                  <a:pt x="176" y="359"/>
                  <a:pt x="176" y="359"/>
                </a:cubicBezTo>
                <a:cubicBezTo>
                  <a:pt x="199" y="361"/>
                  <a:pt x="224" y="359"/>
                  <a:pt x="246" y="351"/>
                </a:cubicBezTo>
                <a:cubicBezTo>
                  <a:pt x="257" y="370"/>
                  <a:pt x="257" y="370"/>
                  <a:pt x="257" y="370"/>
                </a:cubicBezTo>
                <a:cubicBezTo>
                  <a:pt x="259" y="374"/>
                  <a:pt x="264" y="376"/>
                  <a:pt x="268" y="373"/>
                </a:cubicBezTo>
                <a:cubicBezTo>
                  <a:pt x="304" y="354"/>
                  <a:pt x="304" y="354"/>
                  <a:pt x="304" y="354"/>
                </a:cubicBezTo>
                <a:cubicBezTo>
                  <a:pt x="306" y="353"/>
                  <a:pt x="307" y="351"/>
                  <a:pt x="308" y="349"/>
                </a:cubicBezTo>
                <a:cubicBezTo>
                  <a:pt x="309" y="346"/>
                  <a:pt x="308" y="344"/>
                  <a:pt x="307" y="342"/>
                </a:cubicBezTo>
                <a:cubicBezTo>
                  <a:pt x="297" y="324"/>
                  <a:pt x="297" y="324"/>
                  <a:pt x="297" y="324"/>
                </a:cubicBezTo>
                <a:cubicBezTo>
                  <a:pt x="317" y="309"/>
                  <a:pt x="332" y="289"/>
                  <a:pt x="343" y="267"/>
                </a:cubicBezTo>
                <a:cubicBezTo>
                  <a:pt x="363" y="273"/>
                  <a:pt x="363" y="273"/>
                  <a:pt x="363" y="273"/>
                </a:cubicBezTo>
                <a:cubicBezTo>
                  <a:pt x="367" y="274"/>
                  <a:pt x="372" y="272"/>
                  <a:pt x="373" y="267"/>
                </a:cubicBezTo>
                <a:cubicBezTo>
                  <a:pt x="384" y="228"/>
                  <a:pt x="384" y="228"/>
                  <a:pt x="384" y="228"/>
                </a:cubicBezTo>
                <a:cubicBezTo>
                  <a:pt x="386" y="223"/>
                  <a:pt x="383" y="219"/>
                  <a:pt x="379" y="217"/>
                </a:cubicBezTo>
                <a:moveTo>
                  <a:pt x="280" y="218"/>
                </a:moveTo>
                <a:cubicBezTo>
                  <a:pt x="266" y="266"/>
                  <a:pt x="216" y="293"/>
                  <a:pt x="168" y="280"/>
                </a:cubicBezTo>
                <a:cubicBezTo>
                  <a:pt x="121" y="266"/>
                  <a:pt x="93" y="216"/>
                  <a:pt x="107" y="168"/>
                </a:cubicBezTo>
                <a:cubicBezTo>
                  <a:pt x="121" y="120"/>
                  <a:pt x="170" y="93"/>
                  <a:pt x="218" y="106"/>
                </a:cubicBezTo>
                <a:cubicBezTo>
                  <a:pt x="266" y="120"/>
                  <a:pt x="294" y="170"/>
                  <a:pt x="280" y="218"/>
                </a:cubicBezTo>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12"/>
          <p:cNvSpPr>
            <a:spLocks noEditPoints="1"/>
          </p:cNvSpPr>
          <p:nvPr/>
        </p:nvSpPr>
        <p:spPr bwMode="auto">
          <a:xfrm>
            <a:off x="4113579" y="1570652"/>
            <a:ext cx="1508599" cy="1497880"/>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5"/>
          <p:cNvSpPr>
            <a:spLocks noEditPoints="1"/>
          </p:cNvSpPr>
          <p:nvPr/>
        </p:nvSpPr>
        <p:spPr bwMode="auto">
          <a:xfrm>
            <a:off x="3159807" y="2906983"/>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2"/>
          <p:cNvSpPr>
            <a:spLocks noEditPoints="1"/>
          </p:cNvSpPr>
          <p:nvPr/>
        </p:nvSpPr>
        <p:spPr bwMode="auto">
          <a:xfrm>
            <a:off x="6601105" y="2353468"/>
            <a:ext cx="1191684" cy="1183217"/>
          </a:xfrm>
          <a:custGeom>
            <a:avLst/>
            <a:gdLst>
              <a:gd name="T0" fmla="*/ 805 w 809"/>
              <a:gd name="T1" fmla="*/ 428 h 804"/>
              <a:gd name="T2" fmla="*/ 794 w 809"/>
              <a:gd name="T3" fmla="*/ 376 h 804"/>
              <a:gd name="T4" fmla="*/ 790 w 809"/>
              <a:gd name="T5" fmla="*/ 340 h 804"/>
              <a:gd name="T6" fmla="*/ 789 w 809"/>
              <a:gd name="T7" fmla="*/ 287 h 804"/>
              <a:gd name="T8" fmla="*/ 715 w 809"/>
              <a:gd name="T9" fmla="*/ 274 h 804"/>
              <a:gd name="T10" fmla="*/ 754 w 809"/>
              <a:gd name="T11" fmla="*/ 198 h 804"/>
              <a:gd name="T12" fmla="*/ 668 w 809"/>
              <a:gd name="T13" fmla="*/ 194 h 804"/>
              <a:gd name="T14" fmla="*/ 692 w 809"/>
              <a:gd name="T15" fmla="*/ 125 h 804"/>
              <a:gd name="T16" fmla="*/ 645 w 809"/>
              <a:gd name="T17" fmla="*/ 98 h 804"/>
              <a:gd name="T18" fmla="*/ 615 w 809"/>
              <a:gd name="T19" fmla="*/ 77 h 804"/>
              <a:gd name="T20" fmla="*/ 575 w 809"/>
              <a:gd name="T21" fmla="*/ 42 h 804"/>
              <a:gd name="T22" fmla="*/ 516 w 809"/>
              <a:gd name="T23" fmla="*/ 88 h 804"/>
              <a:gd name="T24" fmla="*/ 485 w 809"/>
              <a:gd name="T25" fmla="*/ 8 h 804"/>
              <a:gd name="T26" fmla="*/ 436 w 809"/>
              <a:gd name="T27" fmla="*/ 70 h 804"/>
              <a:gd name="T28" fmla="*/ 400 w 809"/>
              <a:gd name="T29" fmla="*/ 0 h 804"/>
              <a:gd name="T30" fmla="*/ 354 w 809"/>
              <a:gd name="T31" fmla="*/ 72 h 804"/>
              <a:gd name="T32" fmla="*/ 305 w 809"/>
              <a:gd name="T33" fmla="*/ 16 h 804"/>
              <a:gd name="T34" fmla="*/ 259 w 809"/>
              <a:gd name="T35" fmla="*/ 43 h 804"/>
              <a:gd name="T36" fmla="*/ 225 w 809"/>
              <a:gd name="T37" fmla="*/ 58 h 804"/>
              <a:gd name="T38" fmla="*/ 175 w 809"/>
              <a:gd name="T39" fmla="*/ 75 h 804"/>
              <a:gd name="T40" fmla="*/ 185 w 809"/>
              <a:gd name="T41" fmla="*/ 148 h 804"/>
              <a:gd name="T42" fmla="*/ 100 w 809"/>
              <a:gd name="T43" fmla="*/ 135 h 804"/>
              <a:gd name="T44" fmla="*/ 123 w 809"/>
              <a:gd name="T45" fmla="*/ 218 h 804"/>
              <a:gd name="T46" fmla="*/ 49 w 809"/>
              <a:gd name="T47" fmla="*/ 217 h 804"/>
              <a:gd name="T48" fmla="*/ 38 w 809"/>
              <a:gd name="T49" fmla="*/ 268 h 804"/>
              <a:gd name="T50" fmla="*/ 27 w 809"/>
              <a:gd name="T51" fmla="*/ 303 h 804"/>
              <a:gd name="T52" fmla="*/ 6 w 809"/>
              <a:gd name="T53" fmla="*/ 352 h 804"/>
              <a:gd name="T54" fmla="*/ 68 w 809"/>
              <a:gd name="T55" fmla="*/ 393 h 804"/>
              <a:gd name="T56" fmla="*/ 1 w 809"/>
              <a:gd name="T57" fmla="*/ 447 h 804"/>
              <a:gd name="T58" fmla="*/ 79 w 809"/>
              <a:gd name="T59" fmla="*/ 485 h 804"/>
              <a:gd name="T60" fmla="*/ 28 w 809"/>
              <a:gd name="T61" fmla="*/ 539 h 804"/>
              <a:gd name="T62" fmla="*/ 59 w 809"/>
              <a:gd name="T63" fmla="*/ 582 h 804"/>
              <a:gd name="T64" fmla="*/ 78 w 809"/>
              <a:gd name="T65" fmla="*/ 614 h 804"/>
              <a:gd name="T66" fmla="*/ 101 w 809"/>
              <a:gd name="T67" fmla="*/ 662 h 804"/>
              <a:gd name="T68" fmla="*/ 173 w 809"/>
              <a:gd name="T69" fmla="*/ 644 h 804"/>
              <a:gd name="T70" fmla="*/ 169 w 809"/>
              <a:gd name="T71" fmla="*/ 729 h 804"/>
              <a:gd name="T72" fmla="*/ 250 w 809"/>
              <a:gd name="T73" fmla="*/ 698 h 804"/>
              <a:gd name="T74" fmla="*/ 256 w 809"/>
              <a:gd name="T75" fmla="*/ 771 h 804"/>
              <a:gd name="T76" fmla="*/ 309 w 809"/>
              <a:gd name="T77" fmla="*/ 777 h 804"/>
              <a:gd name="T78" fmla="*/ 345 w 809"/>
              <a:gd name="T79" fmla="*/ 784 h 804"/>
              <a:gd name="T80" fmla="*/ 390 w 809"/>
              <a:gd name="T81" fmla="*/ 788 h 804"/>
              <a:gd name="T82" fmla="*/ 427 w 809"/>
              <a:gd name="T83" fmla="*/ 788 h 804"/>
              <a:gd name="T84" fmla="*/ 480 w 809"/>
              <a:gd name="T85" fmla="*/ 793 h 804"/>
              <a:gd name="T86" fmla="*/ 501 w 809"/>
              <a:gd name="T87" fmla="*/ 722 h 804"/>
              <a:gd name="T88" fmla="*/ 574 w 809"/>
              <a:gd name="T89" fmla="*/ 768 h 804"/>
              <a:gd name="T90" fmla="*/ 586 w 809"/>
              <a:gd name="T91" fmla="*/ 683 h 804"/>
              <a:gd name="T92" fmla="*/ 654 w 809"/>
              <a:gd name="T93" fmla="*/ 714 h 804"/>
              <a:gd name="T94" fmla="*/ 685 w 809"/>
              <a:gd name="T95" fmla="*/ 672 h 804"/>
              <a:gd name="T96" fmla="*/ 709 w 809"/>
              <a:gd name="T97" fmla="*/ 644 h 804"/>
              <a:gd name="T98" fmla="*/ 748 w 809"/>
              <a:gd name="T99" fmla="*/ 608 h 804"/>
              <a:gd name="T100" fmla="*/ 709 w 809"/>
              <a:gd name="T101" fmla="*/ 546 h 804"/>
              <a:gd name="T102" fmla="*/ 792 w 809"/>
              <a:gd name="T103" fmla="*/ 523 h 804"/>
              <a:gd name="T104" fmla="*/ 737 w 809"/>
              <a:gd name="T105" fmla="*/ 457 h 804"/>
              <a:gd name="T106" fmla="*/ 430 w 809"/>
              <a:gd name="T107" fmla="*/ 137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809" h="804">
                <a:moveTo>
                  <a:pt x="791" y="457"/>
                </a:moveTo>
                <a:cubicBezTo>
                  <a:pt x="796" y="457"/>
                  <a:pt x="800" y="455"/>
                  <a:pt x="803" y="452"/>
                </a:cubicBezTo>
                <a:cubicBezTo>
                  <a:pt x="806" y="449"/>
                  <a:pt x="808" y="445"/>
                  <a:pt x="809" y="441"/>
                </a:cubicBezTo>
                <a:cubicBezTo>
                  <a:pt x="809" y="436"/>
                  <a:pt x="808" y="432"/>
                  <a:pt x="805" y="428"/>
                </a:cubicBezTo>
                <a:cubicBezTo>
                  <a:pt x="803" y="425"/>
                  <a:pt x="799" y="422"/>
                  <a:pt x="795" y="421"/>
                </a:cubicBezTo>
                <a:cubicBezTo>
                  <a:pt x="789" y="420"/>
                  <a:pt x="764" y="415"/>
                  <a:pt x="741" y="411"/>
                </a:cubicBezTo>
                <a:cubicBezTo>
                  <a:pt x="741" y="403"/>
                  <a:pt x="741" y="395"/>
                  <a:pt x="741" y="388"/>
                </a:cubicBezTo>
                <a:cubicBezTo>
                  <a:pt x="764" y="383"/>
                  <a:pt x="789" y="377"/>
                  <a:pt x="794" y="376"/>
                </a:cubicBezTo>
                <a:cubicBezTo>
                  <a:pt x="799" y="375"/>
                  <a:pt x="802" y="373"/>
                  <a:pt x="805" y="369"/>
                </a:cubicBezTo>
                <a:cubicBezTo>
                  <a:pt x="807" y="365"/>
                  <a:pt x="808" y="361"/>
                  <a:pt x="808" y="357"/>
                </a:cubicBezTo>
                <a:cubicBezTo>
                  <a:pt x="807" y="352"/>
                  <a:pt x="805" y="348"/>
                  <a:pt x="802" y="345"/>
                </a:cubicBezTo>
                <a:cubicBezTo>
                  <a:pt x="799" y="342"/>
                  <a:pt x="795" y="340"/>
                  <a:pt x="790" y="340"/>
                </a:cubicBezTo>
                <a:cubicBezTo>
                  <a:pt x="785" y="340"/>
                  <a:pt x="759" y="341"/>
                  <a:pt x="735" y="341"/>
                </a:cubicBezTo>
                <a:cubicBezTo>
                  <a:pt x="734" y="334"/>
                  <a:pt x="732" y="326"/>
                  <a:pt x="730" y="319"/>
                </a:cubicBezTo>
                <a:cubicBezTo>
                  <a:pt x="752" y="309"/>
                  <a:pt x="775" y="299"/>
                  <a:pt x="780" y="297"/>
                </a:cubicBezTo>
                <a:cubicBezTo>
                  <a:pt x="784" y="295"/>
                  <a:pt x="787" y="291"/>
                  <a:pt x="789" y="287"/>
                </a:cubicBezTo>
                <a:cubicBezTo>
                  <a:pt x="791" y="283"/>
                  <a:pt x="791" y="279"/>
                  <a:pt x="789" y="275"/>
                </a:cubicBezTo>
                <a:cubicBezTo>
                  <a:pt x="788" y="270"/>
                  <a:pt x="785" y="267"/>
                  <a:pt x="781" y="264"/>
                </a:cubicBezTo>
                <a:cubicBezTo>
                  <a:pt x="777" y="262"/>
                  <a:pt x="773" y="261"/>
                  <a:pt x="768" y="262"/>
                </a:cubicBezTo>
                <a:cubicBezTo>
                  <a:pt x="763" y="263"/>
                  <a:pt x="738" y="269"/>
                  <a:pt x="715" y="274"/>
                </a:cubicBezTo>
                <a:cubicBezTo>
                  <a:pt x="712" y="267"/>
                  <a:pt x="709" y="260"/>
                  <a:pt x="706" y="253"/>
                </a:cubicBezTo>
                <a:cubicBezTo>
                  <a:pt x="724" y="240"/>
                  <a:pt x="745" y="225"/>
                  <a:pt x="750" y="222"/>
                </a:cubicBezTo>
                <a:cubicBezTo>
                  <a:pt x="753" y="219"/>
                  <a:pt x="756" y="215"/>
                  <a:pt x="756" y="211"/>
                </a:cubicBezTo>
                <a:cubicBezTo>
                  <a:pt x="757" y="206"/>
                  <a:pt x="756" y="202"/>
                  <a:pt x="754" y="198"/>
                </a:cubicBezTo>
                <a:cubicBezTo>
                  <a:pt x="752" y="194"/>
                  <a:pt x="748" y="191"/>
                  <a:pt x="744" y="190"/>
                </a:cubicBezTo>
                <a:cubicBezTo>
                  <a:pt x="740" y="188"/>
                  <a:pt x="735" y="188"/>
                  <a:pt x="731" y="190"/>
                </a:cubicBezTo>
                <a:cubicBezTo>
                  <a:pt x="726" y="193"/>
                  <a:pt x="703" y="203"/>
                  <a:pt x="682" y="213"/>
                </a:cubicBezTo>
                <a:cubicBezTo>
                  <a:pt x="677" y="207"/>
                  <a:pt x="672" y="201"/>
                  <a:pt x="668" y="194"/>
                </a:cubicBezTo>
                <a:cubicBezTo>
                  <a:pt x="683" y="177"/>
                  <a:pt x="701" y="158"/>
                  <a:pt x="704" y="154"/>
                </a:cubicBezTo>
                <a:cubicBezTo>
                  <a:pt x="707" y="151"/>
                  <a:pt x="708" y="147"/>
                  <a:pt x="708" y="142"/>
                </a:cubicBezTo>
                <a:cubicBezTo>
                  <a:pt x="708" y="138"/>
                  <a:pt x="706" y="134"/>
                  <a:pt x="703" y="130"/>
                </a:cubicBezTo>
                <a:cubicBezTo>
                  <a:pt x="700" y="127"/>
                  <a:pt x="696" y="125"/>
                  <a:pt x="692" y="125"/>
                </a:cubicBezTo>
                <a:cubicBezTo>
                  <a:pt x="687" y="124"/>
                  <a:pt x="683" y="125"/>
                  <a:pt x="679" y="128"/>
                </a:cubicBezTo>
                <a:cubicBezTo>
                  <a:pt x="675" y="131"/>
                  <a:pt x="654" y="146"/>
                  <a:pt x="636" y="160"/>
                </a:cubicBezTo>
                <a:cubicBezTo>
                  <a:pt x="630" y="155"/>
                  <a:pt x="624" y="150"/>
                  <a:pt x="618" y="145"/>
                </a:cubicBezTo>
                <a:cubicBezTo>
                  <a:pt x="630" y="125"/>
                  <a:pt x="643" y="103"/>
                  <a:pt x="645" y="98"/>
                </a:cubicBezTo>
                <a:cubicBezTo>
                  <a:pt x="648" y="94"/>
                  <a:pt x="648" y="90"/>
                  <a:pt x="647" y="85"/>
                </a:cubicBezTo>
                <a:cubicBezTo>
                  <a:pt x="646" y="81"/>
                  <a:pt x="643" y="77"/>
                  <a:pt x="640" y="75"/>
                </a:cubicBezTo>
                <a:cubicBezTo>
                  <a:pt x="636" y="72"/>
                  <a:pt x="631" y="71"/>
                  <a:pt x="627" y="71"/>
                </a:cubicBezTo>
                <a:cubicBezTo>
                  <a:pt x="623" y="72"/>
                  <a:pt x="618" y="73"/>
                  <a:pt x="615" y="77"/>
                </a:cubicBezTo>
                <a:cubicBezTo>
                  <a:pt x="612" y="81"/>
                  <a:pt x="595" y="100"/>
                  <a:pt x="580" y="118"/>
                </a:cubicBezTo>
                <a:cubicBezTo>
                  <a:pt x="573" y="114"/>
                  <a:pt x="566" y="110"/>
                  <a:pt x="559" y="106"/>
                </a:cubicBezTo>
                <a:cubicBezTo>
                  <a:pt x="567" y="84"/>
                  <a:pt x="575" y="60"/>
                  <a:pt x="576" y="55"/>
                </a:cubicBezTo>
                <a:cubicBezTo>
                  <a:pt x="578" y="51"/>
                  <a:pt x="577" y="46"/>
                  <a:pt x="575" y="42"/>
                </a:cubicBezTo>
                <a:cubicBezTo>
                  <a:pt x="573" y="38"/>
                  <a:pt x="570" y="35"/>
                  <a:pt x="566" y="33"/>
                </a:cubicBezTo>
                <a:cubicBezTo>
                  <a:pt x="561" y="31"/>
                  <a:pt x="557" y="31"/>
                  <a:pt x="553" y="33"/>
                </a:cubicBezTo>
                <a:cubicBezTo>
                  <a:pt x="549" y="34"/>
                  <a:pt x="545" y="36"/>
                  <a:pt x="543" y="40"/>
                </a:cubicBezTo>
                <a:cubicBezTo>
                  <a:pt x="540" y="45"/>
                  <a:pt x="528" y="67"/>
                  <a:pt x="516" y="88"/>
                </a:cubicBezTo>
                <a:cubicBezTo>
                  <a:pt x="509" y="85"/>
                  <a:pt x="501" y="83"/>
                  <a:pt x="494" y="81"/>
                </a:cubicBezTo>
                <a:cubicBezTo>
                  <a:pt x="496" y="58"/>
                  <a:pt x="499" y="32"/>
                  <a:pt x="500" y="27"/>
                </a:cubicBezTo>
                <a:cubicBezTo>
                  <a:pt x="500" y="22"/>
                  <a:pt x="498" y="18"/>
                  <a:pt x="496" y="15"/>
                </a:cubicBezTo>
                <a:cubicBezTo>
                  <a:pt x="493" y="11"/>
                  <a:pt x="489" y="9"/>
                  <a:pt x="485" y="8"/>
                </a:cubicBezTo>
                <a:cubicBezTo>
                  <a:pt x="480" y="7"/>
                  <a:pt x="476" y="8"/>
                  <a:pt x="472" y="10"/>
                </a:cubicBezTo>
                <a:cubicBezTo>
                  <a:pt x="468" y="12"/>
                  <a:pt x="465" y="15"/>
                  <a:pt x="464" y="20"/>
                </a:cubicBezTo>
                <a:cubicBezTo>
                  <a:pt x="462" y="25"/>
                  <a:pt x="455" y="49"/>
                  <a:pt x="448" y="71"/>
                </a:cubicBezTo>
                <a:cubicBezTo>
                  <a:pt x="444" y="71"/>
                  <a:pt x="440" y="70"/>
                  <a:pt x="436" y="70"/>
                </a:cubicBezTo>
                <a:cubicBezTo>
                  <a:pt x="432" y="70"/>
                  <a:pt x="428" y="69"/>
                  <a:pt x="424" y="69"/>
                </a:cubicBezTo>
                <a:cubicBezTo>
                  <a:pt x="422" y="46"/>
                  <a:pt x="419" y="21"/>
                  <a:pt x="419" y="16"/>
                </a:cubicBezTo>
                <a:cubicBezTo>
                  <a:pt x="418" y="11"/>
                  <a:pt x="416" y="7"/>
                  <a:pt x="412" y="4"/>
                </a:cubicBezTo>
                <a:cubicBezTo>
                  <a:pt x="409" y="1"/>
                  <a:pt x="405" y="0"/>
                  <a:pt x="400" y="0"/>
                </a:cubicBezTo>
                <a:cubicBezTo>
                  <a:pt x="396" y="0"/>
                  <a:pt x="391" y="2"/>
                  <a:pt x="388" y="4"/>
                </a:cubicBezTo>
                <a:cubicBezTo>
                  <a:pt x="385" y="7"/>
                  <a:pt x="382" y="11"/>
                  <a:pt x="382" y="16"/>
                </a:cubicBezTo>
                <a:cubicBezTo>
                  <a:pt x="382" y="21"/>
                  <a:pt x="379" y="47"/>
                  <a:pt x="377" y="70"/>
                </a:cubicBezTo>
                <a:cubicBezTo>
                  <a:pt x="370" y="70"/>
                  <a:pt x="362" y="71"/>
                  <a:pt x="354" y="72"/>
                </a:cubicBezTo>
                <a:cubicBezTo>
                  <a:pt x="347" y="50"/>
                  <a:pt x="339" y="26"/>
                  <a:pt x="337" y="21"/>
                </a:cubicBezTo>
                <a:cubicBezTo>
                  <a:pt x="336" y="16"/>
                  <a:pt x="333" y="13"/>
                  <a:pt x="329" y="11"/>
                </a:cubicBezTo>
                <a:cubicBezTo>
                  <a:pt x="325" y="9"/>
                  <a:pt x="320" y="8"/>
                  <a:pt x="316" y="9"/>
                </a:cubicBezTo>
                <a:cubicBezTo>
                  <a:pt x="311" y="10"/>
                  <a:pt x="308" y="13"/>
                  <a:pt x="305" y="16"/>
                </a:cubicBezTo>
                <a:cubicBezTo>
                  <a:pt x="302" y="20"/>
                  <a:pt x="301" y="24"/>
                  <a:pt x="301" y="29"/>
                </a:cubicBezTo>
                <a:cubicBezTo>
                  <a:pt x="302" y="34"/>
                  <a:pt x="305" y="59"/>
                  <a:pt x="308" y="82"/>
                </a:cubicBezTo>
                <a:cubicBezTo>
                  <a:pt x="301" y="84"/>
                  <a:pt x="293" y="87"/>
                  <a:pt x="286" y="89"/>
                </a:cubicBezTo>
                <a:cubicBezTo>
                  <a:pt x="274" y="70"/>
                  <a:pt x="261" y="47"/>
                  <a:pt x="259" y="43"/>
                </a:cubicBezTo>
                <a:cubicBezTo>
                  <a:pt x="256" y="39"/>
                  <a:pt x="253" y="36"/>
                  <a:pt x="248" y="35"/>
                </a:cubicBezTo>
                <a:cubicBezTo>
                  <a:pt x="244" y="34"/>
                  <a:pt x="240" y="34"/>
                  <a:pt x="235" y="36"/>
                </a:cubicBezTo>
                <a:cubicBezTo>
                  <a:pt x="231" y="38"/>
                  <a:pt x="228" y="41"/>
                  <a:pt x="226" y="45"/>
                </a:cubicBezTo>
                <a:cubicBezTo>
                  <a:pt x="224" y="49"/>
                  <a:pt x="224" y="54"/>
                  <a:pt x="225" y="58"/>
                </a:cubicBezTo>
                <a:cubicBezTo>
                  <a:pt x="227" y="63"/>
                  <a:pt x="236" y="87"/>
                  <a:pt x="243" y="109"/>
                </a:cubicBezTo>
                <a:cubicBezTo>
                  <a:pt x="236" y="112"/>
                  <a:pt x="230" y="117"/>
                  <a:pt x="223" y="121"/>
                </a:cubicBezTo>
                <a:cubicBezTo>
                  <a:pt x="207" y="104"/>
                  <a:pt x="190" y="84"/>
                  <a:pt x="187" y="81"/>
                </a:cubicBezTo>
                <a:cubicBezTo>
                  <a:pt x="184" y="77"/>
                  <a:pt x="179" y="75"/>
                  <a:pt x="175" y="75"/>
                </a:cubicBezTo>
                <a:cubicBezTo>
                  <a:pt x="171" y="75"/>
                  <a:pt x="166" y="76"/>
                  <a:pt x="162" y="79"/>
                </a:cubicBezTo>
                <a:cubicBezTo>
                  <a:pt x="159" y="81"/>
                  <a:pt x="156" y="85"/>
                  <a:pt x="155" y="89"/>
                </a:cubicBezTo>
                <a:cubicBezTo>
                  <a:pt x="154" y="94"/>
                  <a:pt x="155" y="98"/>
                  <a:pt x="157" y="102"/>
                </a:cubicBezTo>
                <a:cubicBezTo>
                  <a:pt x="160" y="107"/>
                  <a:pt x="173" y="129"/>
                  <a:pt x="185" y="148"/>
                </a:cubicBezTo>
                <a:cubicBezTo>
                  <a:pt x="179" y="153"/>
                  <a:pt x="174" y="159"/>
                  <a:pt x="168" y="164"/>
                </a:cubicBezTo>
                <a:cubicBezTo>
                  <a:pt x="149" y="150"/>
                  <a:pt x="128" y="135"/>
                  <a:pt x="124" y="132"/>
                </a:cubicBezTo>
                <a:cubicBezTo>
                  <a:pt x="120" y="130"/>
                  <a:pt x="116" y="129"/>
                  <a:pt x="111" y="129"/>
                </a:cubicBezTo>
                <a:cubicBezTo>
                  <a:pt x="107" y="130"/>
                  <a:pt x="103" y="132"/>
                  <a:pt x="100" y="135"/>
                </a:cubicBezTo>
                <a:cubicBezTo>
                  <a:pt x="97" y="139"/>
                  <a:pt x="95" y="143"/>
                  <a:pt x="95" y="147"/>
                </a:cubicBezTo>
                <a:cubicBezTo>
                  <a:pt x="95" y="152"/>
                  <a:pt x="97" y="156"/>
                  <a:pt x="100" y="159"/>
                </a:cubicBezTo>
                <a:cubicBezTo>
                  <a:pt x="103" y="163"/>
                  <a:pt x="121" y="182"/>
                  <a:pt x="137" y="199"/>
                </a:cubicBezTo>
                <a:cubicBezTo>
                  <a:pt x="132" y="205"/>
                  <a:pt x="128" y="211"/>
                  <a:pt x="123" y="218"/>
                </a:cubicBezTo>
                <a:cubicBezTo>
                  <a:pt x="102" y="208"/>
                  <a:pt x="78" y="198"/>
                  <a:pt x="74" y="196"/>
                </a:cubicBezTo>
                <a:cubicBezTo>
                  <a:pt x="69" y="194"/>
                  <a:pt x="65" y="194"/>
                  <a:pt x="61" y="196"/>
                </a:cubicBezTo>
                <a:cubicBezTo>
                  <a:pt x="57" y="197"/>
                  <a:pt x="53" y="200"/>
                  <a:pt x="51" y="204"/>
                </a:cubicBezTo>
                <a:cubicBezTo>
                  <a:pt x="48" y="208"/>
                  <a:pt x="48" y="212"/>
                  <a:pt x="49" y="217"/>
                </a:cubicBezTo>
                <a:cubicBezTo>
                  <a:pt x="50" y="221"/>
                  <a:pt x="52" y="225"/>
                  <a:pt x="56" y="227"/>
                </a:cubicBezTo>
                <a:cubicBezTo>
                  <a:pt x="60" y="230"/>
                  <a:pt x="81" y="245"/>
                  <a:pt x="100" y="258"/>
                </a:cubicBezTo>
                <a:cubicBezTo>
                  <a:pt x="97" y="265"/>
                  <a:pt x="94" y="272"/>
                  <a:pt x="91" y="280"/>
                </a:cubicBezTo>
                <a:cubicBezTo>
                  <a:pt x="68" y="275"/>
                  <a:pt x="43" y="269"/>
                  <a:pt x="38" y="268"/>
                </a:cubicBezTo>
                <a:cubicBezTo>
                  <a:pt x="33" y="267"/>
                  <a:pt x="29" y="268"/>
                  <a:pt x="25" y="271"/>
                </a:cubicBezTo>
                <a:cubicBezTo>
                  <a:pt x="21" y="273"/>
                  <a:pt x="18" y="277"/>
                  <a:pt x="17" y="281"/>
                </a:cubicBezTo>
                <a:cubicBezTo>
                  <a:pt x="16" y="285"/>
                  <a:pt x="16" y="290"/>
                  <a:pt x="18" y="294"/>
                </a:cubicBezTo>
                <a:cubicBezTo>
                  <a:pt x="19" y="298"/>
                  <a:pt x="22" y="301"/>
                  <a:pt x="27" y="303"/>
                </a:cubicBezTo>
                <a:cubicBezTo>
                  <a:pt x="32" y="305"/>
                  <a:pt x="55" y="315"/>
                  <a:pt x="77" y="324"/>
                </a:cubicBezTo>
                <a:cubicBezTo>
                  <a:pt x="75" y="331"/>
                  <a:pt x="74" y="339"/>
                  <a:pt x="72" y="347"/>
                </a:cubicBezTo>
                <a:cubicBezTo>
                  <a:pt x="49" y="347"/>
                  <a:pt x="23" y="347"/>
                  <a:pt x="18" y="347"/>
                </a:cubicBezTo>
                <a:cubicBezTo>
                  <a:pt x="13" y="347"/>
                  <a:pt x="9" y="349"/>
                  <a:pt x="6" y="352"/>
                </a:cubicBezTo>
                <a:cubicBezTo>
                  <a:pt x="3" y="355"/>
                  <a:pt x="1" y="359"/>
                  <a:pt x="0" y="363"/>
                </a:cubicBezTo>
                <a:cubicBezTo>
                  <a:pt x="0" y="368"/>
                  <a:pt x="1" y="372"/>
                  <a:pt x="4" y="376"/>
                </a:cubicBezTo>
                <a:cubicBezTo>
                  <a:pt x="6" y="379"/>
                  <a:pt x="10" y="382"/>
                  <a:pt x="14" y="383"/>
                </a:cubicBezTo>
                <a:cubicBezTo>
                  <a:pt x="20" y="384"/>
                  <a:pt x="45" y="389"/>
                  <a:pt x="68" y="393"/>
                </a:cubicBezTo>
                <a:cubicBezTo>
                  <a:pt x="68" y="401"/>
                  <a:pt x="68" y="409"/>
                  <a:pt x="68" y="416"/>
                </a:cubicBezTo>
                <a:cubicBezTo>
                  <a:pt x="45" y="421"/>
                  <a:pt x="20" y="426"/>
                  <a:pt x="15" y="427"/>
                </a:cubicBezTo>
                <a:cubicBezTo>
                  <a:pt x="10" y="428"/>
                  <a:pt x="7" y="431"/>
                  <a:pt x="4" y="435"/>
                </a:cubicBezTo>
                <a:cubicBezTo>
                  <a:pt x="2" y="438"/>
                  <a:pt x="1" y="443"/>
                  <a:pt x="1" y="447"/>
                </a:cubicBezTo>
                <a:cubicBezTo>
                  <a:pt x="2" y="452"/>
                  <a:pt x="4" y="456"/>
                  <a:pt x="7" y="459"/>
                </a:cubicBezTo>
                <a:cubicBezTo>
                  <a:pt x="10" y="462"/>
                  <a:pt x="14" y="464"/>
                  <a:pt x="19" y="464"/>
                </a:cubicBezTo>
                <a:cubicBezTo>
                  <a:pt x="24" y="463"/>
                  <a:pt x="50" y="463"/>
                  <a:pt x="73" y="463"/>
                </a:cubicBezTo>
                <a:cubicBezTo>
                  <a:pt x="75" y="470"/>
                  <a:pt x="77" y="478"/>
                  <a:pt x="79" y="485"/>
                </a:cubicBezTo>
                <a:cubicBezTo>
                  <a:pt x="57" y="495"/>
                  <a:pt x="34" y="505"/>
                  <a:pt x="29" y="507"/>
                </a:cubicBezTo>
                <a:cubicBezTo>
                  <a:pt x="25" y="509"/>
                  <a:pt x="22" y="512"/>
                  <a:pt x="20" y="516"/>
                </a:cubicBezTo>
                <a:cubicBezTo>
                  <a:pt x="18" y="520"/>
                  <a:pt x="18" y="525"/>
                  <a:pt x="20" y="529"/>
                </a:cubicBezTo>
                <a:cubicBezTo>
                  <a:pt x="21" y="534"/>
                  <a:pt x="24" y="537"/>
                  <a:pt x="28" y="539"/>
                </a:cubicBezTo>
                <a:cubicBezTo>
                  <a:pt x="32" y="542"/>
                  <a:pt x="36" y="543"/>
                  <a:pt x="41" y="542"/>
                </a:cubicBezTo>
                <a:cubicBezTo>
                  <a:pt x="46" y="540"/>
                  <a:pt x="71" y="535"/>
                  <a:pt x="94" y="529"/>
                </a:cubicBezTo>
                <a:cubicBezTo>
                  <a:pt x="97" y="537"/>
                  <a:pt x="100" y="544"/>
                  <a:pt x="103" y="551"/>
                </a:cubicBezTo>
                <a:cubicBezTo>
                  <a:pt x="85" y="564"/>
                  <a:pt x="64" y="579"/>
                  <a:pt x="59" y="582"/>
                </a:cubicBezTo>
                <a:cubicBezTo>
                  <a:pt x="56" y="585"/>
                  <a:pt x="53" y="589"/>
                  <a:pt x="53" y="593"/>
                </a:cubicBezTo>
                <a:cubicBezTo>
                  <a:pt x="52" y="597"/>
                  <a:pt x="53" y="602"/>
                  <a:pt x="55" y="606"/>
                </a:cubicBezTo>
                <a:cubicBezTo>
                  <a:pt x="57" y="610"/>
                  <a:pt x="61" y="613"/>
                  <a:pt x="65" y="614"/>
                </a:cubicBezTo>
                <a:cubicBezTo>
                  <a:pt x="69" y="615"/>
                  <a:pt x="74" y="615"/>
                  <a:pt x="78" y="614"/>
                </a:cubicBezTo>
                <a:cubicBezTo>
                  <a:pt x="83" y="611"/>
                  <a:pt x="106" y="600"/>
                  <a:pt x="127" y="591"/>
                </a:cubicBezTo>
                <a:cubicBezTo>
                  <a:pt x="132" y="597"/>
                  <a:pt x="136" y="603"/>
                  <a:pt x="141" y="609"/>
                </a:cubicBezTo>
                <a:cubicBezTo>
                  <a:pt x="126" y="626"/>
                  <a:pt x="108" y="646"/>
                  <a:pt x="105" y="649"/>
                </a:cubicBezTo>
                <a:cubicBezTo>
                  <a:pt x="102" y="653"/>
                  <a:pt x="101" y="657"/>
                  <a:pt x="101" y="662"/>
                </a:cubicBezTo>
                <a:cubicBezTo>
                  <a:pt x="101" y="666"/>
                  <a:pt x="103" y="670"/>
                  <a:pt x="106" y="673"/>
                </a:cubicBezTo>
                <a:cubicBezTo>
                  <a:pt x="109" y="677"/>
                  <a:pt x="113" y="679"/>
                  <a:pt x="117" y="679"/>
                </a:cubicBezTo>
                <a:cubicBezTo>
                  <a:pt x="122" y="680"/>
                  <a:pt x="126" y="679"/>
                  <a:pt x="130" y="676"/>
                </a:cubicBezTo>
                <a:cubicBezTo>
                  <a:pt x="134" y="673"/>
                  <a:pt x="155" y="658"/>
                  <a:pt x="173" y="644"/>
                </a:cubicBezTo>
                <a:cubicBezTo>
                  <a:pt x="179" y="649"/>
                  <a:pt x="185" y="654"/>
                  <a:pt x="191" y="659"/>
                </a:cubicBezTo>
                <a:cubicBezTo>
                  <a:pt x="179" y="679"/>
                  <a:pt x="166" y="701"/>
                  <a:pt x="164" y="706"/>
                </a:cubicBezTo>
                <a:cubicBezTo>
                  <a:pt x="161" y="710"/>
                  <a:pt x="161" y="714"/>
                  <a:pt x="162" y="719"/>
                </a:cubicBezTo>
                <a:cubicBezTo>
                  <a:pt x="163" y="723"/>
                  <a:pt x="166" y="726"/>
                  <a:pt x="169" y="729"/>
                </a:cubicBezTo>
                <a:cubicBezTo>
                  <a:pt x="173" y="732"/>
                  <a:pt x="178" y="733"/>
                  <a:pt x="182" y="733"/>
                </a:cubicBezTo>
                <a:cubicBezTo>
                  <a:pt x="186" y="732"/>
                  <a:pt x="191" y="730"/>
                  <a:pt x="194" y="727"/>
                </a:cubicBezTo>
                <a:cubicBezTo>
                  <a:pt x="197" y="723"/>
                  <a:pt x="214" y="704"/>
                  <a:pt x="229" y="686"/>
                </a:cubicBezTo>
                <a:cubicBezTo>
                  <a:pt x="236" y="690"/>
                  <a:pt x="243" y="694"/>
                  <a:pt x="250" y="698"/>
                </a:cubicBezTo>
                <a:cubicBezTo>
                  <a:pt x="242" y="720"/>
                  <a:pt x="234" y="744"/>
                  <a:pt x="233" y="749"/>
                </a:cubicBezTo>
                <a:cubicBezTo>
                  <a:pt x="231" y="753"/>
                  <a:pt x="232" y="758"/>
                  <a:pt x="234" y="762"/>
                </a:cubicBezTo>
                <a:cubicBezTo>
                  <a:pt x="236" y="766"/>
                  <a:pt x="239" y="769"/>
                  <a:pt x="243" y="771"/>
                </a:cubicBezTo>
                <a:cubicBezTo>
                  <a:pt x="248" y="772"/>
                  <a:pt x="252" y="773"/>
                  <a:pt x="256" y="771"/>
                </a:cubicBezTo>
                <a:cubicBezTo>
                  <a:pt x="260" y="770"/>
                  <a:pt x="264" y="767"/>
                  <a:pt x="266" y="763"/>
                </a:cubicBezTo>
                <a:cubicBezTo>
                  <a:pt x="269" y="759"/>
                  <a:pt x="281" y="736"/>
                  <a:pt x="293" y="716"/>
                </a:cubicBezTo>
                <a:cubicBezTo>
                  <a:pt x="300" y="719"/>
                  <a:pt x="307" y="721"/>
                  <a:pt x="315" y="723"/>
                </a:cubicBezTo>
                <a:cubicBezTo>
                  <a:pt x="313" y="746"/>
                  <a:pt x="310" y="772"/>
                  <a:pt x="309" y="777"/>
                </a:cubicBezTo>
                <a:cubicBezTo>
                  <a:pt x="309" y="781"/>
                  <a:pt x="311" y="786"/>
                  <a:pt x="313" y="789"/>
                </a:cubicBezTo>
                <a:cubicBezTo>
                  <a:pt x="316" y="793"/>
                  <a:pt x="320" y="795"/>
                  <a:pt x="324" y="796"/>
                </a:cubicBezTo>
                <a:cubicBezTo>
                  <a:pt x="329" y="797"/>
                  <a:pt x="333" y="796"/>
                  <a:pt x="337" y="794"/>
                </a:cubicBezTo>
                <a:cubicBezTo>
                  <a:pt x="341" y="792"/>
                  <a:pt x="344" y="788"/>
                  <a:pt x="345" y="784"/>
                </a:cubicBezTo>
                <a:cubicBezTo>
                  <a:pt x="347" y="779"/>
                  <a:pt x="354" y="755"/>
                  <a:pt x="361" y="732"/>
                </a:cubicBezTo>
                <a:cubicBezTo>
                  <a:pt x="365" y="733"/>
                  <a:pt x="369" y="733"/>
                  <a:pt x="373" y="734"/>
                </a:cubicBezTo>
                <a:cubicBezTo>
                  <a:pt x="377" y="734"/>
                  <a:pt x="381" y="734"/>
                  <a:pt x="385" y="735"/>
                </a:cubicBezTo>
                <a:cubicBezTo>
                  <a:pt x="387" y="758"/>
                  <a:pt x="390" y="783"/>
                  <a:pt x="390" y="788"/>
                </a:cubicBezTo>
                <a:cubicBezTo>
                  <a:pt x="391" y="793"/>
                  <a:pt x="393" y="797"/>
                  <a:pt x="397" y="800"/>
                </a:cubicBezTo>
                <a:cubicBezTo>
                  <a:pt x="400" y="802"/>
                  <a:pt x="404" y="804"/>
                  <a:pt x="409" y="804"/>
                </a:cubicBezTo>
                <a:cubicBezTo>
                  <a:pt x="413" y="804"/>
                  <a:pt x="418" y="802"/>
                  <a:pt x="421" y="799"/>
                </a:cubicBezTo>
                <a:cubicBezTo>
                  <a:pt x="424" y="797"/>
                  <a:pt x="427" y="793"/>
                  <a:pt x="427" y="788"/>
                </a:cubicBezTo>
                <a:cubicBezTo>
                  <a:pt x="427" y="783"/>
                  <a:pt x="430" y="757"/>
                  <a:pt x="432" y="734"/>
                </a:cubicBezTo>
                <a:cubicBezTo>
                  <a:pt x="439" y="734"/>
                  <a:pt x="447" y="733"/>
                  <a:pt x="455" y="732"/>
                </a:cubicBezTo>
                <a:cubicBezTo>
                  <a:pt x="462" y="754"/>
                  <a:pt x="470" y="778"/>
                  <a:pt x="472" y="783"/>
                </a:cubicBezTo>
                <a:cubicBezTo>
                  <a:pt x="473" y="787"/>
                  <a:pt x="476" y="791"/>
                  <a:pt x="480" y="793"/>
                </a:cubicBezTo>
                <a:cubicBezTo>
                  <a:pt x="484" y="795"/>
                  <a:pt x="489" y="795"/>
                  <a:pt x="493" y="794"/>
                </a:cubicBezTo>
                <a:cubicBezTo>
                  <a:pt x="498" y="794"/>
                  <a:pt x="501" y="791"/>
                  <a:pt x="504" y="788"/>
                </a:cubicBezTo>
                <a:cubicBezTo>
                  <a:pt x="507" y="784"/>
                  <a:pt x="508" y="780"/>
                  <a:pt x="508" y="775"/>
                </a:cubicBezTo>
                <a:cubicBezTo>
                  <a:pt x="507" y="770"/>
                  <a:pt x="504" y="745"/>
                  <a:pt x="501" y="722"/>
                </a:cubicBezTo>
                <a:cubicBezTo>
                  <a:pt x="508" y="720"/>
                  <a:pt x="516" y="717"/>
                  <a:pt x="523" y="714"/>
                </a:cubicBezTo>
                <a:cubicBezTo>
                  <a:pt x="535" y="734"/>
                  <a:pt x="548" y="757"/>
                  <a:pt x="550" y="761"/>
                </a:cubicBezTo>
                <a:cubicBezTo>
                  <a:pt x="553" y="765"/>
                  <a:pt x="556" y="768"/>
                  <a:pt x="561" y="769"/>
                </a:cubicBezTo>
                <a:cubicBezTo>
                  <a:pt x="565" y="770"/>
                  <a:pt x="569" y="770"/>
                  <a:pt x="574" y="768"/>
                </a:cubicBezTo>
                <a:cubicBezTo>
                  <a:pt x="578" y="766"/>
                  <a:pt x="581" y="763"/>
                  <a:pt x="583" y="759"/>
                </a:cubicBezTo>
                <a:cubicBezTo>
                  <a:pt x="585" y="755"/>
                  <a:pt x="585" y="750"/>
                  <a:pt x="584" y="746"/>
                </a:cubicBezTo>
                <a:cubicBezTo>
                  <a:pt x="582" y="741"/>
                  <a:pt x="573" y="717"/>
                  <a:pt x="566" y="695"/>
                </a:cubicBezTo>
                <a:cubicBezTo>
                  <a:pt x="573" y="691"/>
                  <a:pt x="579" y="687"/>
                  <a:pt x="586" y="683"/>
                </a:cubicBezTo>
                <a:cubicBezTo>
                  <a:pt x="601" y="700"/>
                  <a:pt x="619" y="719"/>
                  <a:pt x="622" y="723"/>
                </a:cubicBezTo>
                <a:cubicBezTo>
                  <a:pt x="625" y="727"/>
                  <a:pt x="630" y="729"/>
                  <a:pt x="634" y="729"/>
                </a:cubicBezTo>
                <a:cubicBezTo>
                  <a:pt x="638" y="729"/>
                  <a:pt x="643" y="728"/>
                  <a:pt x="647" y="725"/>
                </a:cubicBezTo>
                <a:cubicBezTo>
                  <a:pt x="650" y="722"/>
                  <a:pt x="653" y="719"/>
                  <a:pt x="654" y="714"/>
                </a:cubicBezTo>
                <a:cubicBezTo>
                  <a:pt x="655" y="710"/>
                  <a:pt x="654" y="706"/>
                  <a:pt x="652" y="702"/>
                </a:cubicBezTo>
                <a:cubicBezTo>
                  <a:pt x="649" y="697"/>
                  <a:pt x="636" y="675"/>
                  <a:pt x="624" y="656"/>
                </a:cubicBezTo>
                <a:cubicBezTo>
                  <a:pt x="630" y="650"/>
                  <a:pt x="635" y="645"/>
                  <a:pt x="641" y="640"/>
                </a:cubicBezTo>
                <a:cubicBezTo>
                  <a:pt x="660" y="653"/>
                  <a:pt x="681" y="669"/>
                  <a:pt x="685" y="672"/>
                </a:cubicBezTo>
                <a:cubicBezTo>
                  <a:pt x="689" y="674"/>
                  <a:pt x="693" y="675"/>
                  <a:pt x="698" y="675"/>
                </a:cubicBezTo>
                <a:cubicBezTo>
                  <a:pt x="702" y="674"/>
                  <a:pt x="706" y="672"/>
                  <a:pt x="709" y="668"/>
                </a:cubicBezTo>
                <a:cubicBezTo>
                  <a:pt x="712" y="665"/>
                  <a:pt x="714" y="661"/>
                  <a:pt x="714" y="656"/>
                </a:cubicBezTo>
                <a:cubicBezTo>
                  <a:pt x="714" y="652"/>
                  <a:pt x="712" y="648"/>
                  <a:pt x="709" y="644"/>
                </a:cubicBezTo>
                <a:cubicBezTo>
                  <a:pt x="706" y="641"/>
                  <a:pt x="688" y="622"/>
                  <a:pt x="672" y="605"/>
                </a:cubicBezTo>
                <a:cubicBezTo>
                  <a:pt x="677" y="599"/>
                  <a:pt x="681" y="593"/>
                  <a:pt x="686" y="586"/>
                </a:cubicBezTo>
                <a:cubicBezTo>
                  <a:pt x="707" y="596"/>
                  <a:pt x="731" y="606"/>
                  <a:pt x="735" y="608"/>
                </a:cubicBezTo>
                <a:cubicBezTo>
                  <a:pt x="740" y="610"/>
                  <a:pt x="744" y="610"/>
                  <a:pt x="748" y="608"/>
                </a:cubicBezTo>
                <a:cubicBezTo>
                  <a:pt x="752" y="607"/>
                  <a:pt x="756" y="604"/>
                  <a:pt x="758" y="600"/>
                </a:cubicBezTo>
                <a:cubicBezTo>
                  <a:pt x="761" y="596"/>
                  <a:pt x="761" y="592"/>
                  <a:pt x="760" y="587"/>
                </a:cubicBezTo>
                <a:cubicBezTo>
                  <a:pt x="759" y="583"/>
                  <a:pt x="757" y="579"/>
                  <a:pt x="753" y="576"/>
                </a:cubicBezTo>
                <a:cubicBezTo>
                  <a:pt x="749" y="573"/>
                  <a:pt x="728" y="559"/>
                  <a:pt x="709" y="546"/>
                </a:cubicBezTo>
                <a:cubicBezTo>
                  <a:pt x="712" y="539"/>
                  <a:pt x="715" y="532"/>
                  <a:pt x="718" y="524"/>
                </a:cubicBezTo>
                <a:cubicBezTo>
                  <a:pt x="741" y="529"/>
                  <a:pt x="766" y="534"/>
                  <a:pt x="771" y="536"/>
                </a:cubicBezTo>
                <a:cubicBezTo>
                  <a:pt x="776" y="537"/>
                  <a:pt x="780" y="535"/>
                  <a:pt x="784" y="533"/>
                </a:cubicBezTo>
                <a:cubicBezTo>
                  <a:pt x="788" y="531"/>
                  <a:pt x="791" y="527"/>
                  <a:pt x="792" y="523"/>
                </a:cubicBezTo>
                <a:cubicBezTo>
                  <a:pt x="793" y="519"/>
                  <a:pt x="793" y="514"/>
                  <a:pt x="791" y="510"/>
                </a:cubicBezTo>
                <a:cubicBezTo>
                  <a:pt x="790" y="506"/>
                  <a:pt x="787" y="503"/>
                  <a:pt x="782" y="501"/>
                </a:cubicBezTo>
                <a:cubicBezTo>
                  <a:pt x="777" y="499"/>
                  <a:pt x="754" y="489"/>
                  <a:pt x="732" y="480"/>
                </a:cubicBezTo>
                <a:cubicBezTo>
                  <a:pt x="734" y="472"/>
                  <a:pt x="735" y="465"/>
                  <a:pt x="737" y="457"/>
                </a:cubicBezTo>
                <a:cubicBezTo>
                  <a:pt x="760" y="457"/>
                  <a:pt x="786" y="457"/>
                  <a:pt x="791" y="457"/>
                </a:cubicBezTo>
                <a:moveTo>
                  <a:pt x="379" y="667"/>
                </a:moveTo>
                <a:cubicBezTo>
                  <a:pt x="232" y="652"/>
                  <a:pt x="123" y="522"/>
                  <a:pt x="137" y="376"/>
                </a:cubicBezTo>
                <a:cubicBezTo>
                  <a:pt x="151" y="230"/>
                  <a:pt x="282" y="123"/>
                  <a:pt x="430" y="137"/>
                </a:cubicBezTo>
                <a:cubicBezTo>
                  <a:pt x="577" y="151"/>
                  <a:pt x="686" y="281"/>
                  <a:pt x="672" y="428"/>
                </a:cubicBezTo>
                <a:cubicBezTo>
                  <a:pt x="658" y="574"/>
                  <a:pt x="527" y="681"/>
                  <a:pt x="379" y="667"/>
                </a:cubicBezTo>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5"/>
          <p:cNvSpPr>
            <a:spLocks noEditPoints="1"/>
          </p:cNvSpPr>
          <p:nvPr/>
        </p:nvSpPr>
        <p:spPr bwMode="auto">
          <a:xfrm>
            <a:off x="5642592" y="2245232"/>
            <a:ext cx="918633" cy="916517"/>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5"/>
          <p:cNvSpPr>
            <a:spLocks noEditPoints="1"/>
          </p:cNvSpPr>
          <p:nvPr/>
        </p:nvSpPr>
        <p:spPr bwMode="auto">
          <a:xfrm>
            <a:off x="7447047" y="3238666"/>
            <a:ext cx="1370412" cy="1367256"/>
          </a:xfrm>
          <a:custGeom>
            <a:avLst/>
            <a:gdLst>
              <a:gd name="T0" fmla="*/ 624 w 624"/>
              <a:gd name="T1" fmla="*/ 350 h 623"/>
              <a:gd name="T2" fmla="*/ 624 w 624"/>
              <a:gd name="T3" fmla="*/ 273 h 623"/>
              <a:gd name="T4" fmla="*/ 562 w 624"/>
              <a:gd name="T5" fmla="*/ 273 h 623"/>
              <a:gd name="T6" fmla="*/ 548 w 624"/>
              <a:gd name="T7" fmla="*/ 220 h 623"/>
              <a:gd name="T8" fmla="*/ 602 w 624"/>
              <a:gd name="T9" fmla="*/ 189 h 623"/>
              <a:gd name="T10" fmla="*/ 563 w 624"/>
              <a:gd name="T11" fmla="*/ 122 h 623"/>
              <a:gd name="T12" fmla="*/ 509 w 624"/>
              <a:gd name="T13" fmla="*/ 153 h 623"/>
              <a:gd name="T14" fmla="*/ 471 w 624"/>
              <a:gd name="T15" fmla="*/ 114 h 623"/>
              <a:gd name="T16" fmla="*/ 502 w 624"/>
              <a:gd name="T17" fmla="*/ 61 h 623"/>
              <a:gd name="T18" fmla="*/ 434 w 624"/>
              <a:gd name="T19" fmla="*/ 22 h 623"/>
              <a:gd name="T20" fmla="*/ 403 w 624"/>
              <a:gd name="T21" fmla="*/ 75 h 623"/>
              <a:gd name="T22" fmla="*/ 351 w 624"/>
              <a:gd name="T23" fmla="*/ 61 h 623"/>
              <a:gd name="T24" fmla="*/ 351 w 624"/>
              <a:gd name="T25" fmla="*/ 0 h 623"/>
              <a:gd name="T26" fmla="*/ 273 w 624"/>
              <a:gd name="T27" fmla="*/ 0 h 623"/>
              <a:gd name="T28" fmla="*/ 273 w 624"/>
              <a:gd name="T29" fmla="*/ 61 h 623"/>
              <a:gd name="T30" fmla="*/ 221 w 624"/>
              <a:gd name="T31" fmla="*/ 75 h 623"/>
              <a:gd name="T32" fmla="*/ 190 w 624"/>
              <a:gd name="T33" fmla="*/ 22 h 623"/>
              <a:gd name="T34" fmla="*/ 122 w 624"/>
              <a:gd name="T35" fmla="*/ 61 h 623"/>
              <a:gd name="T36" fmla="*/ 153 w 624"/>
              <a:gd name="T37" fmla="*/ 114 h 623"/>
              <a:gd name="T38" fmla="*/ 115 w 624"/>
              <a:gd name="T39" fmla="*/ 153 h 623"/>
              <a:gd name="T40" fmla="*/ 61 w 624"/>
              <a:gd name="T41" fmla="*/ 122 h 623"/>
              <a:gd name="T42" fmla="*/ 23 w 624"/>
              <a:gd name="T43" fmla="*/ 189 h 623"/>
              <a:gd name="T44" fmla="*/ 76 w 624"/>
              <a:gd name="T45" fmla="*/ 220 h 623"/>
              <a:gd name="T46" fmla="*/ 62 w 624"/>
              <a:gd name="T47" fmla="*/ 273 h 623"/>
              <a:gd name="T48" fmla="*/ 0 w 624"/>
              <a:gd name="T49" fmla="*/ 273 h 623"/>
              <a:gd name="T50" fmla="*/ 0 w 624"/>
              <a:gd name="T51" fmla="*/ 350 h 623"/>
              <a:gd name="T52" fmla="*/ 62 w 624"/>
              <a:gd name="T53" fmla="*/ 350 h 623"/>
              <a:gd name="T54" fmla="*/ 76 w 624"/>
              <a:gd name="T55" fmla="*/ 403 h 623"/>
              <a:gd name="T56" fmla="*/ 23 w 624"/>
              <a:gd name="T57" fmla="*/ 434 h 623"/>
              <a:gd name="T58" fmla="*/ 61 w 624"/>
              <a:gd name="T59" fmla="*/ 501 h 623"/>
              <a:gd name="T60" fmla="*/ 115 w 624"/>
              <a:gd name="T61" fmla="*/ 470 h 623"/>
              <a:gd name="T62" fmla="*/ 153 w 624"/>
              <a:gd name="T63" fmla="*/ 509 h 623"/>
              <a:gd name="T64" fmla="*/ 122 w 624"/>
              <a:gd name="T65" fmla="*/ 562 h 623"/>
              <a:gd name="T66" fmla="*/ 190 w 624"/>
              <a:gd name="T67" fmla="*/ 601 h 623"/>
              <a:gd name="T68" fmla="*/ 221 w 624"/>
              <a:gd name="T69" fmla="*/ 548 h 623"/>
              <a:gd name="T70" fmla="*/ 273 w 624"/>
              <a:gd name="T71" fmla="*/ 562 h 623"/>
              <a:gd name="T72" fmla="*/ 273 w 624"/>
              <a:gd name="T73" fmla="*/ 623 h 623"/>
              <a:gd name="T74" fmla="*/ 351 w 624"/>
              <a:gd name="T75" fmla="*/ 623 h 623"/>
              <a:gd name="T76" fmla="*/ 351 w 624"/>
              <a:gd name="T77" fmla="*/ 562 h 623"/>
              <a:gd name="T78" fmla="*/ 403 w 624"/>
              <a:gd name="T79" fmla="*/ 548 h 623"/>
              <a:gd name="T80" fmla="*/ 434 w 624"/>
              <a:gd name="T81" fmla="*/ 601 h 623"/>
              <a:gd name="T82" fmla="*/ 502 w 624"/>
              <a:gd name="T83" fmla="*/ 562 h 623"/>
              <a:gd name="T84" fmla="*/ 471 w 624"/>
              <a:gd name="T85" fmla="*/ 509 h 623"/>
              <a:gd name="T86" fmla="*/ 509 w 624"/>
              <a:gd name="T87" fmla="*/ 470 h 623"/>
              <a:gd name="T88" fmla="*/ 563 w 624"/>
              <a:gd name="T89" fmla="*/ 501 h 623"/>
              <a:gd name="T90" fmla="*/ 602 w 624"/>
              <a:gd name="T91" fmla="*/ 434 h 623"/>
              <a:gd name="T92" fmla="*/ 548 w 624"/>
              <a:gd name="T93" fmla="*/ 403 h 623"/>
              <a:gd name="T94" fmla="*/ 562 w 624"/>
              <a:gd name="T95" fmla="*/ 350 h 623"/>
              <a:gd name="T96" fmla="*/ 624 w 624"/>
              <a:gd name="T97" fmla="*/ 350 h 623"/>
              <a:gd name="T98" fmla="*/ 312 w 624"/>
              <a:gd name="T99" fmla="*/ 516 h 623"/>
              <a:gd name="T100" fmla="*/ 107 w 624"/>
              <a:gd name="T101" fmla="*/ 311 h 623"/>
              <a:gd name="T102" fmla="*/ 312 w 624"/>
              <a:gd name="T103" fmla="*/ 107 h 623"/>
              <a:gd name="T104" fmla="*/ 517 w 624"/>
              <a:gd name="T105" fmla="*/ 311 h 623"/>
              <a:gd name="T106" fmla="*/ 312 w 624"/>
              <a:gd name="T107" fmla="*/ 516 h 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4" h="623">
                <a:moveTo>
                  <a:pt x="624" y="350"/>
                </a:moveTo>
                <a:cubicBezTo>
                  <a:pt x="624" y="273"/>
                  <a:pt x="624" y="273"/>
                  <a:pt x="624" y="273"/>
                </a:cubicBezTo>
                <a:cubicBezTo>
                  <a:pt x="562" y="273"/>
                  <a:pt x="562" y="273"/>
                  <a:pt x="562" y="273"/>
                </a:cubicBezTo>
                <a:cubicBezTo>
                  <a:pt x="559" y="254"/>
                  <a:pt x="555" y="237"/>
                  <a:pt x="548" y="220"/>
                </a:cubicBezTo>
                <a:cubicBezTo>
                  <a:pt x="602" y="189"/>
                  <a:pt x="602" y="189"/>
                  <a:pt x="602" y="189"/>
                </a:cubicBezTo>
                <a:cubicBezTo>
                  <a:pt x="563" y="122"/>
                  <a:pt x="563" y="122"/>
                  <a:pt x="563" y="122"/>
                </a:cubicBezTo>
                <a:cubicBezTo>
                  <a:pt x="509" y="153"/>
                  <a:pt x="509" y="153"/>
                  <a:pt x="509" y="153"/>
                </a:cubicBezTo>
                <a:cubicBezTo>
                  <a:pt x="498" y="139"/>
                  <a:pt x="485" y="126"/>
                  <a:pt x="471" y="114"/>
                </a:cubicBezTo>
                <a:cubicBezTo>
                  <a:pt x="502" y="61"/>
                  <a:pt x="502" y="61"/>
                  <a:pt x="502" y="61"/>
                </a:cubicBezTo>
                <a:cubicBezTo>
                  <a:pt x="434" y="22"/>
                  <a:pt x="434" y="22"/>
                  <a:pt x="434" y="22"/>
                </a:cubicBezTo>
                <a:cubicBezTo>
                  <a:pt x="403" y="75"/>
                  <a:pt x="403" y="75"/>
                  <a:pt x="403" y="75"/>
                </a:cubicBezTo>
                <a:cubicBezTo>
                  <a:pt x="387" y="69"/>
                  <a:pt x="369" y="64"/>
                  <a:pt x="351" y="61"/>
                </a:cubicBezTo>
                <a:cubicBezTo>
                  <a:pt x="351" y="0"/>
                  <a:pt x="351" y="0"/>
                  <a:pt x="351" y="0"/>
                </a:cubicBezTo>
                <a:cubicBezTo>
                  <a:pt x="273" y="0"/>
                  <a:pt x="273" y="0"/>
                  <a:pt x="273" y="0"/>
                </a:cubicBezTo>
                <a:cubicBezTo>
                  <a:pt x="273" y="61"/>
                  <a:pt x="273" y="61"/>
                  <a:pt x="273" y="61"/>
                </a:cubicBezTo>
                <a:cubicBezTo>
                  <a:pt x="255" y="64"/>
                  <a:pt x="237" y="69"/>
                  <a:pt x="221" y="75"/>
                </a:cubicBezTo>
                <a:cubicBezTo>
                  <a:pt x="190" y="22"/>
                  <a:pt x="190" y="22"/>
                  <a:pt x="190" y="22"/>
                </a:cubicBezTo>
                <a:cubicBezTo>
                  <a:pt x="122" y="61"/>
                  <a:pt x="122" y="61"/>
                  <a:pt x="122" y="61"/>
                </a:cubicBezTo>
                <a:cubicBezTo>
                  <a:pt x="153" y="114"/>
                  <a:pt x="153" y="114"/>
                  <a:pt x="153" y="114"/>
                </a:cubicBezTo>
                <a:cubicBezTo>
                  <a:pt x="139" y="126"/>
                  <a:pt x="126" y="139"/>
                  <a:pt x="115" y="153"/>
                </a:cubicBezTo>
                <a:cubicBezTo>
                  <a:pt x="61" y="122"/>
                  <a:pt x="61" y="122"/>
                  <a:pt x="61" y="122"/>
                </a:cubicBezTo>
                <a:cubicBezTo>
                  <a:pt x="23" y="189"/>
                  <a:pt x="23" y="189"/>
                  <a:pt x="23" y="189"/>
                </a:cubicBezTo>
                <a:cubicBezTo>
                  <a:pt x="76" y="220"/>
                  <a:pt x="76" y="220"/>
                  <a:pt x="76" y="220"/>
                </a:cubicBezTo>
                <a:cubicBezTo>
                  <a:pt x="69" y="237"/>
                  <a:pt x="65" y="254"/>
                  <a:pt x="62" y="273"/>
                </a:cubicBezTo>
                <a:cubicBezTo>
                  <a:pt x="0" y="273"/>
                  <a:pt x="0" y="273"/>
                  <a:pt x="0" y="273"/>
                </a:cubicBezTo>
                <a:cubicBezTo>
                  <a:pt x="0" y="350"/>
                  <a:pt x="0" y="350"/>
                  <a:pt x="0" y="350"/>
                </a:cubicBezTo>
                <a:cubicBezTo>
                  <a:pt x="62" y="350"/>
                  <a:pt x="62" y="350"/>
                  <a:pt x="62" y="350"/>
                </a:cubicBezTo>
                <a:cubicBezTo>
                  <a:pt x="65" y="369"/>
                  <a:pt x="69" y="386"/>
                  <a:pt x="76" y="403"/>
                </a:cubicBezTo>
                <a:cubicBezTo>
                  <a:pt x="23" y="434"/>
                  <a:pt x="23" y="434"/>
                  <a:pt x="23" y="434"/>
                </a:cubicBezTo>
                <a:cubicBezTo>
                  <a:pt x="61" y="501"/>
                  <a:pt x="61" y="501"/>
                  <a:pt x="61" y="501"/>
                </a:cubicBezTo>
                <a:cubicBezTo>
                  <a:pt x="115" y="470"/>
                  <a:pt x="115" y="470"/>
                  <a:pt x="115" y="470"/>
                </a:cubicBezTo>
                <a:cubicBezTo>
                  <a:pt x="126" y="484"/>
                  <a:pt x="139" y="497"/>
                  <a:pt x="153" y="509"/>
                </a:cubicBezTo>
                <a:cubicBezTo>
                  <a:pt x="122" y="562"/>
                  <a:pt x="122" y="562"/>
                  <a:pt x="122" y="562"/>
                </a:cubicBezTo>
                <a:cubicBezTo>
                  <a:pt x="190" y="601"/>
                  <a:pt x="190" y="601"/>
                  <a:pt x="190" y="601"/>
                </a:cubicBezTo>
                <a:cubicBezTo>
                  <a:pt x="221" y="548"/>
                  <a:pt x="221" y="548"/>
                  <a:pt x="221" y="548"/>
                </a:cubicBezTo>
                <a:cubicBezTo>
                  <a:pt x="237" y="554"/>
                  <a:pt x="255" y="559"/>
                  <a:pt x="273" y="562"/>
                </a:cubicBezTo>
                <a:cubicBezTo>
                  <a:pt x="273" y="623"/>
                  <a:pt x="273" y="623"/>
                  <a:pt x="273" y="623"/>
                </a:cubicBezTo>
                <a:cubicBezTo>
                  <a:pt x="351" y="623"/>
                  <a:pt x="351" y="623"/>
                  <a:pt x="351" y="623"/>
                </a:cubicBezTo>
                <a:cubicBezTo>
                  <a:pt x="351" y="562"/>
                  <a:pt x="351" y="562"/>
                  <a:pt x="351" y="562"/>
                </a:cubicBezTo>
                <a:cubicBezTo>
                  <a:pt x="369" y="559"/>
                  <a:pt x="387" y="554"/>
                  <a:pt x="403" y="548"/>
                </a:cubicBezTo>
                <a:cubicBezTo>
                  <a:pt x="434" y="601"/>
                  <a:pt x="434" y="601"/>
                  <a:pt x="434" y="601"/>
                </a:cubicBezTo>
                <a:cubicBezTo>
                  <a:pt x="502" y="562"/>
                  <a:pt x="502" y="562"/>
                  <a:pt x="502" y="562"/>
                </a:cubicBezTo>
                <a:cubicBezTo>
                  <a:pt x="471" y="509"/>
                  <a:pt x="471" y="509"/>
                  <a:pt x="471" y="509"/>
                </a:cubicBezTo>
                <a:cubicBezTo>
                  <a:pt x="485" y="497"/>
                  <a:pt x="498" y="484"/>
                  <a:pt x="509" y="470"/>
                </a:cubicBezTo>
                <a:cubicBezTo>
                  <a:pt x="563" y="501"/>
                  <a:pt x="563" y="501"/>
                  <a:pt x="563" y="501"/>
                </a:cubicBezTo>
                <a:cubicBezTo>
                  <a:pt x="602" y="434"/>
                  <a:pt x="602" y="434"/>
                  <a:pt x="602" y="434"/>
                </a:cubicBezTo>
                <a:cubicBezTo>
                  <a:pt x="548" y="403"/>
                  <a:pt x="548" y="403"/>
                  <a:pt x="548" y="403"/>
                </a:cubicBezTo>
                <a:cubicBezTo>
                  <a:pt x="555" y="386"/>
                  <a:pt x="559" y="369"/>
                  <a:pt x="562" y="350"/>
                </a:cubicBezTo>
                <a:lnTo>
                  <a:pt x="624" y="350"/>
                </a:lnTo>
                <a:close/>
                <a:moveTo>
                  <a:pt x="312" y="516"/>
                </a:moveTo>
                <a:cubicBezTo>
                  <a:pt x="199" y="516"/>
                  <a:pt x="107" y="424"/>
                  <a:pt x="107" y="311"/>
                </a:cubicBezTo>
                <a:cubicBezTo>
                  <a:pt x="107" y="199"/>
                  <a:pt x="199" y="107"/>
                  <a:pt x="312" y="107"/>
                </a:cubicBezTo>
                <a:cubicBezTo>
                  <a:pt x="425" y="107"/>
                  <a:pt x="517" y="199"/>
                  <a:pt x="517" y="311"/>
                </a:cubicBezTo>
                <a:cubicBezTo>
                  <a:pt x="517" y="424"/>
                  <a:pt x="425" y="516"/>
                  <a:pt x="312" y="516"/>
                </a:cubicBezTo>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16"/>
          <p:cNvSpPr>
            <a:spLocks noEditPoints="1"/>
          </p:cNvSpPr>
          <p:nvPr/>
        </p:nvSpPr>
        <p:spPr bwMode="auto">
          <a:xfrm>
            <a:off x="6206681" y="3492298"/>
            <a:ext cx="1240367" cy="1242484"/>
          </a:xfrm>
          <a:custGeom>
            <a:avLst/>
            <a:gdLst>
              <a:gd name="T0" fmla="*/ 807 w 842"/>
              <a:gd name="T1" fmla="*/ 393 h 844"/>
              <a:gd name="T2" fmla="*/ 802 w 842"/>
              <a:gd name="T3" fmla="*/ 353 h 844"/>
              <a:gd name="T4" fmla="*/ 793 w 842"/>
              <a:gd name="T5" fmla="*/ 313 h 844"/>
              <a:gd name="T6" fmla="*/ 780 w 842"/>
              <a:gd name="T7" fmla="*/ 275 h 844"/>
              <a:gd name="T8" fmla="*/ 762 w 842"/>
              <a:gd name="T9" fmla="*/ 238 h 844"/>
              <a:gd name="T10" fmla="*/ 741 w 842"/>
              <a:gd name="T11" fmla="*/ 203 h 844"/>
              <a:gd name="T12" fmla="*/ 717 w 842"/>
              <a:gd name="T13" fmla="*/ 171 h 844"/>
              <a:gd name="T14" fmla="*/ 689 w 842"/>
              <a:gd name="T15" fmla="*/ 141 h 844"/>
              <a:gd name="T16" fmla="*/ 658 w 842"/>
              <a:gd name="T17" fmla="*/ 115 h 844"/>
              <a:gd name="T18" fmla="*/ 625 w 842"/>
              <a:gd name="T19" fmla="*/ 92 h 844"/>
              <a:gd name="T20" fmla="*/ 589 w 842"/>
              <a:gd name="T21" fmla="*/ 72 h 844"/>
              <a:gd name="T22" fmla="*/ 552 w 842"/>
              <a:gd name="T23" fmla="*/ 57 h 844"/>
              <a:gd name="T24" fmla="*/ 513 w 842"/>
              <a:gd name="T25" fmla="*/ 45 h 844"/>
              <a:gd name="T26" fmla="*/ 473 w 842"/>
              <a:gd name="T27" fmla="*/ 37 h 844"/>
              <a:gd name="T28" fmla="*/ 433 w 842"/>
              <a:gd name="T29" fmla="*/ 34 h 844"/>
              <a:gd name="T30" fmla="*/ 392 w 842"/>
              <a:gd name="T31" fmla="*/ 35 h 844"/>
              <a:gd name="T32" fmla="*/ 352 w 842"/>
              <a:gd name="T33" fmla="*/ 40 h 844"/>
              <a:gd name="T34" fmla="*/ 312 w 842"/>
              <a:gd name="T35" fmla="*/ 49 h 844"/>
              <a:gd name="T36" fmla="*/ 274 w 842"/>
              <a:gd name="T37" fmla="*/ 63 h 844"/>
              <a:gd name="T38" fmla="*/ 237 w 842"/>
              <a:gd name="T39" fmla="*/ 80 h 844"/>
              <a:gd name="T40" fmla="*/ 203 w 842"/>
              <a:gd name="T41" fmla="*/ 101 h 844"/>
              <a:gd name="T42" fmla="*/ 170 w 842"/>
              <a:gd name="T43" fmla="*/ 126 h 844"/>
              <a:gd name="T44" fmla="*/ 141 w 842"/>
              <a:gd name="T45" fmla="*/ 154 h 844"/>
              <a:gd name="T46" fmla="*/ 115 w 842"/>
              <a:gd name="T47" fmla="*/ 185 h 844"/>
              <a:gd name="T48" fmla="*/ 91 w 842"/>
              <a:gd name="T49" fmla="*/ 218 h 844"/>
              <a:gd name="T50" fmla="*/ 72 w 842"/>
              <a:gd name="T51" fmla="*/ 254 h 844"/>
              <a:gd name="T52" fmla="*/ 56 w 842"/>
              <a:gd name="T53" fmla="*/ 291 h 844"/>
              <a:gd name="T54" fmla="*/ 45 w 842"/>
              <a:gd name="T55" fmla="*/ 330 h 844"/>
              <a:gd name="T56" fmla="*/ 37 w 842"/>
              <a:gd name="T57" fmla="*/ 370 h 844"/>
              <a:gd name="T58" fmla="*/ 34 w 842"/>
              <a:gd name="T59" fmla="*/ 410 h 844"/>
              <a:gd name="T60" fmla="*/ 35 w 842"/>
              <a:gd name="T61" fmla="*/ 451 h 844"/>
              <a:gd name="T62" fmla="*/ 40 w 842"/>
              <a:gd name="T63" fmla="*/ 491 h 844"/>
              <a:gd name="T64" fmla="*/ 49 w 842"/>
              <a:gd name="T65" fmla="*/ 531 h 844"/>
              <a:gd name="T66" fmla="*/ 62 w 842"/>
              <a:gd name="T67" fmla="*/ 569 h 844"/>
              <a:gd name="T68" fmla="*/ 80 w 842"/>
              <a:gd name="T69" fmla="*/ 606 h 844"/>
              <a:gd name="T70" fmla="*/ 101 w 842"/>
              <a:gd name="T71" fmla="*/ 641 h 844"/>
              <a:gd name="T72" fmla="*/ 126 w 842"/>
              <a:gd name="T73" fmla="*/ 673 h 844"/>
              <a:gd name="T74" fmla="*/ 153 w 842"/>
              <a:gd name="T75" fmla="*/ 703 h 844"/>
              <a:gd name="T76" fmla="*/ 184 w 842"/>
              <a:gd name="T77" fmla="*/ 729 h 844"/>
              <a:gd name="T78" fmla="*/ 217 w 842"/>
              <a:gd name="T79" fmla="*/ 752 h 844"/>
              <a:gd name="T80" fmla="*/ 253 w 842"/>
              <a:gd name="T81" fmla="*/ 772 h 844"/>
              <a:gd name="T82" fmla="*/ 290 w 842"/>
              <a:gd name="T83" fmla="*/ 788 h 844"/>
              <a:gd name="T84" fmla="*/ 329 w 842"/>
              <a:gd name="T85" fmla="*/ 799 h 844"/>
              <a:gd name="T86" fmla="*/ 369 w 842"/>
              <a:gd name="T87" fmla="*/ 807 h 844"/>
              <a:gd name="T88" fmla="*/ 409 w 842"/>
              <a:gd name="T89" fmla="*/ 810 h 844"/>
              <a:gd name="T90" fmla="*/ 450 w 842"/>
              <a:gd name="T91" fmla="*/ 809 h 844"/>
              <a:gd name="T92" fmla="*/ 490 w 842"/>
              <a:gd name="T93" fmla="*/ 804 h 844"/>
              <a:gd name="T94" fmla="*/ 530 w 842"/>
              <a:gd name="T95" fmla="*/ 795 h 844"/>
              <a:gd name="T96" fmla="*/ 568 w 842"/>
              <a:gd name="T97" fmla="*/ 781 h 844"/>
              <a:gd name="T98" fmla="*/ 605 w 842"/>
              <a:gd name="T99" fmla="*/ 764 h 844"/>
              <a:gd name="T100" fmla="*/ 639 w 842"/>
              <a:gd name="T101" fmla="*/ 743 h 844"/>
              <a:gd name="T102" fmla="*/ 672 w 842"/>
              <a:gd name="T103" fmla="*/ 718 h 844"/>
              <a:gd name="T104" fmla="*/ 701 w 842"/>
              <a:gd name="T105" fmla="*/ 690 h 844"/>
              <a:gd name="T106" fmla="*/ 728 w 842"/>
              <a:gd name="T107" fmla="*/ 659 h 844"/>
              <a:gd name="T108" fmla="*/ 751 w 842"/>
              <a:gd name="T109" fmla="*/ 626 h 844"/>
              <a:gd name="T110" fmla="*/ 770 w 842"/>
              <a:gd name="T111" fmla="*/ 590 h 844"/>
              <a:gd name="T112" fmla="*/ 786 w 842"/>
              <a:gd name="T113" fmla="*/ 553 h 844"/>
              <a:gd name="T114" fmla="*/ 798 w 842"/>
              <a:gd name="T115" fmla="*/ 514 h 844"/>
              <a:gd name="T116" fmla="*/ 805 w 842"/>
              <a:gd name="T117" fmla="*/ 474 h 844"/>
              <a:gd name="T118" fmla="*/ 808 w 842"/>
              <a:gd name="T119" fmla="*/ 434 h 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42" h="844">
                <a:moveTo>
                  <a:pt x="834" y="431"/>
                </a:moveTo>
                <a:cubicBezTo>
                  <a:pt x="837" y="431"/>
                  <a:pt x="839" y="430"/>
                  <a:pt x="840" y="428"/>
                </a:cubicBezTo>
                <a:cubicBezTo>
                  <a:pt x="841" y="426"/>
                  <a:pt x="842" y="424"/>
                  <a:pt x="842" y="422"/>
                </a:cubicBezTo>
                <a:cubicBezTo>
                  <a:pt x="842" y="420"/>
                  <a:pt x="841" y="418"/>
                  <a:pt x="840" y="416"/>
                </a:cubicBezTo>
                <a:cubicBezTo>
                  <a:pt x="839" y="414"/>
                  <a:pt x="837" y="413"/>
                  <a:pt x="834" y="413"/>
                </a:cubicBezTo>
                <a:cubicBezTo>
                  <a:pt x="832" y="413"/>
                  <a:pt x="820" y="412"/>
                  <a:pt x="808" y="410"/>
                </a:cubicBezTo>
                <a:cubicBezTo>
                  <a:pt x="808" y="405"/>
                  <a:pt x="808" y="399"/>
                  <a:pt x="807" y="393"/>
                </a:cubicBezTo>
                <a:cubicBezTo>
                  <a:pt x="819" y="391"/>
                  <a:pt x="831" y="388"/>
                  <a:pt x="833" y="388"/>
                </a:cubicBezTo>
                <a:cubicBezTo>
                  <a:pt x="835" y="387"/>
                  <a:pt x="837" y="386"/>
                  <a:pt x="838" y="384"/>
                </a:cubicBezTo>
                <a:cubicBezTo>
                  <a:pt x="840" y="382"/>
                  <a:pt x="840" y="380"/>
                  <a:pt x="840" y="378"/>
                </a:cubicBezTo>
                <a:cubicBezTo>
                  <a:pt x="840" y="376"/>
                  <a:pt x="839" y="374"/>
                  <a:pt x="837" y="372"/>
                </a:cubicBezTo>
                <a:cubicBezTo>
                  <a:pt x="836" y="371"/>
                  <a:pt x="834" y="370"/>
                  <a:pt x="831" y="370"/>
                </a:cubicBezTo>
                <a:cubicBezTo>
                  <a:pt x="829" y="370"/>
                  <a:pt x="816" y="370"/>
                  <a:pt x="805" y="370"/>
                </a:cubicBezTo>
                <a:cubicBezTo>
                  <a:pt x="804" y="364"/>
                  <a:pt x="803" y="358"/>
                  <a:pt x="802" y="353"/>
                </a:cubicBezTo>
                <a:cubicBezTo>
                  <a:pt x="813" y="349"/>
                  <a:pt x="825" y="346"/>
                  <a:pt x="827" y="345"/>
                </a:cubicBezTo>
                <a:cubicBezTo>
                  <a:pt x="829" y="344"/>
                  <a:pt x="831" y="343"/>
                  <a:pt x="832" y="341"/>
                </a:cubicBezTo>
                <a:cubicBezTo>
                  <a:pt x="833" y="339"/>
                  <a:pt x="834" y="337"/>
                  <a:pt x="833" y="334"/>
                </a:cubicBezTo>
                <a:cubicBezTo>
                  <a:pt x="833" y="332"/>
                  <a:pt x="831" y="330"/>
                  <a:pt x="830" y="329"/>
                </a:cubicBezTo>
                <a:cubicBezTo>
                  <a:pt x="828" y="328"/>
                  <a:pt x="826" y="327"/>
                  <a:pt x="824" y="327"/>
                </a:cubicBezTo>
                <a:cubicBezTo>
                  <a:pt x="821" y="327"/>
                  <a:pt x="809" y="329"/>
                  <a:pt x="798" y="330"/>
                </a:cubicBezTo>
                <a:cubicBezTo>
                  <a:pt x="796" y="324"/>
                  <a:pt x="795" y="319"/>
                  <a:pt x="793" y="313"/>
                </a:cubicBezTo>
                <a:cubicBezTo>
                  <a:pt x="803" y="309"/>
                  <a:pt x="815" y="304"/>
                  <a:pt x="817" y="303"/>
                </a:cubicBezTo>
                <a:cubicBezTo>
                  <a:pt x="819" y="302"/>
                  <a:pt x="821" y="300"/>
                  <a:pt x="821" y="298"/>
                </a:cubicBezTo>
                <a:cubicBezTo>
                  <a:pt x="822" y="296"/>
                  <a:pt x="822" y="294"/>
                  <a:pt x="822" y="292"/>
                </a:cubicBezTo>
                <a:cubicBezTo>
                  <a:pt x="821" y="289"/>
                  <a:pt x="820" y="288"/>
                  <a:pt x="818" y="287"/>
                </a:cubicBezTo>
                <a:cubicBezTo>
                  <a:pt x="816" y="285"/>
                  <a:pt x="814" y="285"/>
                  <a:pt x="811" y="285"/>
                </a:cubicBezTo>
                <a:cubicBezTo>
                  <a:pt x="809" y="286"/>
                  <a:pt x="797" y="289"/>
                  <a:pt x="786" y="291"/>
                </a:cubicBezTo>
                <a:cubicBezTo>
                  <a:pt x="784" y="286"/>
                  <a:pt x="782" y="280"/>
                  <a:pt x="780" y="275"/>
                </a:cubicBezTo>
                <a:cubicBezTo>
                  <a:pt x="790" y="269"/>
                  <a:pt x="800" y="263"/>
                  <a:pt x="802" y="262"/>
                </a:cubicBezTo>
                <a:cubicBezTo>
                  <a:pt x="804" y="261"/>
                  <a:pt x="806" y="259"/>
                  <a:pt x="806" y="257"/>
                </a:cubicBezTo>
                <a:cubicBezTo>
                  <a:pt x="807" y="255"/>
                  <a:pt x="807" y="253"/>
                  <a:pt x="806" y="250"/>
                </a:cubicBezTo>
                <a:cubicBezTo>
                  <a:pt x="805" y="248"/>
                  <a:pt x="803" y="247"/>
                  <a:pt x="801" y="246"/>
                </a:cubicBezTo>
                <a:cubicBezTo>
                  <a:pt x="799" y="245"/>
                  <a:pt x="797" y="245"/>
                  <a:pt x="795" y="245"/>
                </a:cubicBezTo>
                <a:cubicBezTo>
                  <a:pt x="793" y="246"/>
                  <a:pt x="781" y="250"/>
                  <a:pt x="770" y="254"/>
                </a:cubicBezTo>
                <a:cubicBezTo>
                  <a:pt x="768" y="248"/>
                  <a:pt x="765" y="243"/>
                  <a:pt x="762" y="238"/>
                </a:cubicBezTo>
                <a:cubicBezTo>
                  <a:pt x="772" y="231"/>
                  <a:pt x="782" y="224"/>
                  <a:pt x="784" y="223"/>
                </a:cubicBezTo>
                <a:cubicBezTo>
                  <a:pt x="785" y="222"/>
                  <a:pt x="787" y="220"/>
                  <a:pt x="787" y="217"/>
                </a:cubicBezTo>
                <a:cubicBezTo>
                  <a:pt x="787" y="215"/>
                  <a:pt x="787" y="213"/>
                  <a:pt x="786" y="211"/>
                </a:cubicBezTo>
                <a:cubicBezTo>
                  <a:pt x="785" y="209"/>
                  <a:pt x="783" y="208"/>
                  <a:pt x="781" y="207"/>
                </a:cubicBezTo>
                <a:cubicBezTo>
                  <a:pt x="779" y="206"/>
                  <a:pt x="777" y="206"/>
                  <a:pt x="775" y="207"/>
                </a:cubicBezTo>
                <a:cubicBezTo>
                  <a:pt x="772" y="208"/>
                  <a:pt x="761" y="213"/>
                  <a:pt x="751" y="218"/>
                </a:cubicBezTo>
                <a:cubicBezTo>
                  <a:pt x="748" y="213"/>
                  <a:pt x="744" y="208"/>
                  <a:pt x="741" y="203"/>
                </a:cubicBezTo>
                <a:cubicBezTo>
                  <a:pt x="750" y="196"/>
                  <a:pt x="759" y="188"/>
                  <a:pt x="761" y="186"/>
                </a:cubicBezTo>
                <a:cubicBezTo>
                  <a:pt x="763" y="185"/>
                  <a:pt x="763" y="182"/>
                  <a:pt x="764" y="180"/>
                </a:cubicBezTo>
                <a:cubicBezTo>
                  <a:pt x="764" y="178"/>
                  <a:pt x="763" y="176"/>
                  <a:pt x="762" y="174"/>
                </a:cubicBezTo>
                <a:cubicBezTo>
                  <a:pt x="761" y="172"/>
                  <a:pt x="759" y="171"/>
                  <a:pt x="757" y="170"/>
                </a:cubicBezTo>
                <a:cubicBezTo>
                  <a:pt x="754" y="170"/>
                  <a:pt x="752" y="170"/>
                  <a:pt x="750" y="171"/>
                </a:cubicBezTo>
                <a:cubicBezTo>
                  <a:pt x="748" y="173"/>
                  <a:pt x="737" y="179"/>
                  <a:pt x="728" y="185"/>
                </a:cubicBezTo>
                <a:cubicBezTo>
                  <a:pt x="724" y="180"/>
                  <a:pt x="720" y="176"/>
                  <a:pt x="717" y="171"/>
                </a:cubicBezTo>
                <a:cubicBezTo>
                  <a:pt x="724" y="163"/>
                  <a:pt x="733" y="154"/>
                  <a:pt x="734" y="152"/>
                </a:cubicBezTo>
                <a:cubicBezTo>
                  <a:pt x="736" y="150"/>
                  <a:pt x="737" y="148"/>
                  <a:pt x="736" y="146"/>
                </a:cubicBezTo>
                <a:cubicBezTo>
                  <a:pt x="736" y="144"/>
                  <a:pt x="736" y="141"/>
                  <a:pt x="734" y="140"/>
                </a:cubicBezTo>
                <a:cubicBezTo>
                  <a:pt x="733" y="138"/>
                  <a:pt x="731" y="137"/>
                  <a:pt x="728" y="137"/>
                </a:cubicBezTo>
                <a:cubicBezTo>
                  <a:pt x="726" y="136"/>
                  <a:pt x="724" y="137"/>
                  <a:pt x="722" y="138"/>
                </a:cubicBezTo>
                <a:cubicBezTo>
                  <a:pt x="720" y="140"/>
                  <a:pt x="710" y="147"/>
                  <a:pt x="701" y="154"/>
                </a:cubicBezTo>
                <a:cubicBezTo>
                  <a:pt x="697" y="150"/>
                  <a:pt x="693" y="146"/>
                  <a:pt x="689" y="141"/>
                </a:cubicBezTo>
                <a:cubicBezTo>
                  <a:pt x="696" y="132"/>
                  <a:pt x="703" y="122"/>
                  <a:pt x="704" y="120"/>
                </a:cubicBezTo>
                <a:cubicBezTo>
                  <a:pt x="706" y="119"/>
                  <a:pt x="706" y="116"/>
                  <a:pt x="706" y="114"/>
                </a:cubicBezTo>
                <a:cubicBezTo>
                  <a:pt x="706" y="112"/>
                  <a:pt x="705" y="110"/>
                  <a:pt x="703" y="108"/>
                </a:cubicBezTo>
                <a:cubicBezTo>
                  <a:pt x="701" y="107"/>
                  <a:pt x="699" y="106"/>
                  <a:pt x="697" y="106"/>
                </a:cubicBezTo>
                <a:cubicBezTo>
                  <a:pt x="695" y="106"/>
                  <a:pt x="693" y="107"/>
                  <a:pt x="691" y="108"/>
                </a:cubicBezTo>
                <a:cubicBezTo>
                  <a:pt x="689" y="110"/>
                  <a:pt x="680" y="118"/>
                  <a:pt x="672" y="126"/>
                </a:cubicBezTo>
                <a:cubicBezTo>
                  <a:pt x="667" y="122"/>
                  <a:pt x="663" y="119"/>
                  <a:pt x="658" y="115"/>
                </a:cubicBezTo>
                <a:cubicBezTo>
                  <a:pt x="664" y="105"/>
                  <a:pt x="670" y="95"/>
                  <a:pt x="671" y="92"/>
                </a:cubicBezTo>
                <a:cubicBezTo>
                  <a:pt x="673" y="90"/>
                  <a:pt x="673" y="88"/>
                  <a:pt x="672" y="86"/>
                </a:cubicBezTo>
                <a:cubicBezTo>
                  <a:pt x="672" y="84"/>
                  <a:pt x="671" y="82"/>
                  <a:pt x="669" y="81"/>
                </a:cubicBezTo>
                <a:cubicBezTo>
                  <a:pt x="667" y="79"/>
                  <a:pt x="665" y="79"/>
                  <a:pt x="662" y="79"/>
                </a:cubicBezTo>
                <a:cubicBezTo>
                  <a:pt x="660" y="79"/>
                  <a:pt x="658" y="80"/>
                  <a:pt x="657" y="82"/>
                </a:cubicBezTo>
                <a:cubicBezTo>
                  <a:pt x="655" y="84"/>
                  <a:pt x="647" y="93"/>
                  <a:pt x="639" y="101"/>
                </a:cubicBezTo>
                <a:cubicBezTo>
                  <a:pt x="635" y="98"/>
                  <a:pt x="630" y="95"/>
                  <a:pt x="625" y="92"/>
                </a:cubicBezTo>
                <a:cubicBezTo>
                  <a:pt x="629" y="82"/>
                  <a:pt x="635" y="70"/>
                  <a:pt x="636" y="68"/>
                </a:cubicBezTo>
                <a:cubicBezTo>
                  <a:pt x="637" y="66"/>
                  <a:pt x="637" y="64"/>
                  <a:pt x="636" y="62"/>
                </a:cubicBezTo>
                <a:cubicBezTo>
                  <a:pt x="635" y="60"/>
                  <a:pt x="634" y="58"/>
                  <a:pt x="632" y="57"/>
                </a:cubicBezTo>
                <a:cubicBezTo>
                  <a:pt x="630" y="55"/>
                  <a:pt x="627" y="55"/>
                  <a:pt x="625" y="56"/>
                </a:cubicBezTo>
                <a:cubicBezTo>
                  <a:pt x="623" y="56"/>
                  <a:pt x="621" y="57"/>
                  <a:pt x="620" y="59"/>
                </a:cubicBezTo>
                <a:cubicBezTo>
                  <a:pt x="618" y="61"/>
                  <a:pt x="611" y="71"/>
                  <a:pt x="605" y="80"/>
                </a:cubicBezTo>
                <a:cubicBezTo>
                  <a:pt x="600" y="77"/>
                  <a:pt x="594" y="75"/>
                  <a:pt x="589" y="72"/>
                </a:cubicBezTo>
                <a:cubicBezTo>
                  <a:pt x="593" y="62"/>
                  <a:pt x="597" y="50"/>
                  <a:pt x="598" y="47"/>
                </a:cubicBezTo>
                <a:cubicBezTo>
                  <a:pt x="598" y="45"/>
                  <a:pt x="598" y="43"/>
                  <a:pt x="597" y="41"/>
                </a:cubicBezTo>
                <a:cubicBezTo>
                  <a:pt x="596" y="39"/>
                  <a:pt x="595" y="37"/>
                  <a:pt x="592" y="37"/>
                </a:cubicBezTo>
                <a:cubicBezTo>
                  <a:pt x="590" y="36"/>
                  <a:pt x="588" y="36"/>
                  <a:pt x="586" y="36"/>
                </a:cubicBezTo>
                <a:cubicBezTo>
                  <a:pt x="584" y="37"/>
                  <a:pt x="582" y="38"/>
                  <a:pt x="581" y="40"/>
                </a:cubicBezTo>
                <a:cubicBezTo>
                  <a:pt x="580" y="42"/>
                  <a:pt x="574" y="53"/>
                  <a:pt x="568" y="63"/>
                </a:cubicBezTo>
                <a:cubicBezTo>
                  <a:pt x="563" y="61"/>
                  <a:pt x="557" y="59"/>
                  <a:pt x="552" y="57"/>
                </a:cubicBezTo>
                <a:cubicBezTo>
                  <a:pt x="554" y="46"/>
                  <a:pt x="557" y="34"/>
                  <a:pt x="557" y="31"/>
                </a:cubicBezTo>
                <a:cubicBezTo>
                  <a:pt x="558" y="29"/>
                  <a:pt x="557" y="27"/>
                  <a:pt x="556" y="25"/>
                </a:cubicBezTo>
                <a:cubicBezTo>
                  <a:pt x="555" y="23"/>
                  <a:pt x="553" y="21"/>
                  <a:pt x="551" y="21"/>
                </a:cubicBezTo>
                <a:cubicBezTo>
                  <a:pt x="549" y="20"/>
                  <a:pt x="547" y="20"/>
                  <a:pt x="545" y="21"/>
                </a:cubicBezTo>
                <a:cubicBezTo>
                  <a:pt x="543" y="22"/>
                  <a:pt x="541" y="23"/>
                  <a:pt x="540" y="25"/>
                </a:cubicBezTo>
                <a:cubicBezTo>
                  <a:pt x="539" y="28"/>
                  <a:pt x="534" y="39"/>
                  <a:pt x="530" y="49"/>
                </a:cubicBezTo>
                <a:cubicBezTo>
                  <a:pt x="524" y="48"/>
                  <a:pt x="519" y="46"/>
                  <a:pt x="513" y="45"/>
                </a:cubicBezTo>
                <a:cubicBezTo>
                  <a:pt x="514" y="34"/>
                  <a:pt x="516" y="21"/>
                  <a:pt x="516" y="19"/>
                </a:cubicBezTo>
                <a:cubicBezTo>
                  <a:pt x="516" y="17"/>
                  <a:pt x="515" y="14"/>
                  <a:pt x="514" y="13"/>
                </a:cubicBezTo>
                <a:cubicBezTo>
                  <a:pt x="513" y="11"/>
                  <a:pt x="511" y="10"/>
                  <a:pt x="509" y="9"/>
                </a:cubicBezTo>
                <a:cubicBezTo>
                  <a:pt x="506" y="9"/>
                  <a:pt x="504" y="9"/>
                  <a:pt x="502" y="10"/>
                </a:cubicBezTo>
                <a:cubicBezTo>
                  <a:pt x="500" y="11"/>
                  <a:pt x="499" y="13"/>
                  <a:pt x="498" y="15"/>
                </a:cubicBezTo>
                <a:cubicBezTo>
                  <a:pt x="497" y="18"/>
                  <a:pt x="494" y="29"/>
                  <a:pt x="490" y="40"/>
                </a:cubicBezTo>
                <a:cubicBezTo>
                  <a:pt x="485" y="39"/>
                  <a:pt x="479" y="38"/>
                  <a:pt x="473" y="37"/>
                </a:cubicBezTo>
                <a:cubicBezTo>
                  <a:pt x="473" y="26"/>
                  <a:pt x="473" y="14"/>
                  <a:pt x="473" y="11"/>
                </a:cubicBezTo>
                <a:cubicBezTo>
                  <a:pt x="473" y="9"/>
                  <a:pt x="472" y="7"/>
                  <a:pt x="471" y="5"/>
                </a:cubicBezTo>
                <a:cubicBezTo>
                  <a:pt x="469" y="4"/>
                  <a:pt x="467" y="3"/>
                  <a:pt x="465" y="2"/>
                </a:cubicBezTo>
                <a:cubicBezTo>
                  <a:pt x="463" y="2"/>
                  <a:pt x="461" y="3"/>
                  <a:pt x="459" y="4"/>
                </a:cubicBezTo>
                <a:cubicBezTo>
                  <a:pt x="457" y="5"/>
                  <a:pt x="456" y="7"/>
                  <a:pt x="455" y="9"/>
                </a:cubicBezTo>
                <a:cubicBezTo>
                  <a:pt x="455" y="12"/>
                  <a:pt x="452" y="24"/>
                  <a:pt x="450" y="35"/>
                </a:cubicBezTo>
                <a:cubicBezTo>
                  <a:pt x="444" y="35"/>
                  <a:pt x="438" y="34"/>
                  <a:pt x="433" y="34"/>
                </a:cubicBezTo>
                <a:cubicBezTo>
                  <a:pt x="432" y="23"/>
                  <a:pt x="430" y="11"/>
                  <a:pt x="430" y="8"/>
                </a:cubicBezTo>
                <a:cubicBezTo>
                  <a:pt x="430" y="6"/>
                  <a:pt x="429" y="4"/>
                  <a:pt x="427" y="2"/>
                </a:cubicBezTo>
                <a:cubicBezTo>
                  <a:pt x="425" y="1"/>
                  <a:pt x="423" y="0"/>
                  <a:pt x="421" y="0"/>
                </a:cubicBezTo>
                <a:cubicBezTo>
                  <a:pt x="419" y="0"/>
                  <a:pt x="417" y="1"/>
                  <a:pt x="415" y="2"/>
                </a:cubicBezTo>
                <a:cubicBezTo>
                  <a:pt x="413" y="4"/>
                  <a:pt x="412" y="6"/>
                  <a:pt x="412" y="8"/>
                </a:cubicBezTo>
                <a:cubicBezTo>
                  <a:pt x="412" y="10"/>
                  <a:pt x="411" y="23"/>
                  <a:pt x="410" y="34"/>
                </a:cubicBezTo>
                <a:cubicBezTo>
                  <a:pt x="404" y="34"/>
                  <a:pt x="398" y="35"/>
                  <a:pt x="392" y="35"/>
                </a:cubicBezTo>
                <a:cubicBezTo>
                  <a:pt x="390" y="24"/>
                  <a:pt x="387" y="12"/>
                  <a:pt x="387" y="9"/>
                </a:cubicBezTo>
                <a:cubicBezTo>
                  <a:pt x="386" y="7"/>
                  <a:pt x="385" y="5"/>
                  <a:pt x="383" y="4"/>
                </a:cubicBezTo>
                <a:cubicBezTo>
                  <a:pt x="381" y="3"/>
                  <a:pt x="379" y="2"/>
                  <a:pt x="377" y="2"/>
                </a:cubicBezTo>
                <a:cubicBezTo>
                  <a:pt x="375" y="3"/>
                  <a:pt x="373" y="4"/>
                  <a:pt x="371" y="5"/>
                </a:cubicBezTo>
                <a:cubicBezTo>
                  <a:pt x="370" y="7"/>
                  <a:pt x="369" y="9"/>
                  <a:pt x="369" y="11"/>
                </a:cubicBezTo>
                <a:cubicBezTo>
                  <a:pt x="369" y="14"/>
                  <a:pt x="369" y="26"/>
                  <a:pt x="369" y="37"/>
                </a:cubicBezTo>
                <a:cubicBezTo>
                  <a:pt x="363" y="38"/>
                  <a:pt x="358" y="39"/>
                  <a:pt x="352" y="40"/>
                </a:cubicBezTo>
                <a:cubicBezTo>
                  <a:pt x="348" y="29"/>
                  <a:pt x="345" y="18"/>
                  <a:pt x="344" y="15"/>
                </a:cubicBezTo>
                <a:cubicBezTo>
                  <a:pt x="343" y="13"/>
                  <a:pt x="342" y="11"/>
                  <a:pt x="340" y="10"/>
                </a:cubicBezTo>
                <a:cubicBezTo>
                  <a:pt x="338" y="9"/>
                  <a:pt x="336" y="9"/>
                  <a:pt x="333" y="9"/>
                </a:cubicBezTo>
                <a:cubicBezTo>
                  <a:pt x="331" y="10"/>
                  <a:pt x="329" y="11"/>
                  <a:pt x="328" y="13"/>
                </a:cubicBezTo>
                <a:cubicBezTo>
                  <a:pt x="327" y="14"/>
                  <a:pt x="326" y="17"/>
                  <a:pt x="326" y="19"/>
                </a:cubicBezTo>
                <a:cubicBezTo>
                  <a:pt x="327" y="21"/>
                  <a:pt x="328" y="34"/>
                  <a:pt x="329" y="45"/>
                </a:cubicBezTo>
                <a:cubicBezTo>
                  <a:pt x="324" y="46"/>
                  <a:pt x="318" y="48"/>
                  <a:pt x="312" y="49"/>
                </a:cubicBezTo>
                <a:cubicBezTo>
                  <a:pt x="308" y="39"/>
                  <a:pt x="303" y="28"/>
                  <a:pt x="302" y="25"/>
                </a:cubicBezTo>
                <a:cubicBezTo>
                  <a:pt x="301" y="23"/>
                  <a:pt x="299" y="22"/>
                  <a:pt x="297" y="21"/>
                </a:cubicBezTo>
                <a:cubicBezTo>
                  <a:pt x="295" y="20"/>
                  <a:pt x="293" y="20"/>
                  <a:pt x="291" y="21"/>
                </a:cubicBezTo>
                <a:cubicBezTo>
                  <a:pt x="289" y="21"/>
                  <a:pt x="287" y="23"/>
                  <a:pt x="286" y="25"/>
                </a:cubicBezTo>
                <a:cubicBezTo>
                  <a:pt x="285" y="27"/>
                  <a:pt x="284" y="29"/>
                  <a:pt x="285" y="31"/>
                </a:cubicBezTo>
                <a:cubicBezTo>
                  <a:pt x="285" y="34"/>
                  <a:pt x="288" y="46"/>
                  <a:pt x="290" y="57"/>
                </a:cubicBezTo>
                <a:cubicBezTo>
                  <a:pt x="285" y="59"/>
                  <a:pt x="279" y="61"/>
                  <a:pt x="274" y="63"/>
                </a:cubicBezTo>
                <a:cubicBezTo>
                  <a:pt x="269" y="53"/>
                  <a:pt x="262" y="42"/>
                  <a:pt x="261" y="40"/>
                </a:cubicBezTo>
                <a:cubicBezTo>
                  <a:pt x="260" y="38"/>
                  <a:pt x="258" y="37"/>
                  <a:pt x="256" y="36"/>
                </a:cubicBezTo>
                <a:cubicBezTo>
                  <a:pt x="254" y="36"/>
                  <a:pt x="252" y="36"/>
                  <a:pt x="250" y="37"/>
                </a:cubicBezTo>
                <a:cubicBezTo>
                  <a:pt x="248" y="37"/>
                  <a:pt x="246" y="39"/>
                  <a:pt x="245" y="41"/>
                </a:cubicBezTo>
                <a:cubicBezTo>
                  <a:pt x="244" y="43"/>
                  <a:pt x="244" y="45"/>
                  <a:pt x="245" y="47"/>
                </a:cubicBezTo>
                <a:cubicBezTo>
                  <a:pt x="245" y="50"/>
                  <a:pt x="249" y="62"/>
                  <a:pt x="253" y="72"/>
                </a:cubicBezTo>
                <a:cubicBezTo>
                  <a:pt x="248" y="75"/>
                  <a:pt x="243" y="77"/>
                  <a:pt x="237" y="80"/>
                </a:cubicBezTo>
                <a:cubicBezTo>
                  <a:pt x="231" y="71"/>
                  <a:pt x="224" y="61"/>
                  <a:pt x="222" y="59"/>
                </a:cubicBezTo>
                <a:cubicBezTo>
                  <a:pt x="221" y="57"/>
                  <a:pt x="219" y="56"/>
                  <a:pt x="217" y="56"/>
                </a:cubicBezTo>
                <a:cubicBezTo>
                  <a:pt x="215" y="55"/>
                  <a:pt x="212" y="55"/>
                  <a:pt x="210" y="57"/>
                </a:cubicBezTo>
                <a:cubicBezTo>
                  <a:pt x="208" y="58"/>
                  <a:pt x="207" y="60"/>
                  <a:pt x="206" y="62"/>
                </a:cubicBezTo>
                <a:cubicBezTo>
                  <a:pt x="206" y="64"/>
                  <a:pt x="206" y="66"/>
                  <a:pt x="206" y="68"/>
                </a:cubicBezTo>
                <a:cubicBezTo>
                  <a:pt x="208" y="70"/>
                  <a:pt x="213" y="82"/>
                  <a:pt x="217" y="92"/>
                </a:cubicBezTo>
                <a:cubicBezTo>
                  <a:pt x="212" y="95"/>
                  <a:pt x="208" y="98"/>
                  <a:pt x="203" y="101"/>
                </a:cubicBezTo>
                <a:cubicBezTo>
                  <a:pt x="195" y="93"/>
                  <a:pt x="187" y="84"/>
                  <a:pt x="185" y="82"/>
                </a:cubicBezTo>
                <a:cubicBezTo>
                  <a:pt x="184" y="80"/>
                  <a:pt x="182" y="79"/>
                  <a:pt x="180" y="79"/>
                </a:cubicBezTo>
                <a:cubicBezTo>
                  <a:pt x="178" y="79"/>
                  <a:pt x="175" y="79"/>
                  <a:pt x="173" y="81"/>
                </a:cubicBezTo>
                <a:cubicBezTo>
                  <a:pt x="172" y="82"/>
                  <a:pt x="170" y="84"/>
                  <a:pt x="170" y="86"/>
                </a:cubicBezTo>
                <a:cubicBezTo>
                  <a:pt x="169" y="88"/>
                  <a:pt x="170" y="90"/>
                  <a:pt x="171" y="92"/>
                </a:cubicBezTo>
                <a:cubicBezTo>
                  <a:pt x="172" y="95"/>
                  <a:pt x="178" y="105"/>
                  <a:pt x="184" y="115"/>
                </a:cubicBezTo>
                <a:cubicBezTo>
                  <a:pt x="179" y="119"/>
                  <a:pt x="175" y="122"/>
                  <a:pt x="170" y="126"/>
                </a:cubicBezTo>
                <a:cubicBezTo>
                  <a:pt x="162" y="118"/>
                  <a:pt x="153" y="110"/>
                  <a:pt x="151" y="108"/>
                </a:cubicBezTo>
                <a:cubicBezTo>
                  <a:pt x="150" y="107"/>
                  <a:pt x="147" y="106"/>
                  <a:pt x="145" y="106"/>
                </a:cubicBezTo>
                <a:cubicBezTo>
                  <a:pt x="143" y="106"/>
                  <a:pt x="141" y="107"/>
                  <a:pt x="139" y="108"/>
                </a:cubicBezTo>
                <a:cubicBezTo>
                  <a:pt x="137" y="110"/>
                  <a:pt x="136" y="112"/>
                  <a:pt x="136" y="114"/>
                </a:cubicBezTo>
                <a:cubicBezTo>
                  <a:pt x="136" y="116"/>
                  <a:pt x="136" y="119"/>
                  <a:pt x="138" y="120"/>
                </a:cubicBezTo>
                <a:cubicBezTo>
                  <a:pt x="139" y="122"/>
                  <a:pt x="147" y="132"/>
                  <a:pt x="153" y="141"/>
                </a:cubicBezTo>
                <a:cubicBezTo>
                  <a:pt x="149" y="146"/>
                  <a:pt x="145" y="150"/>
                  <a:pt x="141" y="154"/>
                </a:cubicBezTo>
                <a:cubicBezTo>
                  <a:pt x="132" y="147"/>
                  <a:pt x="122" y="140"/>
                  <a:pt x="120" y="138"/>
                </a:cubicBezTo>
                <a:cubicBezTo>
                  <a:pt x="118" y="137"/>
                  <a:pt x="116" y="136"/>
                  <a:pt x="114" y="137"/>
                </a:cubicBezTo>
                <a:cubicBezTo>
                  <a:pt x="112" y="137"/>
                  <a:pt x="110" y="138"/>
                  <a:pt x="108" y="140"/>
                </a:cubicBezTo>
                <a:cubicBezTo>
                  <a:pt x="106" y="141"/>
                  <a:pt x="106" y="144"/>
                  <a:pt x="106" y="146"/>
                </a:cubicBezTo>
                <a:cubicBezTo>
                  <a:pt x="106" y="148"/>
                  <a:pt x="106" y="150"/>
                  <a:pt x="108" y="152"/>
                </a:cubicBezTo>
                <a:cubicBezTo>
                  <a:pt x="109" y="154"/>
                  <a:pt x="118" y="163"/>
                  <a:pt x="126" y="171"/>
                </a:cubicBezTo>
                <a:cubicBezTo>
                  <a:pt x="122" y="176"/>
                  <a:pt x="118" y="180"/>
                  <a:pt x="115" y="185"/>
                </a:cubicBezTo>
                <a:cubicBezTo>
                  <a:pt x="105" y="179"/>
                  <a:pt x="94" y="173"/>
                  <a:pt x="92" y="171"/>
                </a:cubicBezTo>
                <a:cubicBezTo>
                  <a:pt x="90" y="170"/>
                  <a:pt x="88" y="170"/>
                  <a:pt x="86" y="170"/>
                </a:cubicBezTo>
                <a:cubicBezTo>
                  <a:pt x="84" y="171"/>
                  <a:pt x="82" y="172"/>
                  <a:pt x="80" y="174"/>
                </a:cubicBezTo>
                <a:cubicBezTo>
                  <a:pt x="79" y="176"/>
                  <a:pt x="78" y="178"/>
                  <a:pt x="79" y="180"/>
                </a:cubicBezTo>
                <a:cubicBezTo>
                  <a:pt x="79" y="182"/>
                  <a:pt x="80" y="185"/>
                  <a:pt x="81" y="186"/>
                </a:cubicBezTo>
                <a:cubicBezTo>
                  <a:pt x="83" y="188"/>
                  <a:pt x="92" y="196"/>
                  <a:pt x="101" y="203"/>
                </a:cubicBezTo>
                <a:cubicBezTo>
                  <a:pt x="98" y="208"/>
                  <a:pt x="94" y="213"/>
                  <a:pt x="91" y="218"/>
                </a:cubicBezTo>
                <a:cubicBezTo>
                  <a:pt x="81" y="213"/>
                  <a:pt x="70" y="208"/>
                  <a:pt x="68" y="207"/>
                </a:cubicBezTo>
                <a:cubicBezTo>
                  <a:pt x="66" y="206"/>
                  <a:pt x="63" y="206"/>
                  <a:pt x="61" y="207"/>
                </a:cubicBezTo>
                <a:cubicBezTo>
                  <a:pt x="59" y="208"/>
                  <a:pt x="57" y="209"/>
                  <a:pt x="56" y="211"/>
                </a:cubicBezTo>
                <a:cubicBezTo>
                  <a:pt x="55" y="213"/>
                  <a:pt x="55" y="215"/>
                  <a:pt x="55" y="217"/>
                </a:cubicBezTo>
                <a:cubicBezTo>
                  <a:pt x="56" y="220"/>
                  <a:pt x="57" y="222"/>
                  <a:pt x="59" y="223"/>
                </a:cubicBezTo>
                <a:cubicBezTo>
                  <a:pt x="61" y="224"/>
                  <a:pt x="71" y="231"/>
                  <a:pt x="80" y="238"/>
                </a:cubicBezTo>
                <a:cubicBezTo>
                  <a:pt x="77" y="243"/>
                  <a:pt x="74" y="248"/>
                  <a:pt x="72" y="254"/>
                </a:cubicBezTo>
                <a:cubicBezTo>
                  <a:pt x="61" y="250"/>
                  <a:pt x="50" y="246"/>
                  <a:pt x="47" y="245"/>
                </a:cubicBezTo>
                <a:cubicBezTo>
                  <a:pt x="45" y="245"/>
                  <a:pt x="43" y="245"/>
                  <a:pt x="41" y="246"/>
                </a:cubicBezTo>
                <a:cubicBezTo>
                  <a:pt x="39" y="247"/>
                  <a:pt x="37" y="248"/>
                  <a:pt x="36" y="250"/>
                </a:cubicBezTo>
                <a:cubicBezTo>
                  <a:pt x="35" y="253"/>
                  <a:pt x="35" y="255"/>
                  <a:pt x="36" y="257"/>
                </a:cubicBezTo>
                <a:cubicBezTo>
                  <a:pt x="36" y="259"/>
                  <a:pt x="38" y="261"/>
                  <a:pt x="40" y="262"/>
                </a:cubicBezTo>
                <a:cubicBezTo>
                  <a:pt x="42" y="263"/>
                  <a:pt x="53" y="269"/>
                  <a:pt x="62" y="275"/>
                </a:cubicBezTo>
                <a:cubicBezTo>
                  <a:pt x="60" y="280"/>
                  <a:pt x="58" y="286"/>
                  <a:pt x="56" y="291"/>
                </a:cubicBezTo>
                <a:cubicBezTo>
                  <a:pt x="45" y="289"/>
                  <a:pt x="33" y="286"/>
                  <a:pt x="31" y="285"/>
                </a:cubicBezTo>
                <a:cubicBezTo>
                  <a:pt x="28" y="285"/>
                  <a:pt x="26" y="285"/>
                  <a:pt x="24" y="287"/>
                </a:cubicBezTo>
                <a:cubicBezTo>
                  <a:pt x="23" y="288"/>
                  <a:pt x="21" y="289"/>
                  <a:pt x="20" y="292"/>
                </a:cubicBezTo>
                <a:cubicBezTo>
                  <a:pt x="20" y="294"/>
                  <a:pt x="20" y="296"/>
                  <a:pt x="21" y="298"/>
                </a:cubicBezTo>
                <a:cubicBezTo>
                  <a:pt x="22" y="300"/>
                  <a:pt x="23" y="302"/>
                  <a:pt x="25" y="303"/>
                </a:cubicBezTo>
                <a:cubicBezTo>
                  <a:pt x="27" y="304"/>
                  <a:pt x="39" y="309"/>
                  <a:pt x="49" y="313"/>
                </a:cubicBezTo>
                <a:cubicBezTo>
                  <a:pt x="47" y="319"/>
                  <a:pt x="46" y="324"/>
                  <a:pt x="45" y="330"/>
                </a:cubicBezTo>
                <a:cubicBezTo>
                  <a:pt x="33" y="329"/>
                  <a:pt x="21" y="327"/>
                  <a:pt x="19" y="327"/>
                </a:cubicBezTo>
                <a:cubicBezTo>
                  <a:pt x="16" y="327"/>
                  <a:pt x="14" y="328"/>
                  <a:pt x="12" y="329"/>
                </a:cubicBezTo>
                <a:cubicBezTo>
                  <a:pt x="11" y="330"/>
                  <a:pt x="9" y="332"/>
                  <a:pt x="9" y="334"/>
                </a:cubicBezTo>
                <a:cubicBezTo>
                  <a:pt x="9" y="337"/>
                  <a:pt x="9" y="339"/>
                  <a:pt x="10" y="341"/>
                </a:cubicBezTo>
                <a:cubicBezTo>
                  <a:pt x="11" y="343"/>
                  <a:pt x="13" y="344"/>
                  <a:pt x="15" y="345"/>
                </a:cubicBezTo>
                <a:cubicBezTo>
                  <a:pt x="17" y="346"/>
                  <a:pt x="29" y="349"/>
                  <a:pt x="40" y="353"/>
                </a:cubicBezTo>
                <a:cubicBezTo>
                  <a:pt x="39" y="358"/>
                  <a:pt x="38" y="364"/>
                  <a:pt x="37" y="370"/>
                </a:cubicBezTo>
                <a:cubicBezTo>
                  <a:pt x="26" y="370"/>
                  <a:pt x="13" y="370"/>
                  <a:pt x="11" y="370"/>
                </a:cubicBezTo>
                <a:cubicBezTo>
                  <a:pt x="9" y="370"/>
                  <a:pt x="7" y="371"/>
                  <a:pt x="5" y="372"/>
                </a:cubicBezTo>
                <a:cubicBezTo>
                  <a:pt x="3" y="374"/>
                  <a:pt x="2" y="376"/>
                  <a:pt x="2" y="378"/>
                </a:cubicBezTo>
                <a:cubicBezTo>
                  <a:pt x="2" y="380"/>
                  <a:pt x="2" y="382"/>
                  <a:pt x="4" y="384"/>
                </a:cubicBezTo>
                <a:cubicBezTo>
                  <a:pt x="5" y="386"/>
                  <a:pt x="7" y="387"/>
                  <a:pt x="9" y="388"/>
                </a:cubicBezTo>
                <a:cubicBezTo>
                  <a:pt x="11" y="388"/>
                  <a:pt x="24" y="391"/>
                  <a:pt x="35" y="393"/>
                </a:cubicBezTo>
                <a:cubicBezTo>
                  <a:pt x="34" y="399"/>
                  <a:pt x="34" y="405"/>
                  <a:pt x="34" y="410"/>
                </a:cubicBezTo>
                <a:cubicBezTo>
                  <a:pt x="22" y="412"/>
                  <a:pt x="10" y="413"/>
                  <a:pt x="8" y="413"/>
                </a:cubicBezTo>
                <a:cubicBezTo>
                  <a:pt x="5" y="413"/>
                  <a:pt x="3" y="414"/>
                  <a:pt x="2" y="416"/>
                </a:cubicBezTo>
                <a:cubicBezTo>
                  <a:pt x="1" y="418"/>
                  <a:pt x="0" y="420"/>
                  <a:pt x="0" y="422"/>
                </a:cubicBezTo>
                <a:cubicBezTo>
                  <a:pt x="0" y="424"/>
                  <a:pt x="1" y="426"/>
                  <a:pt x="2" y="428"/>
                </a:cubicBezTo>
                <a:cubicBezTo>
                  <a:pt x="3" y="430"/>
                  <a:pt x="5" y="431"/>
                  <a:pt x="8" y="431"/>
                </a:cubicBezTo>
                <a:cubicBezTo>
                  <a:pt x="10" y="431"/>
                  <a:pt x="22" y="433"/>
                  <a:pt x="34" y="434"/>
                </a:cubicBezTo>
                <a:cubicBezTo>
                  <a:pt x="34" y="439"/>
                  <a:pt x="34" y="445"/>
                  <a:pt x="35" y="451"/>
                </a:cubicBezTo>
                <a:cubicBezTo>
                  <a:pt x="24" y="453"/>
                  <a:pt x="11" y="456"/>
                  <a:pt x="9" y="456"/>
                </a:cubicBezTo>
                <a:cubicBezTo>
                  <a:pt x="7" y="457"/>
                  <a:pt x="5" y="458"/>
                  <a:pt x="4" y="460"/>
                </a:cubicBezTo>
                <a:cubicBezTo>
                  <a:pt x="2" y="462"/>
                  <a:pt x="2" y="464"/>
                  <a:pt x="2" y="466"/>
                </a:cubicBezTo>
                <a:cubicBezTo>
                  <a:pt x="2" y="468"/>
                  <a:pt x="3" y="470"/>
                  <a:pt x="5" y="472"/>
                </a:cubicBezTo>
                <a:cubicBezTo>
                  <a:pt x="7" y="473"/>
                  <a:pt x="9" y="474"/>
                  <a:pt x="11" y="474"/>
                </a:cubicBezTo>
                <a:cubicBezTo>
                  <a:pt x="13" y="474"/>
                  <a:pt x="26" y="474"/>
                  <a:pt x="37" y="474"/>
                </a:cubicBezTo>
                <a:cubicBezTo>
                  <a:pt x="38" y="480"/>
                  <a:pt x="39" y="486"/>
                  <a:pt x="40" y="491"/>
                </a:cubicBezTo>
                <a:cubicBezTo>
                  <a:pt x="29" y="495"/>
                  <a:pt x="17" y="498"/>
                  <a:pt x="15" y="499"/>
                </a:cubicBezTo>
                <a:cubicBezTo>
                  <a:pt x="13" y="500"/>
                  <a:pt x="11" y="502"/>
                  <a:pt x="10" y="503"/>
                </a:cubicBezTo>
                <a:cubicBezTo>
                  <a:pt x="9" y="505"/>
                  <a:pt x="9" y="508"/>
                  <a:pt x="9" y="510"/>
                </a:cubicBezTo>
                <a:cubicBezTo>
                  <a:pt x="9" y="512"/>
                  <a:pt x="11" y="514"/>
                  <a:pt x="12" y="515"/>
                </a:cubicBezTo>
                <a:cubicBezTo>
                  <a:pt x="14" y="517"/>
                  <a:pt x="16" y="517"/>
                  <a:pt x="19" y="517"/>
                </a:cubicBezTo>
                <a:cubicBezTo>
                  <a:pt x="21" y="517"/>
                  <a:pt x="33" y="515"/>
                  <a:pt x="45" y="514"/>
                </a:cubicBezTo>
                <a:cubicBezTo>
                  <a:pt x="46" y="520"/>
                  <a:pt x="47" y="525"/>
                  <a:pt x="49" y="531"/>
                </a:cubicBezTo>
                <a:cubicBezTo>
                  <a:pt x="39" y="535"/>
                  <a:pt x="27" y="540"/>
                  <a:pt x="25" y="541"/>
                </a:cubicBezTo>
                <a:cubicBezTo>
                  <a:pt x="23" y="542"/>
                  <a:pt x="22" y="544"/>
                  <a:pt x="21" y="546"/>
                </a:cubicBezTo>
                <a:cubicBezTo>
                  <a:pt x="20" y="548"/>
                  <a:pt x="20" y="550"/>
                  <a:pt x="20" y="552"/>
                </a:cubicBezTo>
                <a:cubicBezTo>
                  <a:pt x="21" y="555"/>
                  <a:pt x="23" y="556"/>
                  <a:pt x="24" y="558"/>
                </a:cubicBezTo>
                <a:cubicBezTo>
                  <a:pt x="26" y="559"/>
                  <a:pt x="28" y="559"/>
                  <a:pt x="31" y="559"/>
                </a:cubicBezTo>
                <a:cubicBezTo>
                  <a:pt x="33" y="558"/>
                  <a:pt x="45" y="555"/>
                  <a:pt x="56" y="553"/>
                </a:cubicBezTo>
                <a:cubicBezTo>
                  <a:pt x="58" y="558"/>
                  <a:pt x="60" y="564"/>
                  <a:pt x="62" y="569"/>
                </a:cubicBezTo>
                <a:cubicBezTo>
                  <a:pt x="53" y="575"/>
                  <a:pt x="42" y="581"/>
                  <a:pt x="40" y="582"/>
                </a:cubicBezTo>
                <a:cubicBezTo>
                  <a:pt x="38" y="583"/>
                  <a:pt x="36" y="585"/>
                  <a:pt x="36" y="587"/>
                </a:cubicBezTo>
                <a:cubicBezTo>
                  <a:pt x="35" y="589"/>
                  <a:pt x="35" y="592"/>
                  <a:pt x="36" y="594"/>
                </a:cubicBezTo>
                <a:cubicBezTo>
                  <a:pt x="37" y="596"/>
                  <a:pt x="39" y="597"/>
                  <a:pt x="41" y="598"/>
                </a:cubicBezTo>
                <a:cubicBezTo>
                  <a:pt x="43" y="599"/>
                  <a:pt x="45" y="600"/>
                  <a:pt x="47" y="599"/>
                </a:cubicBezTo>
                <a:cubicBezTo>
                  <a:pt x="50" y="598"/>
                  <a:pt x="61" y="594"/>
                  <a:pt x="72" y="590"/>
                </a:cubicBezTo>
                <a:cubicBezTo>
                  <a:pt x="74" y="596"/>
                  <a:pt x="77" y="601"/>
                  <a:pt x="80" y="606"/>
                </a:cubicBezTo>
                <a:cubicBezTo>
                  <a:pt x="71" y="613"/>
                  <a:pt x="61" y="620"/>
                  <a:pt x="59" y="621"/>
                </a:cubicBezTo>
                <a:cubicBezTo>
                  <a:pt x="57" y="623"/>
                  <a:pt x="56" y="625"/>
                  <a:pt x="55" y="627"/>
                </a:cubicBezTo>
                <a:cubicBezTo>
                  <a:pt x="55" y="629"/>
                  <a:pt x="55" y="631"/>
                  <a:pt x="56" y="633"/>
                </a:cubicBezTo>
                <a:cubicBezTo>
                  <a:pt x="57" y="635"/>
                  <a:pt x="59" y="636"/>
                  <a:pt x="61" y="637"/>
                </a:cubicBezTo>
                <a:cubicBezTo>
                  <a:pt x="63" y="638"/>
                  <a:pt x="66" y="638"/>
                  <a:pt x="68" y="637"/>
                </a:cubicBezTo>
                <a:cubicBezTo>
                  <a:pt x="70" y="636"/>
                  <a:pt x="81" y="631"/>
                  <a:pt x="91" y="626"/>
                </a:cubicBezTo>
                <a:cubicBezTo>
                  <a:pt x="94" y="631"/>
                  <a:pt x="98" y="636"/>
                  <a:pt x="101" y="641"/>
                </a:cubicBezTo>
                <a:cubicBezTo>
                  <a:pt x="92" y="648"/>
                  <a:pt x="83" y="656"/>
                  <a:pt x="81" y="658"/>
                </a:cubicBezTo>
                <a:cubicBezTo>
                  <a:pt x="80" y="660"/>
                  <a:pt x="79" y="662"/>
                  <a:pt x="79" y="664"/>
                </a:cubicBezTo>
                <a:cubicBezTo>
                  <a:pt x="78" y="666"/>
                  <a:pt x="79" y="668"/>
                  <a:pt x="80" y="670"/>
                </a:cubicBezTo>
                <a:cubicBezTo>
                  <a:pt x="82" y="672"/>
                  <a:pt x="84" y="673"/>
                  <a:pt x="86" y="674"/>
                </a:cubicBezTo>
                <a:cubicBezTo>
                  <a:pt x="88" y="674"/>
                  <a:pt x="90" y="674"/>
                  <a:pt x="92" y="673"/>
                </a:cubicBezTo>
                <a:cubicBezTo>
                  <a:pt x="94" y="672"/>
                  <a:pt x="105" y="665"/>
                  <a:pt x="115" y="659"/>
                </a:cubicBezTo>
                <a:cubicBezTo>
                  <a:pt x="118" y="664"/>
                  <a:pt x="122" y="669"/>
                  <a:pt x="126" y="673"/>
                </a:cubicBezTo>
                <a:cubicBezTo>
                  <a:pt x="118" y="681"/>
                  <a:pt x="109" y="691"/>
                  <a:pt x="108" y="692"/>
                </a:cubicBezTo>
                <a:cubicBezTo>
                  <a:pt x="106" y="694"/>
                  <a:pt x="106" y="696"/>
                  <a:pt x="106" y="698"/>
                </a:cubicBezTo>
                <a:cubicBezTo>
                  <a:pt x="106" y="701"/>
                  <a:pt x="106" y="703"/>
                  <a:pt x="108" y="704"/>
                </a:cubicBezTo>
                <a:cubicBezTo>
                  <a:pt x="110" y="706"/>
                  <a:pt x="112" y="707"/>
                  <a:pt x="114" y="707"/>
                </a:cubicBezTo>
                <a:cubicBezTo>
                  <a:pt x="116" y="708"/>
                  <a:pt x="118" y="707"/>
                  <a:pt x="120" y="706"/>
                </a:cubicBezTo>
                <a:cubicBezTo>
                  <a:pt x="122" y="704"/>
                  <a:pt x="132" y="697"/>
                  <a:pt x="141" y="690"/>
                </a:cubicBezTo>
                <a:cubicBezTo>
                  <a:pt x="145" y="694"/>
                  <a:pt x="149" y="699"/>
                  <a:pt x="153" y="703"/>
                </a:cubicBezTo>
                <a:cubicBezTo>
                  <a:pt x="147" y="712"/>
                  <a:pt x="139" y="722"/>
                  <a:pt x="138" y="724"/>
                </a:cubicBezTo>
                <a:cubicBezTo>
                  <a:pt x="136" y="726"/>
                  <a:pt x="136" y="728"/>
                  <a:pt x="136" y="730"/>
                </a:cubicBezTo>
                <a:cubicBezTo>
                  <a:pt x="136" y="732"/>
                  <a:pt x="137" y="734"/>
                  <a:pt x="139" y="736"/>
                </a:cubicBezTo>
                <a:cubicBezTo>
                  <a:pt x="141" y="737"/>
                  <a:pt x="143" y="738"/>
                  <a:pt x="145" y="738"/>
                </a:cubicBezTo>
                <a:cubicBezTo>
                  <a:pt x="147" y="738"/>
                  <a:pt x="150" y="737"/>
                  <a:pt x="151" y="736"/>
                </a:cubicBezTo>
                <a:cubicBezTo>
                  <a:pt x="153" y="734"/>
                  <a:pt x="162" y="726"/>
                  <a:pt x="170" y="718"/>
                </a:cubicBezTo>
                <a:cubicBezTo>
                  <a:pt x="175" y="722"/>
                  <a:pt x="179" y="726"/>
                  <a:pt x="184" y="729"/>
                </a:cubicBezTo>
                <a:cubicBezTo>
                  <a:pt x="178" y="739"/>
                  <a:pt x="172" y="750"/>
                  <a:pt x="171" y="752"/>
                </a:cubicBezTo>
                <a:cubicBezTo>
                  <a:pt x="170" y="754"/>
                  <a:pt x="169" y="756"/>
                  <a:pt x="170" y="758"/>
                </a:cubicBezTo>
                <a:cubicBezTo>
                  <a:pt x="170" y="760"/>
                  <a:pt x="172" y="762"/>
                  <a:pt x="173" y="763"/>
                </a:cubicBezTo>
                <a:cubicBezTo>
                  <a:pt x="175" y="765"/>
                  <a:pt x="178" y="765"/>
                  <a:pt x="180" y="765"/>
                </a:cubicBezTo>
                <a:cubicBezTo>
                  <a:pt x="182" y="765"/>
                  <a:pt x="184" y="764"/>
                  <a:pt x="185" y="762"/>
                </a:cubicBezTo>
                <a:cubicBezTo>
                  <a:pt x="187" y="761"/>
                  <a:pt x="195" y="751"/>
                  <a:pt x="203" y="743"/>
                </a:cubicBezTo>
                <a:cubicBezTo>
                  <a:pt x="208" y="746"/>
                  <a:pt x="212" y="749"/>
                  <a:pt x="217" y="752"/>
                </a:cubicBezTo>
                <a:cubicBezTo>
                  <a:pt x="213" y="763"/>
                  <a:pt x="208" y="774"/>
                  <a:pt x="206" y="776"/>
                </a:cubicBezTo>
                <a:cubicBezTo>
                  <a:pt x="206" y="778"/>
                  <a:pt x="206" y="781"/>
                  <a:pt x="206" y="783"/>
                </a:cubicBezTo>
                <a:cubicBezTo>
                  <a:pt x="207" y="785"/>
                  <a:pt x="208" y="786"/>
                  <a:pt x="210" y="788"/>
                </a:cubicBezTo>
                <a:cubicBezTo>
                  <a:pt x="212" y="789"/>
                  <a:pt x="215" y="789"/>
                  <a:pt x="217" y="789"/>
                </a:cubicBezTo>
                <a:cubicBezTo>
                  <a:pt x="219" y="788"/>
                  <a:pt x="221" y="787"/>
                  <a:pt x="222" y="785"/>
                </a:cubicBezTo>
                <a:cubicBezTo>
                  <a:pt x="224" y="783"/>
                  <a:pt x="231" y="773"/>
                  <a:pt x="237" y="764"/>
                </a:cubicBezTo>
                <a:cubicBezTo>
                  <a:pt x="243" y="767"/>
                  <a:pt x="248" y="769"/>
                  <a:pt x="253" y="772"/>
                </a:cubicBezTo>
                <a:cubicBezTo>
                  <a:pt x="249" y="783"/>
                  <a:pt x="245" y="794"/>
                  <a:pt x="245" y="797"/>
                </a:cubicBezTo>
                <a:cubicBezTo>
                  <a:pt x="244" y="799"/>
                  <a:pt x="244" y="801"/>
                  <a:pt x="245" y="803"/>
                </a:cubicBezTo>
                <a:cubicBezTo>
                  <a:pt x="246" y="805"/>
                  <a:pt x="248" y="807"/>
                  <a:pt x="250" y="808"/>
                </a:cubicBezTo>
                <a:cubicBezTo>
                  <a:pt x="252" y="809"/>
                  <a:pt x="254" y="809"/>
                  <a:pt x="256" y="808"/>
                </a:cubicBezTo>
                <a:cubicBezTo>
                  <a:pt x="258" y="807"/>
                  <a:pt x="260" y="806"/>
                  <a:pt x="261" y="804"/>
                </a:cubicBezTo>
                <a:cubicBezTo>
                  <a:pt x="262" y="802"/>
                  <a:pt x="269" y="791"/>
                  <a:pt x="274" y="781"/>
                </a:cubicBezTo>
                <a:cubicBezTo>
                  <a:pt x="279" y="784"/>
                  <a:pt x="285" y="786"/>
                  <a:pt x="290" y="788"/>
                </a:cubicBezTo>
                <a:cubicBezTo>
                  <a:pt x="288" y="799"/>
                  <a:pt x="285" y="811"/>
                  <a:pt x="285" y="813"/>
                </a:cubicBezTo>
                <a:cubicBezTo>
                  <a:pt x="284" y="815"/>
                  <a:pt x="285" y="818"/>
                  <a:pt x="286" y="819"/>
                </a:cubicBezTo>
                <a:cubicBezTo>
                  <a:pt x="287" y="821"/>
                  <a:pt x="289" y="823"/>
                  <a:pt x="291" y="823"/>
                </a:cubicBezTo>
                <a:cubicBezTo>
                  <a:pt x="293" y="824"/>
                  <a:pt x="295" y="824"/>
                  <a:pt x="297" y="823"/>
                </a:cubicBezTo>
                <a:cubicBezTo>
                  <a:pt x="299" y="822"/>
                  <a:pt x="301" y="821"/>
                  <a:pt x="302" y="819"/>
                </a:cubicBezTo>
                <a:cubicBezTo>
                  <a:pt x="303" y="816"/>
                  <a:pt x="308" y="805"/>
                  <a:pt x="312" y="795"/>
                </a:cubicBezTo>
                <a:cubicBezTo>
                  <a:pt x="318" y="796"/>
                  <a:pt x="324" y="798"/>
                  <a:pt x="329" y="799"/>
                </a:cubicBezTo>
                <a:cubicBezTo>
                  <a:pt x="328" y="810"/>
                  <a:pt x="327" y="823"/>
                  <a:pt x="326" y="825"/>
                </a:cubicBezTo>
                <a:cubicBezTo>
                  <a:pt x="326" y="827"/>
                  <a:pt x="327" y="830"/>
                  <a:pt x="328" y="831"/>
                </a:cubicBezTo>
                <a:cubicBezTo>
                  <a:pt x="329" y="833"/>
                  <a:pt x="331" y="834"/>
                  <a:pt x="333" y="835"/>
                </a:cubicBezTo>
                <a:cubicBezTo>
                  <a:pt x="336" y="835"/>
                  <a:pt x="338" y="835"/>
                  <a:pt x="340" y="834"/>
                </a:cubicBezTo>
                <a:cubicBezTo>
                  <a:pt x="342" y="833"/>
                  <a:pt x="343" y="831"/>
                  <a:pt x="344" y="829"/>
                </a:cubicBezTo>
                <a:cubicBezTo>
                  <a:pt x="345" y="827"/>
                  <a:pt x="348" y="815"/>
                  <a:pt x="352" y="804"/>
                </a:cubicBezTo>
                <a:cubicBezTo>
                  <a:pt x="358" y="805"/>
                  <a:pt x="363" y="806"/>
                  <a:pt x="369" y="807"/>
                </a:cubicBezTo>
                <a:cubicBezTo>
                  <a:pt x="369" y="818"/>
                  <a:pt x="369" y="830"/>
                  <a:pt x="369" y="833"/>
                </a:cubicBezTo>
                <a:cubicBezTo>
                  <a:pt x="369" y="835"/>
                  <a:pt x="370" y="837"/>
                  <a:pt x="371" y="839"/>
                </a:cubicBezTo>
                <a:cubicBezTo>
                  <a:pt x="373" y="840"/>
                  <a:pt x="375" y="842"/>
                  <a:pt x="377" y="842"/>
                </a:cubicBezTo>
                <a:cubicBezTo>
                  <a:pt x="379" y="842"/>
                  <a:pt x="381" y="841"/>
                  <a:pt x="383" y="840"/>
                </a:cubicBezTo>
                <a:cubicBezTo>
                  <a:pt x="385" y="839"/>
                  <a:pt x="386" y="837"/>
                  <a:pt x="387" y="835"/>
                </a:cubicBezTo>
                <a:cubicBezTo>
                  <a:pt x="387" y="832"/>
                  <a:pt x="390" y="820"/>
                  <a:pt x="392" y="809"/>
                </a:cubicBezTo>
                <a:cubicBezTo>
                  <a:pt x="398" y="810"/>
                  <a:pt x="404" y="810"/>
                  <a:pt x="409" y="810"/>
                </a:cubicBezTo>
                <a:cubicBezTo>
                  <a:pt x="411" y="821"/>
                  <a:pt x="412" y="834"/>
                  <a:pt x="412" y="836"/>
                </a:cubicBezTo>
                <a:cubicBezTo>
                  <a:pt x="412" y="838"/>
                  <a:pt x="413" y="840"/>
                  <a:pt x="415" y="842"/>
                </a:cubicBezTo>
                <a:cubicBezTo>
                  <a:pt x="417" y="843"/>
                  <a:pt x="419" y="844"/>
                  <a:pt x="421" y="844"/>
                </a:cubicBezTo>
                <a:cubicBezTo>
                  <a:pt x="423" y="844"/>
                  <a:pt x="425" y="843"/>
                  <a:pt x="427" y="842"/>
                </a:cubicBezTo>
                <a:cubicBezTo>
                  <a:pt x="429" y="840"/>
                  <a:pt x="430" y="838"/>
                  <a:pt x="430" y="836"/>
                </a:cubicBezTo>
                <a:cubicBezTo>
                  <a:pt x="430" y="834"/>
                  <a:pt x="432" y="821"/>
                  <a:pt x="433" y="810"/>
                </a:cubicBezTo>
                <a:cubicBezTo>
                  <a:pt x="438" y="810"/>
                  <a:pt x="444" y="810"/>
                  <a:pt x="450" y="809"/>
                </a:cubicBezTo>
                <a:cubicBezTo>
                  <a:pt x="452" y="820"/>
                  <a:pt x="455" y="832"/>
                  <a:pt x="455" y="835"/>
                </a:cubicBezTo>
                <a:cubicBezTo>
                  <a:pt x="456" y="837"/>
                  <a:pt x="457" y="839"/>
                  <a:pt x="459" y="840"/>
                </a:cubicBezTo>
                <a:cubicBezTo>
                  <a:pt x="461" y="841"/>
                  <a:pt x="463" y="842"/>
                  <a:pt x="465" y="842"/>
                </a:cubicBezTo>
                <a:cubicBezTo>
                  <a:pt x="467" y="842"/>
                  <a:pt x="469" y="840"/>
                  <a:pt x="471" y="839"/>
                </a:cubicBezTo>
                <a:cubicBezTo>
                  <a:pt x="472" y="837"/>
                  <a:pt x="473" y="835"/>
                  <a:pt x="473" y="833"/>
                </a:cubicBezTo>
                <a:cubicBezTo>
                  <a:pt x="473" y="830"/>
                  <a:pt x="473" y="818"/>
                  <a:pt x="473" y="807"/>
                </a:cubicBezTo>
                <a:cubicBezTo>
                  <a:pt x="479" y="806"/>
                  <a:pt x="485" y="805"/>
                  <a:pt x="490" y="804"/>
                </a:cubicBezTo>
                <a:cubicBezTo>
                  <a:pt x="494" y="815"/>
                  <a:pt x="497" y="827"/>
                  <a:pt x="498" y="829"/>
                </a:cubicBezTo>
                <a:cubicBezTo>
                  <a:pt x="499" y="831"/>
                  <a:pt x="500" y="833"/>
                  <a:pt x="502" y="834"/>
                </a:cubicBezTo>
                <a:cubicBezTo>
                  <a:pt x="504" y="835"/>
                  <a:pt x="506" y="835"/>
                  <a:pt x="509" y="835"/>
                </a:cubicBezTo>
                <a:cubicBezTo>
                  <a:pt x="511" y="834"/>
                  <a:pt x="513" y="833"/>
                  <a:pt x="514" y="831"/>
                </a:cubicBezTo>
                <a:cubicBezTo>
                  <a:pt x="515" y="830"/>
                  <a:pt x="516" y="827"/>
                  <a:pt x="516" y="825"/>
                </a:cubicBezTo>
                <a:cubicBezTo>
                  <a:pt x="516" y="823"/>
                  <a:pt x="514" y="810"/>
                  <a:pt x="513" y="799"/>
                </a:cubicBezTo>
                <a:cubicBezTo>
                  <a:pt x="519" y="798"/>
                  <a:pt x="524" y="796"/>
                  <a:pt x="530" y="795"/>
                </a:cubicBezTo>
                <a:cubicBezTo>
                  <a:pt x="534" y="805"/>
                  <a:pt x="539" y="816"/>
                  <a:pt x="540" y="819"/>
                </a:cubicBezTo>
                <a:cubicBezTo>
                  <a:pt x="541" y="821"/>
                  <a:pt x="543" y="822"/>
                  <a:pt x="545" y="823"/>
                </a:cubicBezTo>
                <a:cubicBezTo>
                  <a:pt x="547" y="824"/>
                  <a:pt x="549" y="824"/>
                  <a:pt x="551" y="823"/>
                </a:cubicBezTo>
                <a:cubicBezTo>
                  <a:pt x="553" y="823"/>
                  <a:pt x="555" y="821"/>
                  <a:pt x="556" y="819"/>
                </a:cubicBezTo>
                <a:cubicBezTo>
                  <a:pt x="557" y="818"/>
                  <a:pt x="558" y="815"/>
                  <a:pt x="557" y="813"/>
                </a:cubicBezTo>
                <a:cubicBezTo>
                  <a:pt x="557" y="811"/>
                  <a:pt x="554" y="799"/>
                  <a:pt x="552" y="788"/>
                </a:cubicBezTo>
                <a:cubicBezTo>
                  <a:pt x="557" y="786"/>
                  <a:pt x="563" y="784"/>
                  <a:pt x="568" y="781"/>
                </a:cubicBezTo>
                <a:cubicBezTo>
                  <a:pt x="574" y="791"/>
                  <a:pt x="580" y="802"/>
                  <a:pt x="581" y="804"/>
                </a:cubicBezTo>
                <a:cubicBezTo>
                  <a:pt x="582" y="806"/>
                  <a:pt x="584" y="807"/>
                  <a:pt x="586" y="808"/>
                </a:cubicBezTo>
                <a:cubicBezTo>
                  <a:pt x="588" y="809"/>
                  <a:pt x="590" y="809"/>
                  <a:pt x="592" y="808"/>
                </a:cubicBezTo>
                <a:cubicBezTo>
                  <a:pt x="595" y="807"/>
                  <a:pt x="596" y="805"/>
                  <a:pt x="597" y="803"/>
                </a:cubicBezTo>
                <a:cubicBezTo>
                  <a:pt x="598" y="801"/>
                  <a:pt x="598" y="799"/>
                  <a:pt x="598" y="797"/>
                </a:cubicBezTo>
                <a:cubicBezTo>
                  <a:pt x="597" y="794"/>
                  <a:pt x="593" y="783"/>
                  <a:pt x="589" y="772"/>
                </a:cubicBezTo>
                <a:cubicBezTo>
                  <a:pt x="594" y="769"/>
                  <a:pt x="600" y="767"/>
                  <a:pt x="605" y="764"/>
                </a:cubicBezTo>
                <a:cubicBezTo>
                  <a:pt x="611" y="773"/>
                  <a:pt x="618" y="783"/>
                  <a:pt x="620" y="785"/>
                </a:cubicBezTo>
                <a:cubicBezTo>
                  <a:pt x="621" y="787"/>
                  <a:pt x="623" y="788"/>
                  <a:pt x="625" y="789"/>
                </a:cubicBezTo>
                <a:cubicBezTo>
                  <a:pt x="627" y="789"/>
                  <a:pt x="630" y="789"/>
                  <a:pt x="632" y="788"/>
                </a:cubicBezTo>
                <a:cubicBezTo>
                  <a:pt x="634" y="786"/>
                  <a:pt x="635" y="785"/>
                  <a:pt x="636" y="783"/>
                </a:cubicBezTo>
                <a:cubicBezTo>
                  <a:pt x="637" y="781"/>
                  <a:pt x="637" y="778"/>
                  <a:pt x="636" y="776"/>
                </a:cubicBezTo>
                <a:cubicBezTo>
                  <a:pt x="635" y="774"/>
                  <a:pt x="629" y="763"/>
                  <a:pt x="625" y="752"/>
                </a:cubicBezTo>
                <a:cubicBezTo>
                  <a:pt x="630" y="749"/>
                  <a:pt x="635" y="746"/>
                  <a:pt x="639" y="743"/>
                </a:cubicBezTo>
                <a:cubicBezTo>
                  <a:pt x="647" y="751"/>
                  <a:pt x="655" y="761"/>
                  <a:pt x="657" y="762"/>
                </a:cubicBezTo>
                <a:cubicBezTo>
                  <a:pt x="658" y="764"/>
                  <a:pt x="660" y="765"/>
                  <a:pt x="662" y="765"/>
                </a:cubicBezTo>
                <a:cubicBezTo>
                  <a:pt x="665" y="765"/>
                  <a:pt x="667" y="765"/>
                  <a:pt x="669" y="763"/>
                </a:cubicBezTo>
                <a:cubicBezTo>
                  <a:pt x="671" y="762"/>
                  <a:pt x="672" y="760"/>
                  <a:pt x="672" y="758"/>
                </a:cubicBezTo>
                <a:cubicBezTo>
                  <a:pt x="673" y="756"/>
                  <a:pt x="673" y="754"/>
                  <a:pt x="671" y="752"/>
                </a:cubicBezTo>
                <a:cubicBezTo>
                  <a:pt x="670" y="750"/>
                  <a:pt x="664" y="739"/>
                  <a:pt x="658" y="729"/>
                </a:cubicBezTo>
                <a:cubicBezTo>
                  <a:pt x="663" y="726"/>
                  <a:pt x="667" y="722"/>
                  <a:pt x="672" y="718"/>
                </a:cubicBezTo>
                <a:cubicBezTo>
                  <a:pt x="680" y="726"/>
                  <a:pt x="689" y="734"/>
                  <a:pt x="691" y="736"/>
                </a:cubicBezTo>
                <a:cubicBezTo>
                  <a:pt x="693" y="737"/>
                  <a:pt x="695" y="738"/>
                  <a:pt x="697" y="738"/>
                </a:cubicBezTo>
                <a:cubicBezTo>
                  <a:pt x="699" y="738"/>
                  <a:pt x="701" y="737"/>
                  <a:pt x="703" y="736"/>
                </a:cubicBezTo>
                <a:cubicBezTo>
                  <a:pt x="705" y="734"/>
                  <a:pt x="706" y="732"/>
                  <a:pt x="706" y="730"/>
                </a:cubicBezTo>
                <a:cubicBezTo>
                  <a:pt x="706" y="728"/>
                  <a:pt x="706" y="726"/>
                  <a:pt x="704" y="724"/>
                </a:cubicBezTo>
                <a:cubicBezTo>
                  <a:pt x="703" y="722"/>
                  <a:pt x="696" y="712"/>
                  <a:pt x="689" y="703"/>
                </a:cubicBezTo>
                <a:cubicBezTo>
                  <a:pt x="693" y="699"/>
                  <a:pt x="697" y="694"/>
                  <a:pt x="701" y="690"/>
                </a:cubicBezTo>
                <a:cubicBezTo>
                  <a:pt x="710" y="697"/>
                  <a:pt x="720" y="704"/>
                  <a:pt x="722" y="706"/>
                </a:cubicBezTo>
                <a:cubicBezTo>
                  <a:pt x="724" y="707"/>
                  <a:pt x="726" y="708"/>
                  <a:pt x="728" y="707"/>
                </a:cubicBezTo>
                <a:cubicBezTo>
                  <a:pt x="731" y="707"/>
                  <a:pt x="733" y="706"/>
                  <a:pt x="734" y="704"/>
                </a:cubicBezTo>
                <a:cubicBezTo>
                  <a:pt x="736" y="703"/>
                  <a:pt x="736" y="701"/>
                  <a:pt x="736" y="698"/>
                </a:cubicBezTo>
                <a:cubicBezTo>
                  <a:pt x="737" y="696"/>
                  <a:pt x="736" y="694"/>
                  <a:pt x="734" y="692"/>
                </a:cubicBezTo>
                <a:cubicBezTo>
                  <a:pt x="733" y="691"/>
                  <a:pt x="724" y="681"/>
                  <a:pt x="717" y="673"/>
                </a:cubicBezTo>
                <a:cubicBezTo>
                  <a:pt x="720" y="669"/>
                  <a:pt x="724" y="664"/>
                  <a:pt x="728" y="659"/>
                </a:cubicBezTo>
                <a:cubicBezTo>
                  <a:pt x="737" y="665"/>
                  <a:pt x="748" y="672"/>
                  <a:pt x="750" y="673"/>
                </a:cubicBezTo>
                <a:cubicBezTo>
                  <a:pt x="752" y="674"/>
                  <a:pt x="754" y="674"/>
                  <a:pt x="757" y="674"/>
                </a:cubicBezTo>
                <a:cubicBezTo>
                  <a:pt x="759" y="673"/>
                  <a:pt x="761" y="672"/>
                  <a:pt x="762" y="670"/>
                </a:cubicBezTo>
                <a:cubicBezTo>
                  <a:pt x="763" y="668"/>
                  <a:pt x="764" y="666"/>
                  <a:pt x="764" y="664"/>
                </a:cubicBezTo>
                <a:cubicBezTo>
                  <a:pt x="763" y="662"/>
                  <a:pt x="763" y="660"/>
                  <a:pt x="761" y="658"/>
                </a:cubicBezTo>
                <a:cubicBezTo>
                  <a:pt x="759" y="656"/>
                  <a:pt x="750" y="648"/>
                  <a:pt x="741" y="641"/>
                </a:cubicBezTo>
                <a:cubicBezTo>
                  <a:pt x="744" y="636"/>
                  <a:pt x="748" y="631"/>
                  <a:pt x="751" y="626"/>
                </a:cubicBezTo>
                <a:cubicBezTo>
                  <a:pt x="761" y="631"/>
                  <a:pt x="772" y="636"/>
                  <a:pt x="775" y="637"/>
                </a:cubicBezTo>
                <a:cubicBezTo>
                  <a:pt x="777" y="638"/>
                  <a:pt x="779" y="638"/>
                  <a:pt x="781" y="637"/>
                </a:cubicBezTo>
                <a:cubicBezTo>
                  <a:pt x="783" y="636"/>
                  <a:pt x="785" y="635"/>
                  <a:pt x="786" y="633"/>
                </a:cubicBezTo>
                <a:cubicBezTo>
                  <a:pt x="787" y="631"/>
                  <a:pt x="787" y="629"/>
                  <a:pt x="787" y="627"/>
                </a:cubicBezTo>
                <a:cubicBezTo>
                  <a:pt x="787" y="625"/>
                  <a:pt x="785" y="623"/>
                  <a:pt x="784" y="621"/>
                </a:cubicBezTo>
                <a:cubicBezTo>
                  <a:pt x="782" y="620"/>
                  <a:pt x="772" y="613"/>
                  <a:pt x="762" y="606"/>
                </a:cubicBezTo>
                <a:cubicBezTo>
                  <a:pt x="765" y="601"/>
                  <a:pt x="768" y="596"/>
                  <a:pt x="770" y="590"/>
                </a:cubicBezTo>
                <a:cubicBezTo>
                  <a:pt x="781" y="594"/>
                  <a:pt x="793" y="598"/>
                  <a:pt x="795" y="599"/>
                </a:cubicBezTo>
                <a:cubicBezTo>
                  <a:pt x="797" y="600"/>
                  <a:pt x="799" y="599"/>
                  <a:pt x="801" y="598"/>
                </a:cubicBezTo>
                <a:cubicBezTo>
                  <a:pt x="803" y="597"/>
                  <a:pt x="805" y="596"/>
                  <a:pt x="806" y="594"/>
                </a:cubicBezTo>
                <a:cubicBezTo>
                  <a:pt x="807" y="592"/>
                  <a:pt x="807" y="589"/>
                  <a:pt x="806" y="587"/>
                </a:cubicBezTo>
                <a:cubicBezTo>
                  <a:pt x="806" y="585"/>
                  <a:pt x="804" y="583"/>
                  <a:pt x="802" y="582"/>
                </a:cubicBezTo>
                <a:cubicBezTo>
                  <a:pt x="800" y="581"/>
                  <a:pt x="790" y="575"/>
                  <a:pt x="780" y="569"/>
                </a:cubicBezTo>
                <a:cubicBezTo>
                  <a:pt x="782" y="564"/>
                  <a:pt x="784" y="558"/>
                  <a:pt x="786" y="553"/>
                </a:cubicBezTo>
                <a:cubicBezTo>
                  <a:pt x="797" y="555"/>
                  <a:pt x="809" y="558"/>
                  <a:pt x="811" y="559"/>
                </a:cubicBezTo>
                <a:cubicBezTo>
                  <a:pt x="814" y="559"/>
                  <a:pt x="816" y="559"/>
                  <a:pt x="818" y="558"/>
                </a:cubicBezTo>
                <a:cubicBezTo>
                  <a:pt x="820" y="556"/>
                  <a:pt x="821" y="555"/>
                  <a:pt x="822" y="552"/>
                </a:cubicBezTo>
                <a:cubicBezTo>
                  <a:pt x="822" y="550"/>
                  <a:pt x="822" y="548"/>
                  <a:pt x="821" y="546"/>
                </a:cubicBezTo>
                <a:cubicBezTo>
                  <a:pt x="821" y="544"/>
                  <a:pt x="819" y="542"/>
                  <a:pt x="817" y="541"/>
                </a:cubicBezTo>
                <a:cubicBezTo>
                  <a:pt x="815" y="540"/>
                  <a:pt x="803" y="535"/>
                  <a:pt x="793" y="531"/>
                </a:cubicBezTo>
                <a:cubicBezTo>
                  <a:pt x="795" y="525"/>
                  <a:pt x="796" y="520"/>
                  <a:pt x="798" y="514"/>
                </a:cubicBezTo>
                <a:cubicBezTo>
                  <a:pt x="809" y="515"/>
                  <a:pt x="821" y="517"/>
                  <a:pt x="824" y="517"/>
                </a:cubicBezTo>
                <a:cubicBezTo>
                  <a:pt x="826" y="517"/>
                  <a:pt x="828" y="517"/>
                  <a:pt x="830" y="515"/>
                </a:cubicBezTo>
                <a:cubicBezTo>
                  <a:pt x="831" y="514"/>
                  <a:pt x="833" y="512"/>
                  <a:pt x="833" y="510"/>
                </a:cubicBezTo>
                <a:cubicBezTo>
                  <a:pt x="834" y="508"/>
                  <a:pt x="833" y="505"/>
                  <a:pt x="832" y="503"/>
                </a:cubicBezTo>
                <a:cubicBezTo>
                  <a:pt x="831" y="502"/>
                  <a:pt x="829" y="500"/>
                  <a:pt x="827" y="499"/>
                </a:cubicBezTo>
                <a:cubicBezTo>
                  <a:pt x="825" y="498"/>
                  <a:pt x="813" y="495"/>
                  <a:pt x="802" y="491"/>
                </a:cubicBezTo>
                <a:cubicBezTo>
                  <a:pt x="803" y="486"/>
                  <a:pt x="804" y="480"/>
                  <a:pt x="805" y="474"/>
                </a:cubicBezTo>
                <a:cubicBezTo>
                  <a:pt x="816" y="474"/>
                  <a:pt x="829" y="474"/>
                  <a:pt x="831" y="474"/>
                </a:cubicBezTo>
                <a:cubicBezTo>
                  <a:pt x="834" y="474"/>
                  <a:pt x="836" y="473"/>
                  <a:pt x="837" y="472"/>
                </a:cubicBezTo>
                <a:cubicBezTo>
                  <a:pt x="839" y="470"/>
                  <a:pt x="840" y="468"/>
                  <a:pt x="840" y="466"/>
                </a:cubicBezTo>
                <a:cubicBezTo>
                  <a:pt x="840" y="464"/>
                  <a:pt x="840" y="462"/>
                  <a:pt x="838" y="460"/>
                </a:cubicBezTo>
                <a:cubicBezTo>
                  <a:pt x="837" y="458"/>
                  <a:pt x="835" y="457"/>
                  <a:pt x="833" y="456"/>
                </a:cubicBezTo>
                <a:cubicBezTo>
                  <a:pt x="831" y="456"/>
                  <a:pt x="819" y="453"/>
                  <a:pt x="807" y="451"/>
                </a:cubicBezTo>
                <a:cubicBezTo>
                  <a:pt x="808" y="445"/>
                  <a:pt x="808" y="439"/>
                  <a:pt x="808" y="434"/>
                </a:cubicBezTo>
                <a:cubicBezTo>
                  <a:pt x="820" y="433"/>
                  <a:pt x="832" y="431"/>
                  <a:pt x="834" y="431"/>
                </a:cubicBezTo>
                <a:moveTo>
                  <a:pt x="421" y="758"/>
                </a:moveTo>
                <a:cubicBezTo>
                  <a:pt x="236" y="758"/>
                  <a:pt x="85" y="608"/>
                  <a:pt x="85" y="422"/>
                </a:cubicBezTo>
                <a:cubicBezTo>
                  <a:pt x="85" y="236"/>
                  <a:pt x="236" y="86"/>
                  <a:pt x="421" y="86"/>
                </a:cubicBezTo>
                <a:cubicBezTo>
                  <a:pt x="606" y="86"/>
                  <a:pt x="757" y="236"/>
                  <a:pt x="757" y="422"/>
                </a:cubicBezTo>
                <a:cubicBezTo>
                  <a:pt x="757" y="608"/>
                  <a:pt x="606" y="758"/>
                  <a:pt x="421" y="758"/>
                </a:cubicBezTo>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5" name="Group 4"/>
          <p:cNvGrpSpPr/>
          <p:nvPr/>
        </p:nvGrpSpPr>
        <p:grpSpPr>
          <a:xfrm>
            <a:off x="4190888" y="4574569"/>
            <a:ext cx="3483376" cy="1826436"/>
            <a:chOff x="4374837" y="3321837"/>
            <a:chExt cx="2929290" cy="1535913"/>
          </a:xfrm>
        </p:grpSpPr>
        <p:sp>
          <p:nvSpPr>
            <p:cNvPr id="6" name="Freeform 67"/>
            <p:cNvSpPr>
              <a:spLocks/>
            </p:cNvSpPr>
            <p:nvPr/>
          </p:nvSpPr>
          <p:spPr bwMode="auto">
            <a:xfrm>
              <a:off x="4761726" y="3321837"/>
              <a:ext cx="2161333" cy="1454464"/>
            </a:xfrm>
            <a:custGeom>
              <a:avLst/>
              <a:gdLst>
                <a:gd name="T0" fmla="*/ 966 w 966"/>
                <a:gd name="T1" fmla="*/ 621 h 650"/>
                <a:gd name="T2" fmla="*/ 944 w 966"/>
                <a:gd name="T3" fmla="*/ 650 h 650"/>
                <a:gd name="T4" fmla="*/ 23 w 966"/>
                <a:gd name="T5" fmla="*/ 650 h 650"/>
                <a:gd name="T6" fmla="*/ 0 w 966"/>
                <a:gd name="T7" fmla="*/ 621 h 650"/>
                <a:gd name="T8" fmla="*/ 0 w 966"/>
                <a:gd name="T9" fmla="*/ 29 h 650"/>
                <a:gd name="T10" fmla="*/ 23 w 966"/>
                <a:gd name="T11" fmla="*/ 0 h 650"/>
                <a:gd name="T12" fmla="*/ 944 w 966"/>
                <a:gd name="T13" fmla="*/ 0 h 650"/>
                <a:gd name="T14" fmla="*/ 966 w 966"/>
                <a:gd name="T15" fmla="*/ 29 h 650"/>
                <a:gd name="T16" fmla="*/ 966 w 966"/>
                <a:gd name="T17" fmla="*/ 6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66" h="650">
                  <a:moveTo>
                    <a:pt x="966" y="621"/>
                  </a:moveTo>
                  <a:cubicBezTo>
                    <a:pt x="966" y="637"/>
                    <a:pt x="956" y="650"/>
                    <a:pt x="944" y="650"/>
                  </a:cubicBezTo>
                  <a:cubicBezTo>
                    <a:pt x="23" y="650"/>
                    <a:pt x="23" y="650"/>
                    <a:pt x="23" y="650"/>
                  </a:cubicBezTo>
                  <a:cubicBezTo>
                    <a:pt x="10" y="650"/>
                    <a:pt x="0" y="637"/>
                    <a:pt x="0" y="621"/>
                  </a:cubicBezTo>
                  <a:cubicBezTo>
                    <a:pt x="0" y="29"/>
                    <a:pt x="0" y="29"/>
                    <a:pt x="0" y="29"/>
                  </a:cubicBezTo>
                  <a:cubicBezTo>
                    <a:pt x="0" y="13"/>
                    <a:pt x="10" y="0"/>
                    <a:pt x="23" y="0"/>
                  </a:cubicBezTo>
                  <a:cubicBezTo>
                    <a:pt x="944" y="0"/>
                    <a:pt x="944" y="0"/>
                    <a:pt x="944" y="0"/>
                  </a:cubicBezTo>
                  <a:cubicBezTo>
                    <a:pt x="956" y="0"/>
                    <a:pt x="966" y="13"/>
                    <a:pt x="966" y="29"/>
                  </a:cubicBezTo>
                  <a:lnTo>
                    <a:pt x="966" y="6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Rectangle 68"/>
            <p:cNvSpPr>
              <a:spLocks noChangeArrowheads="1"/>
            </p:cNvSpPr>
            <p:nvPr/>
          </p:nvSpPr>
          <p:spPr bwMode="auto">
            <a:xfrm>
              <a:off x="4848992" y="3397469"/>
              <a:ext cx="1992615" cy="1233385"/>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9"/>
            <p:cNvSpPr>
              <a:spLocks/>
            </p:cNvSpPr>
            <p:nvPr/>
          </p:nvSpPr>
          <p:spPr bwMode="auto">
            <a:xfrm>
              <a:off x="4374837" y="4787935"/>
              <a:ext cx="2914745" cy="69815"/>
            </a:xfrm>
            <a:custGeom>
              <a:avLst/>
              <a:gdLst>
                <a:gd name="T0" fmla="*/ 8 w 1302"/>
                <a:gd name="T1" fmla="*/ 4 h 32"/>
                <a:gd name="T2" fmla="*/ 57 w 1302"/>
                <a:gd name="T3" fmla="*/ 32 h 32"/>
                <a:gd name="T4" fmla="*/ 1252 w 1302"/>
                <a:gd name="T5" fmla="*/ 32 h 32"/>
                <a:gd name="T6" fmla="*/ 1302 w 1302"/>
                <a:gd name="T7" fmla="*/ 10 h 32"/>
                <a:gd name="T8" fmla="*/ 1302 w 1302"/>
                <a:gd name="T9" fmla="*/ 0 h 32"/>
                <a:gd name="T10" fmla="*/ 8 w 1302"/>
                <a:gd name="T11" fmla="*/ 4 h 32"/>
              </a:gdLst>
              <a:ahLst/>
              <a:cxnLst>
                <a:cxn ang="0">
                  <a:pos x="T0" y="T1"/>
                </a:cxn>
                <a:cxn ang="0">
                  <a:pos x="T2" y="T3"/>
                </a:cxn>
                <a:cxn ang="0">
                  <a:pos x="T4" y="T5"/>
                </a:cxn>
                <a:cxn ang="0">
                  <a:pos x="T6" y="T7"/>
                </a:cxn>
                <a:cxn ang="0">
                  <a:pos x="T8" y="T9"/>
                </a:cxn>
                <a:cxn ang="0">
                  <a:pos x="T10" y="T11"/>
                </a:cxn>
              </a:cxnLst>
              <a:rect l="0" t="0" r="r" b="b"/>
              <a:pathLst>
                <a:path w="1302" h="32">
                  <a:moveTo>
                    <a:pt x="8" y="4"/>
                  </a:moveTo>
                  <a:cubicBezTo>
                    <a:pt x="8" y="4"/>
                    <a:pt x="0" y="19"/>
                    <a:pt x="57" y="32"/>
                  </a:cubicBezTo>
                  <a:cubicBezTo>
                    <a:pt x="1252" y="32"/>
                    <a:pt x="1252" y="32"/>
                    <a:pt x="1252" y="32"/>
                  </a:cubicBezTo>
                  <a:cubicBezTo>
                    <a:pt x="1252" y="32"/>
                    <a:pt x="1292" y="29"/>
                    <a:pt x="1302" y="10"/>
                  </a:cubicBezTo>
                  <a:cubicBezTo>
                    <a:pt x="1302" y="0"/>
                    <a:pt x="1302" y="0"/>
                    <a:pt x="1302" y="0"/>
                  </a:cubicBezTo>
                  <a:lnTo>
                    <a:pt x="8" y="4"/>
                  </a:ln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9" name="Picture 7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83565" y="4721030"/>
              <a:ext cx="2920562" cy="1076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reeform 71"/>
            <p:cNvSpPr>
              <a:spLocks/>
            </p:cNvSpPr>
            <p:nvPr/>
          </p:nvSpPr>
          <p:spPr bwMode="auto">
            <a:xfrm>
              <a:off x="7051049" y="4767572"/>
              <a:ext cx="107631" cy="11636"/>
            </a:xfrm>
            <a:custGeom>
              <a:avLst/>
              <a:gdLst>
                <a:gd name="T0" fmla="*/ 48 w 48"/>
                <a:gd name="T1" fmla="*/ 2 h 5"/>
                <a:gd name="T2" fmla="*/ 46 w 48"/>
                <a:gd name="T3" fmla="*/ 5 h 5"/>
                <a:gd name="T4" fmla="*/ 2 w 48"/>
                <a:gd name="T5" fmla="*/ 5 h 5"/>
                <a:gd name="T6" fmla="*/ 0 w 48"/>
                <a:gd name="T7" fmla="*/ 2 h 5"/>
                <a:gd name="T8" fmla="*/ 2 w 48"/>
                <a:gd name="T9" fmla="*/ 0 h 5"/>
                <a:gd name="T10" fmla="*/ 46 w 48"/>
                <a:gd name="T11" fmla="*/ 0 h 5"/>
                <a:gd name="T12" fmla="*/ 48 w 48"/>
                <a:gd name="T13" fmla="*/ 2 h 5"/>
              </a:gdLst>
              <a:ahLst/>
              <a:cxnLst>
                <a:cxn ang="0">
                  <a:pos x="T0" y="T1"/>
                </a:cxn>
                <a:cxn ang="0">
                  <a:pos x="T2" y="T3"/>
                </a:cxn>
                <a:cxn ang="0">
                  <a:pos x="T4" y="T5"/>
                </a:cxn>
                <a:cxn ang="0">
                  <a:pos x="T6" y="T7"/>
                </a:cxn>
                <a:cxn ang="0">
                  <a:pos x="T8" y="T9"/>
                </a:cxn>
                <a:cxn ang="0">
                  <a:pos x="T10" y="T11"/>
                </a:cxn>
                <a:cxn ang="0">
                  <a:pos x="T12" y="T13"/>
                </a:cxn>
              </a:cxnLst>
              <a:rect l="0" t="0" r="r" b="b"/>
              <a:pathLst>
                <a:path w="48" h="5">
                  <a:moveTo>
                    <a:pt x="48" y="2"/>
                  </a:moveTo>
                  <a:cubicBezTo>
                    <a:pt x="48" y="4"/>
                    <a:pt x="47" y="5"/>
                    <a:pt x="46" y="5"/>
                  </a:cubicBezTo>
                  <a:cubicBezTo>
                    <a:pt x="2" y="5"/>
                    <a:pt x="2" y="5"/>
                    <a:pt x="2" y="5"/>
                  </a:cubicBezTo>
                  <a:cubicBezTo>
                    <a:pt x="1" y="5"/>
                    <a:pt x="0" y="4"/>
                    <a:pt x="0" y="2"/>
                  </a:cubicBezTo>
                  <a:cubicBezTo>
                    <a:pt x="0" y="1"/>
                    <a:pt x="1" y="0"/>
                    <a:pt x="2" y="0"/>
                  </a:cubicBezTo>
                  <a:cubicBezTo>
                    <a:pt x="46" y="0"/>
                    <a:pt x="46" y="0"/>
                    <a:pt x="46" y="0"/>
                  </a:cubicBezTo>
                  <a:cubicBezTo>
                    <a:pt x="47" y="0"/>
                    <a:pt x="48" y="1"/>
                    <a:pt x="48" y="2"/>
                  </a:cubicBezTo>
                  <a:close/>
                </a:path>
              </a:pathLst>
            </a:custGeom>
            <a:solidFill>
              <a:srgbClr val="5F67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pic>
          <p:nvPicPr>
            <p:cNvPr id="11" name="Picture 7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25675" y="4723939"/>
              <a:ext cx="430521"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7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625675" y="4721030"/>
              <a:ext cx="46543" cy="552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7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57675" y="4723939"/>
              <a:ext cx="395614" cy="6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7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030017" y="4721030"/>
              <a:ext cx="20363" cy="20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2" name="Group 41"/>
          <p:cNvGrpSpPr/>
          <p:nvPr/>
        </p:nvGrpSpPr>
        <p:grpSpPr>
          <a:xfrm>
            <a:off x="229162" y="1396436"/>
            <a:ext cx="3657600" cy="1307573"/>
            <a:chOff x="1879600" y="3087314"/>
            <a:chExt cx="4564985" cy="1098295"/>
          </a:xfrm>
        </p:grpSpPr>
        <p:sp>
          <p:nvSpPr>
            <p:cNvPr id="43"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4" name="Rectangle 43"/>
            <p:cNvSpPr/>
            <p:nvPr/>
          </p:nvSpPr>
          <p:spPr>
            <a:xfrm>
              <a:off x="1942964" y="3087314"/>
              <a:ext cx="1980148" cy="309968"/>
            </a:xfrm>
            <a:prstGeom prst="rect">
              <a:avLst/>
            </a:prstGeom>
            <a:solidFill>
              <a:srgbClr val="00B0F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5" name="Group 44"/>
          <p:cNvGrpSpPr/>
          <p:nvPr/>
        </p:nvGrpSpPr>
        <p:grpSpPr>
          <a:xfrm>
            <a:off x="239048" y="4248270"/>
            <a:ext cx="3657600" cy="1307573"/>
            <a:chOff x="1879600" y="3087314"/>
            <a:chExt cx="4564985" cy="1098295"/>
          </a:xfrm>
        </p:grpSpPr>
        <p:sp>
          <p:nvSpPr>
            <p:cNvPr id="46"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87314"/>
              <a:ext cx="1980148" cy="309968"/>
            </a:xfrm>
            <a:prstGeom prst="rect">
              <a:avLst/>
            </a:prstGeom>
            <a:solidFill>
              <a:srgbClr val="ED7D31"/>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48" name="Group 47"/>
          <p:cNvGrpSpPr/>
          <p:nvPr/>
        </p:nvGrpSpPr>
        <p:grpSpPr>
          <a:xfrm>
            <a:off x="7792789" y="1214714"/>
            <a:ext cx="3657600" cy="1307573"/>
            <a:chOff x="1879600" y="3087314"/>
            <a:chExt cx="4564985" cy="1098295"/>
          </a:xfrm>
        </p:grpSpPr>
        <p:sp>
          <p:nvSpPr>
            <p:cNvPr id="49"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87314"/>
              <a:ext cx="1980148" cy="309968"/>
            </a:xfrm>
            <a:prstGeom prst="rect">
              <a:avLst/>
            </a:prstGeom>
            <a:solidFill>
              <a:srgbClr val="A5A5A5"/>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51" name="Group 50"/>
          <p:cNvGrpSpPr/>
          <p:nvPr/>
        </p:nvGrpSpPr>
        <p:grpSpPr>
          <a:xfrm>
            <a:off x="8140550" y="4897591"/>
            <a:ext cx="3657600" cy="1307573"/>
            <a:chOff x="1879600" y="3087314"/>
            <a:chExt cx="4564985" cy="1098295"/>
          </a:xfrm>
        </p:grpSpPr>
        <p:sp>
          <p:nvSpPr>
            <p:cNvPr id="52" name="Text Box 10"/>
            <p:cNvSpPr txBox="1">
              <a:spLocks noChangeArrowheads="1"/>
            </p:cNvSpPr>
            <p:nvPr/>
          </p:nvSpPr>
          <p:spPr bwMode="auto">
            <a:xfrm>
              <a:off x="1879600" y="3410059"/>
              <a:ext cx="4564985" cy="77555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53" name="Rectangle 52"/>
            <p:cNvSpPr/>
            <p:nvPr/>
          </p:nvSpPr>
          <p:spPr>
            <a:xfrm>
              <a:off x="1942964" y="3087314"/>
              <a:ext cx="1980148" cy="309968"/>
            </a:xfrm>
            <a:prstGeom prst="rect">
              <a:avLst/>
            </a:prstGeom>
            <a:solidFill>
              <a:srgbClr val="FFC000"/>
            </a:solidFill>
            <a:ln w="6350">
              <a:solidFill>
                <a:schemeClr val="bg1"/>
              </a:solidFill>
            </a:ln>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437464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1000"/>
                                        <p:tgtEl>
                                          <p:spTgt spid="3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31" presetClass="entr" presetSubtype="0" fill="hold" grpId="0"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 calcmode="lin" valueType="num">
                                      <p:cBhvr>
                                        <p:cTn id="19" dur="500" fill="hold"/>
                                        <p:tgtEl>
                                          <p:spTgt spid="33"/>
                                        </p:tgtEl>
                                        <p:attrNameLst>
                                          <p:attrName>style.rotation</p:attrName>
                                        </p:attrNameLst>
                                      </p:cBhvr>
                                      <p:tavLst>
                                        <p:tav tm="0">
                                          <p:val>
                                            <p:fltVal val="90"/>
                                          </p:val>
                                        </p:tav>
                                        <p:tav tm="100000">
                                          <p:val>
                                            <p:fltVal val="0"/>
                                          </p:val>
                                        </p:tav>
                                      </p:tavLst>
                                    </p:anim>
                                    <p:animEffect transition="in" filter="fade">
                                      <p:cBhvr>
                                        <p:cTn id="20" dur="500"/>
                                        <p:tgtEl>
                                          <p:spTgt spid="33"/>
                                        </p:tgtEl>
                                      </p:cBhvr>
                                    </p:animEffect>
                                  </p:childTnLst>
                                </p:cTn>
                              </p:par>
                            </p:childTnLst>
                          </p:cTn>
                        </p:par>
                        <p:par>
                          <p:cTn id="21" fill="hold">
                            <p:stCondLst>
                              <p:cond delay="2500"/>
                            </p:stCondLst>
                            <p:childTnLst>
                              <p:par>
                                <p:cTn id="22" presetID="31" presetClass="entr" presetSubtype="0" fill="hold" grpId="0" nodeType="afterEffect">
                                  <p:stCondLst>
                                    <p:cond delay="0"/>
                                  </p:stCondLst>
                                  <p:childTnLst>
                                    <p:set>
                                      <p:cBhvr>
                                        <p:cTn id="23" dur="1" fill="hold">
                                          <p:stCondLst>
                                            <p:cond delay="0"/>
                                          </p:stCondLst>
                                        </p:cTn>
                                        <p:tgtEl>
                                          <p:spTgt spid="29"/>
                                        </p:tgtEl>
                                        <p:attrNameLst>
                                          <p:attrName>style.visibility</p:attrName>
                                        </p:attrNameLst>
                                      </p:cBhvr>
                                      <p:to>
                                        <p:strVal val="visible"/>
                                      </p:to>
                                    </p:set>
                                    <p:anim calcmode="lin" valueType="num">
                                      <p:cBhvr>
                                        <p:cTn id="24" dur="500" fill="hold"/>
                                        <p:tgtEl>
                                          <p:spTgt spid="29"/>
                                        </p:tgtEl>
                                        <p:attrNameLst>
                                          <p:attrName>ppt_w</p:attrName>
                                        </p:attrNameLst>
                                      </p:cBhvr>
                                      <p:tavLst>
                                        <p:tav tm="0">
                                          <p:val>
                                            <p:fltVal val="0"/>
                                          </p:val>
                                        </p:tav>
                                        <p:tav tm="100000">
                                          <p:val>
                                            <p:strVal val="#ppt_w"/>
                                          </p:val>
                                        </p:tav>
                                      </p:tavLst>
                                    </p:anim>
                                    <p:anim calcmode="lin" valueType="num">
                                      <p:cBhvr>
                                        <p:cTn id="25" dur="500" fill="hold"/>
                                        <p:tgtEl>
                                          <p:spTgt spid="29"/>
                                        </p:tgtEl>
                                        <p:attrNameLst>
                                          <p:attrName>ppt_h</p:attrName>
                                        </p:attrNameLst>
                                      </p:cBhvr>
                                      <p:tavLst>
                                        <p:tav tm="0">
                                          <p:val>
                                            <p:fltVal val="0"/>
                                          </p:val>
                                        </p:tav>
                                        <p:tav tm="100000">
                                          <p:val>
                                            <p:strVal val="#ppt_h"/>
                                          </p:val>
                                        </p:tav>
                                      </p:tavLst>
                                    </p:anim>
                                    <p:anim calcmode="lin" valueType="num">
                                      <p:cBhvr>
                                        <p:cTn id="26" dur="500" fill="hold"/>
                                        <p:tgtEl>
                                          <p:spTgt spid="29"/>
                                        </p:tgtEl>
                                        <p:attrNameLst>
                                          <p:attrName>style.rotation</p:attrName>
                                        </p:attrNameLst>
                                      </p:cBhvr>
                                      <p:tavLst>
                                        <p:tav tm="0">
                                          <p:val>
                                            <p:fltVal val="90"/>
                                          </p:val>
                                        </p:tav>
                                        <p:tav tm="100000">
                                          <p:val>
                                            <p:fltVal val="0"/>
                                          </p:val>
                                        </p:tav>
                                      </p:tavLst>
                                    </p:anim>
                                    <p:animEffect transition="in" filter="fade">
                                      <p:cBhvr>
                                        <p:cTn id="27" dur="500"/>
                                        <p:tgtEl>
                                          <p:spTgt spid="29"/>
                                        </p:tgtEl>
                                      </p:cBhvr>
                                    </p:animEffect>
                                  </p:childTnLst>
                                </p:cTn>
                              </p:par>
                            </p:childTnLst>
                          </p:cTn>
                        </p:par>
                        <p:par>
                          <p:cTn id="28" fill="hold">
                            <p:stCondLst>
                              <p:cond delay="3000"/>
                            </p:stCondLst>
                            <p:childTnLst>
                              <p:par>
                                <p:cTn id="29" presetID="17" presetClass="entr" presetSubtype="10" fill="hold" nodeType="afterEffect">
                                  <p:stCondLst>
                                    <p:cond delay="0"/>
                                  </p:stCondLst>
                                  <p:childTnLst>
                                    <p:set>
                                      <p:cBhvr>
                                        <p:cTn id="30" dur="1" fill="hold">
                                          <p:stCondLst>
                                            <p:cond delay="0"/>
                                          </p:stCondLst>
                                        </p:cTn>
                                        <p:tgtEl>
                                          <p:spTgt spid="42"/>
                                        </p:tgtEl>
                                        <p:attrNameLst>
                                          <p:attrName>style.visibility</p:attrName>
                                        </p:attrNameLst>
                                      </p:cBhvr>
                                      <p:to>
                                        <p:strVal val="visible"/>
                                      </p:to>
                                    </p:set>
                                    <p:anim calcmode="lin" valueType="num">
                                      <p:cBhvr>
                                        <p:cTn id="31" dur="500" fill="hold"/>
                                        <p:tgtEl>
                                          <p:spTgt spid="42"/>
                                        </p:tgtEl>
                                        <p:attrNameLst>
                                          <p:attrName>ppt_w</p:attrName>
                                        </p:attrNameLst>
                                      </p:cBhvr>
                                      <p:tavLst>
                                        <p:tav tm="0">
                                          <p:val>
                                            <p:fltVal val="0"/>
                                          </p:val>
                                        </p:tav>
                                        <p:tav tm="100000">
                                          <p:val>
                                            <p:strVal val="#ppt_w"/>
                                          </p:val>
                                        </p:tav>
                                      </p:tavLst>
                                    </p:anim>
                                    <p:anim calcmode="lin" valueType="num">
                                      <p:cBhvr>
                                        <p:cTn id="32" dur="500" fill="hold"/>
                                        <p:tgtEl>
                                          <p:spTgt spid="42"/>
                                        </p:tgtEl>
                                        <p:attrNameLst>
                                          <p:attrName>ppt_h</p:attrName>
                                        </p:attrNameLst>
                                      </p:cBhvr>
                                      <p:tavLst>
                                        <p:tav tm="0">
                                          <p:val>
                                            <p:strVal val="#ppt_h"/>
                                          </p:val>
                                        </p:tav>
                                        <p:tav tm="100000">
                                          <p:val>
                                            <p:strVal val="#ppt_h"/>
                                          </p:val>
                                        </p:tav>
                                      </p:tavLst>
                                    </p:anim>
                                  </p:childTnLst>
                                </p:cTn>
                              </p:par>
                            </p:childTnLst>
                          </p:cTn>
                        </p:par>
                        <p:par>
                          <p:cTn id="33" fill="hold">
                            <p:stCondLst>
                              <p:cond delay="3500"/>
                            </p:stCondLst>
                            <p:childTnLst>
                              <p:par>
                                <p:cTn id="34" presetID="31" presetClass="entr" presetSubtype="0" fill="hold" grpId="0" nodeType="afterEffect">
                                  <p:stCondLst>
                                    <p:cond delay="0"/>
                                  </p:stCondLst>
                                  <p:childTnLst>
                                    <p:set>
                                      <p:cBhvr>
                                        <p:cTn id="35" dur="1" fill="hold">
                                          <p:stCondLst>
                                            <p:cond delay="0"/>
                                          </p:stCondLst>
                                        </p:cTn>
                                        <p:tgtEl>
                                          <p:spTgt spid="31"/>
                                        </p:tgtEl>
                                        <p:attrNameLst>
                                          <p:attrName>style.visibility</p:attrName>
                                        </p:attrNameLst>
                                      </p:cBhvr>
                                      <p:to>
                                        <p:strVal val="visible"/>
                                      </p:to>
                                    </p:set>
                                    <p:anim calcmode="lin" valueType="num">
                                      <p:cBhvr>
                                        <p:cTn id="36" dur="500" fill="hold"/>
                                        <p:tgtEl>
                                          <p:spTgt spid="31"/>
                                        </p:tgtEl>
                                        <p:attrNameLst>
                                          <p:attrName>ppt_w</p:attrName>
                                        </p:attrNameLst>
                                      </p:cBhvr>
                                      <p:tavLst>
                                        <p:tav tm="0">
                                          <p:val>
                                            <p:fltVal val="0"/>
                                          </p:val>
                                        </p:tav>
                                        <p:tav tm="100000">
                                          <p:val>
                                            <p:strVal val="#ppt_w"/>
                                          </p:val>
                                        </p:tav>
                                      </p:tavLst>
                                    </p:anim>
                                    <p:anim calcmode="lin" valueType="num">
                                      <p:cBhvr>
                                        <p:cTn id="37" dur="500" fill="hold"/>
                                        <p:tgtEl>
                                          <p:spTgt spid="31"/>
                                        </p:tgtEl>
                                        <p:attrNameLst>
                                          <p:attrName>ppt_h</p:attrName>
                                        </p:attrNameLst>
                                      </p:cBhvr>
                                      <p:tavLst>
                                        <p:tav tm="0">
                                          <p:val>
                                            <p:fltVal val="0"/>
                                          </p:val>
                                        </p:tav>
                                        <p:tav tm="100000">
                                          <p:val>
                                            <p:strVal val="#ppt_h"/>
                                          </p:val>
                                        </p:tav>
                                      </p:tavLst>
                                    </p:anim>
                                    <p:anim calcmode="lin" valueType="num">
                                      <p:cBhvr>
                                        <p:cTn id="38" dur="500" fill="hold"/>
                                        <p:tgtEl>
                                          <p:spTgt spid="31"/>
                                        </p:tgtEl>
                                        <p:attrNameLst>
                                          <p:attrName>style.rotation</p:attrName>
                                        </p:attrNameLst>
                                      </p:cBhvr>
                                      <p:tavLst>
                                        <p:tav tm="0">
                                          <p:val>
                                            <p:fltVal val="90"/>
                                          </p:val>
                                        </p:tav>
                                        <p:tav tm="100000">
                                          <p:val>
                                            <p:fltVal val="0"/>
                                          </p:val>
                                        </p:tav>
                                      </p:tavLst>
                                    </p:anim>
                                    <p:animEffect transition="in" filter="fade">
                                      <p:cBhvr>
                                        <p:cTn id="39" dur="500"/>
                                        <p:tgtEl>
                                          <p:spTgt spid="31"/>
                                        </p:tgtEl>
                                      </p:cBhvr>
                                    </p:animEffect>
                                  </p:childTnLst>
                                </p:cTn>
                              </p:par>
                            </p:childTnLst>
                          </p:cTn>
                        </p:par>
                        <p:par>
                          <p:cTn id="40" fill="hold">
                            <p:stCondLst>
                              <p:cond delay="4000"/>
                            </p:stCondLst>
                            <p:childTnLst>
                              <p:par>
                                <p:cTn id="41" presetID="31" presetClass="entr" presetSubtype="0" fill="hold" grpId="0" nodeType="afterEffect">
                                  <p:stCondLst>
                                    <p:cond delay="0"/>
                                  </p:stCondLst>
                                  <p:childTnLst>
                                    <p:set>
                                      <p:cBhvr>
                                        <p:cTn id="42" dur="1" fill="hold">
                                          <p:stCondLst>
                                            <p:cond delay="0"/>
                                          </p:stCondLst>
                                        </p:cTn>
                                        <p:tgtEl>
                                          <p:spTgt spid="35"/>
                                        </p:tgtEl>
                                        <p:attrNameLst>
                                          <p:attrName>style.visibility</p:attrName>
                                        </p:attrNameLst>
                                      </p:cBhvr>
                                      <p:to>
                                        <p:strVal val="visible"/>
                                      </p:to>
                                    </p:set>
                                    <p:anim calcmode="lin" valueType="num">
                                      <p:cBhvr>
                                        <p:cTn id="43" dur="500" fill="hold"/>
                                        <p:tgtEl>
                                          <p:spTgt spid="35"/>
                                        </p:tgtEl>
                                        <p:attrNameLst>
                                          <p:attrName>ppt_w</p:attrName>
                                        </p:attrNameLst>
                                      </p:cBhvr>
                                      <p:tavLst>
                                        <p:tav tm="0">
                                          <p:val>
                                            <p:fltVal val="0"/>
                                          </p:val>
                                        </p:tav>
                                        <p:tav tm="100000">
                                          <p:val>
                                            <p:strVal val="#ppt_w"/>
                                          </p:val>
                                        </p:tav>
                                      </p:tavLst>
                                    </p:anim>
                                    <p:anim calcmode="lin" valueType="num">
                                      <p:cBhvr>
                                        <p:cTn id="44" dur="500" fill="hold"/>
                                        <p:tgtEl>
                                          <p:spTgt spid="35"/>
                                        </p:tgtEl>
                                        <p:attrNameLst>
                                          <p:attrName>ppt_h</p:attrName>
                                        </p:attrNameLst>
                                      </p:cBhvr>
                                      <p:tavLst>
                                        <p:tav tm="0">
                                          <p:val>
                                            <p:fltVal val="0"/>
                                          </p:val>
                                        </p:tav>
                                        <p:tav tm="100000">
                                          <p:val>
                                            <p:strVal val="#ppt_h"/>
                                          </p:val>
                                        </p:tav>
                                      </p:tavLst>
                                    </p:anim>
                                    <p:anim calcmode="lin" valueType="num">
                                      <p:cBhvr>
                                        <p:cTn id="45" dur="500" fill="hold"/>
                                        <p:tgtEl>
                                          <p:spTgt spid="35"/>
                                        </p:tgtEl>
                                        <p:attrNameLst>
                                          <p:attrName>style.rotation</p:attrName>
                                        </p:attrNameLst>
                                      </p:cBhvr>
                                      <p:tavLst>
                                        <p:tav tm="0">
                                          <p:val>
                                            <p:fltVal val="90"/>
                                          </p:val>
                                        </p:tav>
                                        <p:tav tm="100000">
                                          <p:val>
                                            <p:fltVal val="0"/>
                                          </p:val>
                                        </p:tav>
                                      </p:tavLst>
                                    </p:anim>
                                    <p:animEffect transition="in" filter="fade">
                                      <p:cBhvr>
                                        <p:cTn id="46" dur="500"/>
                                        <p:tgtEl>
                                          <p:spTgt spid="35"/>
                                        </p:tgtEl>
                                      </p:cBhvr>
                                    </p:animEffect>
                                  </p:childTnLst>
                                </p:cTn>
                              </p:par>
                            </p:childTnLst>
                          </p:cTn>
                        </p:par>
                        <p:par>
                          <p:cTn id="47" fill="hold">
                            <p:stCondLst>
                              <p:cond delay="4500"/>
                            </p:stCondLst>
                            <p:childTnLst>
                              <p:par>
                                <p:cTn id="48" presetID="31" presetClass="entr" presetSubtype="0" fill="hold" grpId="0" nodeType="afterEffect">
                                  <p:stCondLst>
                                    <p:cond delay="0"/>
                                  </p:stCondLst>
                                  <p:childTnLst>
                                    <p:set>
                                      <p:cBhvr>
                                        <p:cTn id="49" dur="1" fill="hold">
                                          <p:stCondLst>
                                            <p:cond delay="0"/>
                                          </p:stCondLst>
                                        </p:cTn>
                                        <p:tgtEl>
                                          <p:spTgt spid="25"/>
                                        </p:tgtEl>
                                        <p:attrNameLst>
                                          <p:attrName>style.visibility</p:attrName>
                                        </p:attrNameLst>
                                      </p:cBhvr>
                                      <p:to>
                                        <p:strVal val="visible"/>
                                      </p:to>
                                    </p:set>
                                    <p:anim calcmode="lin" valueType="num">
                                      <p:cBhvr>
                                        <p:cTn id="50" dur="500" fill="hold"/>
                                        <p:tgtEl>
                                          <p:spTgt spid="25"/>
                                        </p:tgtEl>
                                        <p:attrNameLst>
                                          <p:attrName>ppt_w</p:attrName>
                                        </p:attrNameLst>
                                      </p:cBhvr>
                                      <p:tavLst>
                                        <p:tav tm="0">
                                          <p:val>
                                            <p:fltVal val="0"/>
                                          </p:val>
                                        </p:tav>
                                        <p:tav tm="100000">
                                          <p:val>
                                            <p:strVal val="#ppt_w"/>
                                          </p:val>
                                        </p:tav>
                                      </p:tavLst>
                                    </p:anim>
                                    <p:anim calcmode="lin" valueType="num">
                                      <p:cBhvr>
                                        <p:cTn id="51" dur="500" fill="hold"/>
                                        <p:tgtEl>
                                          <p:spTgt spid="25"/>
                                        </p:tgtEl>
                                        <p:attrNameLst>
                                          <p:attrName>ppt_h</p:attrName>
                                        </p:attrNameLst>
                                      </p:cBhvr>
                                      <p:tavLst>
                                        <p:tav tm="0">
                                          <p:val>
                                            <p:fltVal val="0"/>
                                          </p:val>
                                        </p:tav>
                                        <p:tav tm="100000">
                                          <p:val>
                                            <p:strVal val="#ppt_h"/>
                                          </p:val>
                                        </p:tav>
                                      </p:tavLst>
                                    </p:anim>
                                    <p:anim calcmode="lin" valueType="num">
                                      <p:cBhvr>
                                        <p:cTn id="52" dur="500" fill="hold"/>
                                        <p:tgtEl>
                                          <p:spTgt spid="25"/>
                                        </p:tgtEl>
                                        <p:attrNameLst>
                                          <p:attrName>style.rotation</p:attrName>
                                        </p:attrNameLst>
                                      </p:cBhvr>
                                      <p:tavLst>
                                        <p:tav tm="0">
                                          <p:val>
                                            <p:fltVal val="90"/>
                                          </p:val>
                                        </p:tav>
                                        <p:tav tm="100000">
                                          <p:val>
                                            <p:fltVal val="0"/>
                                          </p:val>
                                        </p:tav>
                                      </p:tavLst>
                                    </p:anim>
                                    <p:animEffect transition="in" filter="fade">
                                      <p:cBhvr>
                                        <p:cTn id="53" dur="500"/>
                                        <p:tgtEl>
                                          <p:spTgt spid="25"/>
                                        </p:tgtEl>
                                      </p:cBhvr>
                                    </p:animEffect>
                                  </p:childTnLst>
                                </p:cTn>
                              </p:par>
                            </p:childTnLst>
                          </p:cTn>
                        </p:par>
                        <p:par>
                          <p:cTn id="54" fill="hold">
                            <p:stCondLst>
                              <p:cond delay="5000"/>
                            </p:stCondLst>
                            <p:childTnLst>
                              <p:par>
                                <p:cTn id="55" presetID="17" presetClass="entr" presetSubtype="10" fill="hold" nodeType="afterEffect">
                                  <p:stCondLst>
                                    <p:cond delay="0"/>
                                  </p:stCondLst>
                                  <p:childTnLst>
                                    <p:set>
                                      <p:cBhvr>
                                        <p:cTn id="56" dur="1" fill="hold">
                                          <p:stCondLst>
                                            <p:cond delay="0"/>
                                          </p:stCondLst>
                                        </p:cTn>
                                        <p:tgtEl>
                                          <p:spTgt spid="45"/>
                                        </p:tgtEl>
                                        <p:attrNameLst>
                                          <p:attrName>style.visibility</p:attrName>
                                        </p:attrNameLst>
                                      </p:cBhvr>
                                      <p:to>
                                        <p:strVal val="visible"/>
                                      </p:to>
                                    </p:set>
                                    <p:anim calcmode="lin" valueType="num">
                                      <p:cBhvr>
                                        <p:cTn id="57" dur="500" fill="hold"/>
                                        <p:tgtEl>
                                          <p:spTgt spid="45"/>
                                        </p:tgtEl>
                                        <p:attrNameLst>
                                          <p:attrName>ppt_w</p:attrName>
                                        </p:attrNameLst>
                                      </p:cBhvr>
                                      <p:tavLst>
                                        <p:tav tm="0">
                                          <p:val>
                                            <p:fltVal val="0"/>
                                          </p:val>
                                        </p:tav>
                                        <p:tav tm="100000">
                                          <p:val>
                                            <p:strVal val="#ppt_w"/>
                                          </p:val>
                                        </p:tav>
                                      </p:tavLst>
                                    </p:anim>
                                    <p:anim calcmode="lin" valueType="num">
                                      <p:cBhvr>
                                        <p:cTn id="58" dur="500" fill="hold"/>
                                        <p:tgtEl>
                                          <p:spTgt spid="45"/>
                                        </p:tgtEl>
                                        <p:attrNameLst>
                                          <p:attrName>ppt_h</p:attrName>
                                        </p:attrNameLst>
                                      </p:cBhvr>
                                      <p:tavLst>
                                        <p:tav tm="0">
                                          <p:val>
                                            <p:strVal val="#ppt_h"/>
                                          </p:val>
                                        </p:tav>
                                        <p:tav tm="100000">
                                          <p:val>
                                            <p:strVal val="#ppt_h"/>
                                          </p:val>
                                        </p:tav>
                                      </p:tavLst>
                                    </p:anim>
                                  </p:childTnLst>
                                </p:cTn>
                              </p:par>
                            </p:childTnLst>
                          </p:cTn>
                        </p:par>
                        <p:par>
                          <p:cTn id="59" fill="hold">
                            <p:stCondLst>
                              <p:cond delay="5500"/>
                            </p:stCondLst>
                            <p:childTnLst>
                              <p:par>
                                <p:cTn id="60" presetID="31" presetClass="entr" presetSubtype="0" fill="hold" grpId="0" nodeType="afterEffect">
                                  <p:stCondLst>
                                    <p:cond delay="0"/>
                                  </p:stCondLst>
                                  <p:childTnLst>
                                    <p:set>
                                      <p:cBhvr>
                                        <p:cTn id="61" dur="1" fill="hold">
                                          <p:stCondLst>
                                            <p:cond delay="0"/>
                                          </p:stCondLst>
                                        </p:cTn>
                                        <p:tgtEl>
                                          <p:spTgt spid="32"/>
                                        </p:tgtEl>
                                        <p:attrNameLst>
                                          <p:attrName>style.visibility</p:attrName>
                                        </p:attrNameLst>
                                      </p:cBhvr>
                                      <p:to>
                                        <p:strVal val="visible"/>
                                      </p:to>
                                    </p:set>
                                    <p:anim calcmode="lin" valueType="num">
                                      <p:cBhvr>
                                        <p:cTn id="62" dur="500" fill="hold"/>
                                        <p:tgtEl>
                                          <p:spTgt spid="32"/>
                                        </p:tgtEl>
                                        <p:attrNameLst>
                                          <p:attrName>ppt_w</p:attrName>
                                        </p:attrNameLst>
                                      </p:cBhvr>
                                      <p:tavLst>
                                        <p:tav tm="0">
                                          <p:val>
                                            <p:fltVal val="0"/>
                                          </p:val>
                                        </p:tav>
                                        <p:tav tm="100000">
                                          <p:val>
                                            <p:strVal val="#ppt_w"/>
                                          </p:val>
                                        </p:tav>
                                      </p:tavLst>
                                    </p:anim>
                                    <p:anim calcmode="lin" valueType="num">
                                      <p:cBhvr>
                                        <p:cTn id="63" dur="500" fill="hold"/>
                                        <p:tgtEl>
                                          <p:spTgt spid="32"/>
                                        </p:tgtEl>
                                        <p:attrNameLst>
                                          <p:attrName>ppt_h</p:attrName>
                                        </p:attrNameLst>
                                      </p:cBhvr>
                                      <p:tavLst>
                                        <p:tav tm="0">
                                          <p:val>
                                            <p:fltVal val="0"/>
                                          </p:val>
                                        </p:tav>
                                        <p:tav tm="100000">
                                          <p:val>
                                            <p:strVal val="#ppt_h"/>
                                          </p:val>
                                        </p:tav>
                                      </p:tavLst>
                                    </p:anim>
                                    <p:anim calcmode="lin" valueType="num">
                                      <p:cBhvr>
                                        <p:cTn id="64" dur="500" fill="hold"/>
                                        <p:tgtEl>
                                          <p:spTgt spid="32"/>
                                        </p:tgtEl>
                                        <p:attrNameLst>
                                          <p:attrName>style.rotation</p:attrName>
                                        </p:attrNameLst>
                                      </p:cBhvr>
                                      <p:tavLst>
                                        <p:tav tm="0">
                                          <p:val>
                                            <p:fltVal val="90"/>
                                          </p:val>
                                        </p:tav>
                                        <p:tav tm="100000">
                                          <p:val>
                                            <p:fltVal val="0"/>
                                          </p:val>
                                        </p:tav>
                                      </p:tavLst>
                                    </p:anim>
                                    <p:animEffect transition="in" filter="fade">
                                      <p:cBhvr>
                                        <p:cTn id="65" dur="500"/>
                                        <p:tgtEl>
                                          <p:spTgt spid="32"/>
                                        </p:tgtEl>
                                      </p:cBhvr>
                                    </p:animEffect>
                                  </p:childTnLst>
                                </p:cTn>
                              </p:par>
                            </p:childTnLst>
                          </p:cTn>
                        </p:par>
                        <p:par>
                          <p:cTn id="66" fill="hold">
                            <p:stCondLst>
                              <p:cond delay="6000"/>
                            </p:stCondLst>
                            <p:childTnLst>
                              <p:par>
                                <p:cTn id="67" presetID="31"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 calcmode="lin" valueType="num">
                                      <p:cBhvr>
                                        <p:cTn id="71" dur="500" fill="hold"/>
                                        <p:tgtEl>
                                          <p:spTgt spid="34"/>
                                        </p:tgtEl>
                                        <p:attrNameLst>
                                          <p:attrName>style.rotation</p:attrName>
                                        </p:attrNameLst>
                                      </p:cBhvr>
                                      <p:tavLst>
                                        <p:tav tm="0">
                                          <p:val>
                                            <p:fltVal val="90"/>
                                          </p:val>
                                        </p:tav>
                                        <p:tav tm="100000">
                                          <p:val>
                                            <p:fltVal val="0"/>
                                          </p:val>
                                        </p:tav>
                                      </p:tavLst>
                                    </p:anim>
                                    <p:animEffect transition="in" filter="fade">
                                      <p:cBhvr>
                                        <p:cTn id="72" dur="500"/>
                                        <p:tgtEl>
                                          <p:spTgt spid="34"/>
                                        </p:tgtEl>
                                      </p:cBhvr>
                                    </p:animEffect>
                                  </p:childTnLst>
                                </p:cTn>
                              </p:par>
                            </p:childTnLst>
                          </p:cTn>
                        </p:par>
                        <p:par>
                          <p:cTn id="73" fill="hold">
                            <p:stCondLst>
                              <p:cond delay="6500"/>
                            </p:stCondLst>
                            <p:childTnLst>
                              <p:par>
                                <p:cTn id="74" presetID="31" presetClass="entr" presetSubtype="0" fill="hold" grpId="0" nodeType="afterEffect">
                                  <p:stCondLst>
                                    <p:cond delay="0"/>
                                  </p:stCondLst>
                                  <p:childTnLst>
                                    <p:set>
                                      <p:cBhvr>
                                        <p:cTn id="75" dur="1" fill="hold">
                                          <p:stCondLst>
                                            <p:cond delay="0"/>
                                          </p:stCondLst>
                                        </p:cTn>
                                        <p:tgtEl>
                                          <p:spTgt spid="18"/>
                                        </p:tgtEl>
                                        <p:attrNameLst>
                                          <p:attrName>style.visibility</p:attrName>
                                        </p:attrNameLst>
                                      </p:cBhvr>
                                      <p:to>
                                        <p:strVal val="visible"/>
                                      </p:to>
                                    </p:set>
                                    <p:anim calcmode="lin" valueType="num">
                                      <p:cBhvr>
                                        <p:cTn id="76" dur="500" fill="hold"/>
                                        <p:tgtEl>
                                          <p:spTgt spid="18"/>
                                        </p:tgtEl>
                                        <p:attrNameLst>
                                          <p:attrName>ppt_w</p:attrName>
                                        </p:attrNameLst>
                                      </p:cBhvr>
                                      <p:tavLst>
                                        <p:tav tm="0">
                                          <p:val>
                                            <p:fltVal val="0"/>
                                          </p:val>
                                        </p:tav>
                                        <p:tav tm="100000">
                                          <p:val>
                                            <p:strVal val="#ppt_w"/>
                                          </p:val>
                                        </p:tav>
                                      </p:tavLst>
                                    </p:anim>
                                    <p:anim calcmode="lin" valueType="num">
                                      <p:cBhvr>
                                        <p:cTn id="77" dur="500" fill="hold"/>
                                        <p:tgtEl>
                                          <p:spTgt spid="18"/>
                                        </p:tgtEl>
                                        <p:attrNameLst>
                                          <p:attrName>ppt_h</p:attrName>
                                        </p:attrNameLst>
                                      </p:cBhvr>
                                      <p:tavLst>
                                        <p:tav tm="0">
                                          <p:val>
                                            <p:fltVal val="0"/>
                                          </p:val>
                                        </p:tav>
                                        <p:tav tm="100000">
                                          <p:val>
                                            <p:strVal val="#ppt_h"/>
                                          </p:val>
                                        </p:tav>
                                      </p:tavLst>
                                    </p:anim>
                                    <p:anim calcmode="lin" valueType="num">
                                      <p:cBhvr>
                                        <p:cTn id="78" dur="500" fill="hold"/>
                                        <p:tgtEl>
                                          <p:spTgt spid="18"/>
                                        </p:tgtEl>
                                        <p:attrNameLst>
                                          <p:attrName>style.rotation</p:attrName>
                                        </p:attrNameLst>
                                      </p:cBhvr>
                                      <p:tavLst>
                                        <p:tav tm="0">
                                          <p:val>
                                            <p:fltVal val="90"/>
                                          </p:val>
                                        </p:tav>
                                        <p:tav tm="100000">
                                          <p:val>
                                            <p:fltVal val="0"/>
                                          </p:val>
                                        </p:tav>
                                      </p:tavLst>
                                    </p:anim>
                                    <p:animEffect transition="in" filter="fade">
                                      <p:cBhvr>
                                        <p:cTn id="79" dur="500"/>
                                        <p:tgtEl>
                                          <p:spTgt spid="18"/>
                                        </p:tgtEl>
                                      </p:cBhvr>
                                    </p:animEffect>
                                  </p:childTnLst>
                                </p:cTn>
                              </p:par>
                            </p:childTnLst>
                          </p:cTn>
                        </p:par>
                        <p:par>
                          <p:cTn id="80" fill="hold">
                            <p:stCondLst>
                              <p:cond delay="7000"/>
                            </p:stCondLst>
                            <p:childTnLst>
                              <p:par>
                                <p:cTn id="81" presetID="17" presetClass="entr" presetSubtype="1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p:cTn id="83" dur="500" fill="hold"/>
                                        <p:tgtEl>
                                          <p:spTgt spid="48"/>
                                        </p:tgtEl>
                                        <p:attrNameLst>
                                          <p:attrName>ppt_w</p:attrName>
                                        </p:attrNameLst>
                                      </p:cBhvr>
                                      <p:tavLst>
                                        <p:tav tm="0">
                                          <p:val>
                                            <p:fltVal val="0"/>
                                          </p:val>
                                        </p:tav>
                                        <p:tav tm="100000">
                                          <p:val>
                                            <p:strVal val="#ppt_w"/>
                                          </p:val>
                                        </p:tav>
                                      </p:tavLst>
                                    </p:anim>
                                    <p:anim calcmode="lin" valueType="num">
                                      <p:cBhvr>
                                        <p:cTn id="84" dur="500" fill="hold"/>
                                        <p:tgtEl>
                                          <p:spTgt spid="48"/>
                                        </p:tgtEl>
                                        <p:attrNameLst>
                                          <p:attrName>ppt_h</p:attrName>
                                        </p:attrNameLst>
                                      </p:cBhvr>
                                      <p:tavLst>
                                        <p:tav tm="0">
                                          <p:val>
                                            <p:strVal val="#ppt_h"/>
                                          </p:val>
                                        </p:tav>
                                        <p:tav tm="100000">
                                          <p:val>
                                            <p:strVal val="#ppt_h"/>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24"/>
                                        </p:tgtEl>
                                        <p:attrNameLst>
                                          <p:attrName>style.visibility</p:attrName>
                                        </p:attrNameLst>
                                      </p:cBhvr>
                                      <p:to>
                                        <p:strVal val="visible"/>
                                      </p:to>
                                    </p:set>
                                    <p:anim calcmode="lin" valueType="num">
                                      <p:cBhvr>
                                        <p:cTn id="88" dur="500" fill="hold"/>
                                        <p:tgtEl>
                                          <p:spTgt spid="24"/>
                                        </p:tgtEl>
                                        <p:attrNameLst>
                                          <p:attrName>ppt_w</p:attrName>
                                        </p:attrNameLst>
                                      </p:cBhvr>
                                      <p:tavLst>
                                        <p:tav tm="0">
                                          <p:val>
                                            <p:fltVal val="0"/>
                                          </p:val>
                                        </p:tav>
                                        <p:tav tm="100000">
                                          <p:val>
                                            <p:strVal val="#ppt_w"/>
                                          </p:val>
                                        </p:tav>
                                      </p:tavLst>
                                    </p:anim>
                                    <p:anim calcmode="lin" valueType="num">
                                      <p:cBhvr>
                                        <p:cTn id="89" dur="500" fill="hold"/>
                                        <p:tgtEl>
                                          <p:spTgt spid="24"/>
                                        </p:tgtEl>
                                        <p:attrNameLst>
                                          <p:attrName>ppt_h</p:attrName>
                                        </p:attrNameLst>
                                      </p:cBhvr>
                                      <p:tavLst>
                                        <p:tav tm="0">
                                          <p:val>
                                            <p:fltVal val="0"/>
                                          </p:val>
                                        </p:tav>
                                        <p:tav tm="100000">
                                          <p:val>
                                            <p:strVal val="#ppt_h"/>
                                          </p:val>
                                        </p:tav>
                                      </p:tavLst>
                                    </p:anim>
                                    <p:anim calcmode="lin" valueType="num">
                                      <p:cBhvr>
                                        <p:cTn id="90" dur="500" fill="hold"/>
                                        <p:tgtEl>
                                          <p:spTgt spid="24"/>
                                        </p:tgtEl>
                                        <p:attrNameLst>
                                          <p:attrName>style.rotation</p:attrName>
                                        </p:attrNameLst>
                                      </p:cBhvr>
                                      <p:tavLst>
                                        <p:tav tm="0">
                                          <p:val>
                                            <p:fltVal val="90"/>
                                          </p:val>
                                        </p:tav>
                                        <p:tav tm="100000">
                                          <p:val>
                                            <p:fltVal val="0"/>
                                          </p:val>
                                        </p:tav>
                                      </p:tavLst>
                                    </p:anim>
                                    <p:animEffect transition="in" filter="fade">
                                      <p:cBhvr>
                                        <p:cTn id="91" dur="500"/>
                                        <p:tgtEl>
                                          <p:spTgt spid="24"/>
                                        </p:tgtEl>
                                      </p:cBhvr>
                                    </p:animEffect>
                                  </p:childTnLst>
                                </p:cTn>
                              </p:par>
                            </p:childTnLst>
                          </p:cTn>
                        </p:par>
                        <p:par>
                          <p:cTn id="92" fill="hold">
                            <p:stCondLst>
                              <p:cond delay="8000"/>
                            </p:stCondLst>
                            <p:childTnLst>
                              <p:par>
                                <p:cTn id="93" presetID="17" presetClass="entr" presetSubtype="10" fill="hold" nodeType="afterEffect">
                                  <p:stCondLst>
                                    <p:cond delay="0"/>
                                  </p:stCondLst>
                                  <p:childTnLst>
                                    <p:set>
                                      <p:cBhvr>
                                        <p:cTn id="94" dur="1" fill="hold">
                                          <p:stCondLst>
                                            <p:cond delay="0"/>
                                          </p:stCondLst>
                                        </p:cTn>
                                        <p:tgtEl>
                                          <p:spTgt spid="51"/>
                                        </p:tgtEl>
                                        <p:attrNameLst>
                                          <p:attrName>style.visibility</p:attrName>
                                        </p:attrNameLst>
                                      </p:cBhvr>
                                      <p:to>
                                        <p:strVal val="visible"/>
                                      </p:to>
                                    </p:set>
                                    <p:anim calcmode="lin" valueType="num">
                                      <p:cBhvr>
                                        <p:cTn id="95" dur="500" fill="hold"/>
                                        <p:tgtEl>
                                          <p:spTgt spid="51"/>
                                        </p:tgtEl>
                                        <p:attrNameLst>
                                          <p:attrName>ppt_w</p:attrName>
                                        </p:attrNameLst>
                                      </p:cBhvr>
                                      <p:tavLst>
                                        <p:tav tm="0">
                                          <p:val>
                                            <p:fltVal val="0"/>
                                          </p:val>
                                        </p:tav>
                                        <p:tav tm="100000">
                                          <p:val>
                                            <p:strVal val="#ppt_w"/>
                                          </p:val>
                                        </p:tav>
                                      </p:tavLst>
                                    </p:anim>
                                    <p:anim calcmode="lin" valueType="num">
                                      <p:cBhvr>
                                        <p:cTn id="96" dur="500" fill="hold"/>
                                        <p:tgtEl>
                                          <p:spTgt spid="5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3" grpId="0" animBg="1"/>
      <p:bldP spid="35" grpId="0" animBg="1"/>
      <p:bldP spid="24" grpId="0" animBg="1"/>
      <p:bldP spid="31" grpId="0" animBg="1"/>
      <p:bldP spid="32" grpId="0" animBg="1"/>
      <p:bldP spid="25" grpId="0" animBg="1"/>
      <p:bldP spid="18" grpId="0" animBg="1"/>
      <p:bldP spid="34" grpId="0" animBg="1"/>
      <p:bldP spid="2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Rectangle 100"/>
          <p:cNvSpPr/>
          <p:nvPr/>
        </p:nvSpPr>
        <p:spPr bwMode="auto">
          <a:xfrm>
            <a:off x="0" y="950026"/>
            <a:ext cx="12192000" cy="577415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8300606" y="2633390"/>
            <a:ext cx="1136651" cy="298449"/>
            <a:chOff x="7508875" y="2254251"/>
            <a:chExt cx="1136651" cy="298449"/>
          </a:xfrm>
        </p:grpSpPr>
        <p:sp>
          <p:nvSpPr>
            <p:cNvPr id="53" name="Freeform 15"/>
            <p:cNvSpPr>
              <a:spLocks/>
            </p:cNvSpPr>
            <p:nvPr/>
          </p:nvSpPr>
          <p:spPr bwMode="auto">
            <a:xfrm>
              <a:off x="7530042"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8"/>
            <p:cNvSpPr>
              <a:spLocks/>
            </p:cNvSpPr>
            <p:nvPr/>
          </p:nvSpPr>
          <p:spPr bwMode="auto">
            <a:xfrm>
              <a:off x="83703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19"/>
            <p:cNvSpPr>
              <a:spLocks/>
            </p:cNvSpPr>
            <p:nvPr/>
          </p:nvSpPr>
          <p:spPr bwMode="auto">
            <a:xfrm>
              <a:off x="75088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 name="Group 13"/>
          <p:cNvGrpSpPr/>
          <p:nvPr/>
        </p:nvGrpSpPr>
        <p:grpSpPr>
          <a:xfrm>
            <a:off x="4729977" y="2633390"/>
            <a:ext cx="1136651" cy="298449"/>
            <a:chOff x="4886091" y="2254251"/>
            <a:chExt cx="1136651" cy="298449"/>
          </a:xfrm>
        </p:grpSpPr>
        <p:sp>
          <p:nvSpPr>
            <p:cNvPr id="84" name="Freeform 15"/>
            <p:cNvSpPr>
              <a:spLocks/>
            </p:cNvSpPr>
            <p:nvPr/>
          </p:nvSpPr>
          <p:spPr bwMode="auto">
            <a:xfrm>
              <a:off x="4907258"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8"/>
            <p:cNvSpPr>
              <a:spLocks/>
            </p:cNvSpPr>
            <p:nvPr/>
          </p:nvSpPr>
          <p:spPr bwMode="auto">
            <a:xfrm>
              <a:off x="5747575"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9"/>
            <p:cNvSpPr>
              <a:spLocks/>
            </p:cNvSpPr>
            <p:nvPr/>
          </p:nvSpPr>
          <p:spPr bwMode="auto">
            <a:xfrm>
              <a:off x="4886091"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 name="Group 12"/>
          <p:cNvGrpSpPr/>
          <p:nvPr/>
        </p:nvGrpSpPr>
        <p:grpSpPr>
          <a:xfrm>
            <a:off x="842929" y="2633390"/>
            <a:ext cx="1136651" cy="298449"/>
            <a:chOff x="2225675" y="2254251"/>
            <a:chExt cx="1136651" cy="298449"/>
          </a:xfrm>
        </p:grpSpPr>
        <p:sp>
          <p:nvSpPr>
            <p:cNvPr id="7173" name="Freeform 5"/>
            <p:cNvSpPr>
              <a:spLocks/>
            </p:cNvSpPr>
            <p:nvPr/>
          </p:nvSpPr>
          <p:spPr bwMode="auto">
            <a:xfrm>
              <a:off x="2246843" y="2254251"/>
              <a:ext cx="1094318" cy="298449"/>
            </a:xfrm>
            <a:custGeom>
              <a:avLst/>
              <a:gdLst/>
              <a:ahLst/>
              <a:cxnLst>
                <a:cxn ang="0">
                  <a:pos x="500" y="0"/>
                </a:cxn>
                <a:cxn ang="0">
                  <a:pos x="560" y="152"/>
                </a:cxn>
                <a:cxn ang="0">
                  <a:pos x="0" y="152"/>
                </a:cxn>
                <a:cxn ang="0">
                  <a:pos x="64" y="0"/>
                </a:cxn>
                <a:cxn ang="0">
                  <a:pos x="500" y="0"/>
                </a:cxn>
              </a:cxnLst>
              <a:rect l="0" t="0" r="r" b="b"/>
              <a:pathLst>
                <a:path w="560" h="152">
                  <a:moveTo>
                    <a:pt x="500" y="0"/>
                  </a:moveTo>
                  <a:cubicBezTo>
                    <a:pt x="500" y="0"/>
                    <a:pt x="560" y="4"/>
                    <a:pt x="560" y="152"/>
                  </a:cubicBezTo>
                  <a:cubicBezTo>
                    <a:pt x="496" y="152"/>
                    <a:pt x="48" y="152"/>
                    <a:pt x="0" y="152"/>
                  </a:cubicBezTo>
                  <a:cubicBezTo>
                    <a:pt x="0" y="0"/>
                    <a:pt x="64" y="0"/>
                    <a:pt x="64" y="0"/>
                  </a:cubicBezTo>
                  <a:lnTo>
                    <a:pt x="50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Freeform 8"/>
            <p:cNvSpPr>
              <a:spLocks/>
            </p:cNvSpPr>
            <p:nvPr/>
          </p:nvSpPr>
          <p:spPr bwMode="auto">
            <a:xfrm>
              <a:off x="3087159" y="2254251"/>
              <a:ext cx="275167" cy="298449"/>
            </a:xfrm>
            <a:custGeom>
              <a:avLst/>
              <a:gdLst/>
              <a:ahLst/>
              <a:cxnLst>
                <a:cxn ang="0">
                  <a:pos x="9" y="152"/>
                </a:cxn>
                <a:cxn ang="0">
                  <a:pos x="70" y="0"/>
                </a:cxn>
                <a:cxn ang="0">
                  <a:pos x="130" y="152"/>
                </a:cxn>
                <a:cxn ang="0">
                  <a:pos x="70" y="23"/>
                </a:cxn>
                <a:cxn ang="0">
                  <a:pos x="9" y="152"/>
                </a:cxn>
              </a:cxnLst>
              <a:rect l="0" t="0" r="r" b="b"/>
              <a:pathLst>
                <a:path w="140" h="152">
                  <a:moveTo>
                    <a:pt x="9" y="152"/>
                  </a:moveTo>
                  <a:cubicBezTo>
                    <a:pt x="9" y="152"/>
                    <a:pt x="0" y="0"/>
                    <a:pt x="70" y="0"/>
                  </a:cubicBezTo>
                  <a:cubicBezTo>
                    <a:pt x="140" y="0"/>
                    <a:pt x="130" y="152"/>
                    <a:pt x="130" y="152"/>
                  </a:cubicBezTo>
                  <a:cubicBezTo>
                    <a:pt x="130" y="152"/>
                    <a:pt x="133" y="23"/>
                    <a:pt x="70" y="23"/>
                  </a:cubicBezTo>
                  <a:cubicBezTo>
                    <a:pt x="7" y="23"/>
                    <a:pt x="9" y="152"/>
                    <a:pt x="9"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225675" y="2254251"/>
              <a:ext cx="273051" cy="298449"/>
            </a:xfrm>
            <a:custGeom>
              <a:avLst/>
              <a:gdLst/>
              <a:ahLst/>
              <a:cxnLst>
                <a:cxn ang="0">
                  <a:pos x="131" y="152"/>
                </a:cxn>
                <a:cxn ang="0">
                  <a:pos x="70" y="0"/>
                </a:cxn>
                <a:cxn ang="0">
                  <a:pos x="10" y="152"/>
                </a:cxn>
                <a:cxn ang="0">
                  <a:pos x="70" y="23"/>
                </a:cxn>
                <a:cxn ang="0">
                  <a:pos x="131" y="152"/>
                </a:cxn>
              </a:cxnLst>
              <a:rect l="0" t="0" r="r" b="b"/>
              <a:pathLst>
                <a:path w="140" h="152">
                  <a:moveTo>
                    <a:pt x="131" y="152"/>
                  </a:moveTo>
                  <a:cubicBezTo>
                    <a:pt x="131" y="152"/>
                    <a:pt x="140" y="0"/>
                    <a:pt x="70" y="0"/>
                  </a:cubicBezTo>
                  <a:cubicBezTo>
                    <a:pt x="0" y="0"/>
                    <a:pt x="10" y="152"/>
                    <a:pt x="10" y="152"/>
                  </a:cubicBezTo>
                  <a:cubicBezTo>
                    <a:pt x="10" y="152"/>
                    <a:pt x="7" y="23"/>
                    <a:pt x="70" y="23"/>
                  </a:cubicBezTo>
                  <a:cubicBezTo>
                    <a:pt x="133" y="23"/>
                    <a:pt x="131" y="152"/>
                    <a:pt x="131" y="152"/>
                  </a:cubicBez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 name="Group 15"/>
          <p:cNvGrpSpPr/>
          <p:nvPr/>
        </p:nvGrpSpPr>
        <p:grpSpPr>
          <a:xfrm>
            <a:off x="2859479" y="4898957"/>
            <a:ext cx="1136647" cy="298457"/>
            <a:chOff x="3562004" y="5378452"/>
            <a:chExt cx="1136647" cy="298457"/>
          </a:xfrm>
        </p:grpSpPr>
        <p:sp>
          <p:nvSpPr>
            <p:cNvPr id="78" name="Freeform 10"/>
            <p:cNvSpPr>
              <a:spLocks/>
            </p:cNvSpPr>
            <p:nvPr/>
          </p:nvSpPr>
          <p:spPr bwMode="auto">
            <a:xfrm>
              <a:off x="3583165"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3"/>
            <p:cNvSpPr>
              <a:spLocks/>
            </p:cNvSpPr>
            <p:nvPr/>
          </p:nvSpPr>
          <p:spPr bwMode="auto">
            <a:xfrm>
              <a:off x="4425600" y="5378460"/>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4"/>
            <p:cNvSpPr>
              <a:spLocks/>
            </p:cNvSpPr>
            <p:nvPr/>
          </p:nvSpPr>
          <p:spPr bwMode="auto">
            <a:xfrm>
              <a:off x="3562004" y="5378453"/>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7" name="Group 16"/>
          <p:cNvGrpSpPr/>
          <p:nvPr/>
        </p:nvGrpSpPr>
        <p:grpSpPr>
          <a:xfrm>
            <a:off x="6522411" y="4898957"/>
            <a:ext cx="1136651" cy="298449"/>
            <a:chOff x="6210183" y="5378452"/>
            <a:chExt cx="1136651" cy="298449"/>
          </a:xfrm>
        </p:grpSpPr>
        <p:sp>
          <p:nvSpPr>
            <p:cNvPr id="47" name="Freeform 10"/>
            <p:cNvSpPr>
              <a:spLocks/>
            </p:cNvSpPr>
            <p:nvPr/>
          </p:nvSpPr>
          <p:spPr bwMode="auto">
            <a:xfrm>
              <a:off x="6212534"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3"/>
            <p:cNvSpPr>
              <a:spLocks/>
            </p:cNvSpPr>
            <p:nvPr/>
          </p:nvSpPr>
          <p:spPr bwMode="auto">
            <a:xfrm>
              <a:off x="7073783"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4"/>
            <p:cNvSpPr>
              <a:spLocks/>
            </p:cNvSpPr>
            <p:nvPr/>
          </p:nvSpPr>
          <p:spPr bwMode="auto">
            <a:xfrm>
              <a:off x="6210183"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 name="Group 17"/>
          <p:cNvGrpSpPr/>
          <p:nvPr/>
        </p:nvGrpSpPr>
        <p:grpSpPr>
          <a:xfrm>
            <a:off x="10234726" y="4898957"/>
            <a:ext cx="1136651" cy="298449"/>
            <a:chOff x="8829675" y="5378452"/>
            <a:chExt cx="1136651" cy="298449"/>
          </a:xfrm>
        </p:grpSpPr>
        <p:sp>
          <p:nvSpPr>
            <p:cNvPr id="59" name="Freeform 10"/>
            <p:cNvSpPr>
              <a:spLocks/>
            </p:cNvSpPr>
            <p:nvPr/>
          </p:nvSpPr>
          <p:spPr bwMode="auto">
            <a:xfrm>
              <a:off x="8850842" y="5378452"/>
              <a:ext cx="1096434" cy="298449"/>
            </a:xfrm>
            <a:custGeom>
              <a:avLst/>
              <a:gdLst/>
              <a:ahLst/>
              <a:cxnLst>
                <a:cxn ang="0">
                  <a:pos x="500" y="152"/>
                </a:cxn>
                <a:cxn ang="0">
                  <a:pos x="560" y="0"/>
                </a:cxn>
                <a:cxn ang="0">
                  <a:pos x="0" y="0"/>
                </a:cxn>
                <a:cxn ang="0">
                  <a:pos x="64" y="152"/>
                </a:cxn>
                <a:cxn ang="0">
                  <a:pos x="500" y="152"/>
                </a:cxn>
              </a:cxnLst>
              <a:rect l="0" t="0" r="r" b="b"/>
              <a:pathLst>
                <a:path w="560" h="152">
                  <a:moveTo>
                    <a:pt x="500" y="152"/>
                  </a:moveTo>
                  <a:cubicBezTo>
                    <a:pt x="500" y="152"/>
                    <a:pt x="560" y="148"/>
                    <a:pt x="560" y="0"/>
                  </a:cubicBezTo>
                  <a:cubicBezTo>
                    <a:pt x="496" y="0"/>
                    <a:pt x="48" y="0"/>
                    <a:pt x="0" y="0"/>
                  </a:cubicBezTo>
                  <a:cubicBezTo>
                    <a:pt x="0" y="152"/>
                    <a:pt x="64" y="152"/>
                    <a:pt x="64" y="152"/>
                  </a:cubicBezTo>
                  <a:lnTo>
                    <a:pt x="500" y="152"/>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3"/>
            <p:cNvSpPr>
              <a:spLocks/>
            </p:cNvSpPr>
            <p:nvPr/>
          </p:nvSpPr>
          <p:spPr bwMode="auto">
            <a:xfrm>
              <a:off x="9693275" y="5378452"/>
              <a:ext cx="273051" cy="298449"/>
            </a:xfrm>
            <a:custGeom>
              <a:avLst/>
              <a:gdLst/>
              <a:ahLst/>
              <a:cxnLst>
                <a:cxn ang="0">
                  <a:pos x="9" y="0"/>
                </a:cxn>
                <a:cxn ang="0">
                  <a:pos x="70" y="152"/>
                </a:cxn>
                <a:cxn ang="0">
                  <a:pos x="130" y="0"/>
                </a:cxn>
                <a:cxn ang="0">
                  <a:pos x="70" y="129"/>
                </a:cxn>
                <a:cxn ang="0">
                  <a:pos x="9" y="0"/>
                </a:cxn>
              </a:cxnLst>
              <a:rect l="0" t="0" r="r" b="b"/>
              <a:pathLst>
                <a:path w="140" h="152">
                  <a:moveTo>
                    <a:pt x="9" y="0"/>
                  </a:moveTo>
                  <a:cubicBezTo>
                    <a:pt x="9" y="0"/>
                    <a:pt x="0" y="152"/>
                    <a:pt x="70" y="152"/>
                  </a:cubicBezTo>
                  <a:cubicBezTo>
                    <a:pt x="140" y="152"/>
                    <a:pt x="130" y="0"/>
                    <a:pt x="130" y="0"/>
                  </a:cubicBezTo>
                  <a:cubicBezTo>
                    <a:pt x="130" y="0"/>
                    <a:pt x="133" y="129"/>
                    <a:pt x="70" y="129"/>
                  </a:cubicBezTo>
                  <a:cubicBezTo>
                    <a:pt x="7" y="129"/>
                    <a:pt x="9" y="0"/>
                    <a:pt x="9"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4"/>
            <p:cNvSpPr>
              <a:spLocks/>
            </p:cNvSpPr>
            <p:nvPr/>
          </p:nvSpPr>
          <p:spPr bwMode="auto">
            <a:xfrm>
              <a:off x="8829675" y="5378452"/>
              <a:ext cx="275167" cy="298449"/>
            </a:xfrm>
            <a:custGeom>
              <a:avLst/>
              <a:gdLst/>
              <a:ahLst/>
              <a:cxnLst>
                <a:cxn ang="0">
                  <a:pos x="131" y="0"/>
                </a:cxn>
                <a:cxn ang="0">
                  <a:pos x="70" y="152"/>
                </a:cxn>
                <a:cxn ang="0">
                  <a:pos x="10" y="0"/>
                </a:cxn>
                <a:cxn ang="0">
                  <a:pos x="70" y="129"/>
                </a:cxn>
                <a:cxn ang="0">
                  <a:pos x="131" y="0"/>
                </a:cxn>
              </a:cxnLst>
              <a:rect l="0" t="0" r="r" b="b"/>
              <a:pathLst>
                <a:path w="140" h="152">
                  <a:moveTo>
                    <a:pt x="131" y="0"/>
                  </a:moveTo>
                  <a:cubicBezTo>
                    <a:pt x="131" y="0"/>
                    <a:pt x="140" y="152"/>
                    <a:pt x="70" y="152"/>
                  </a:cubicBezTo>
                  <a:cubicBezTo>
                    <a:pt x="0" y="152"/>
                    <a:pt x="10" y="0"/>
                    <a:pt x="10" y="0"/>
                  </a:cubicBezTo>
                  <a:cubicBezTo>
                    <a:pt x="10" y="0"/>
                    <a:pt x="7" y="129"/>
                    <a:pt x="70" y="129"/>
                  </a:cubicBezTo>
                  <a:cubicBezTo>
                    <a:pt x="133" y="129"/>
                    <a:pt x="131" y="0"/>
                    <a:pt x="131" y="0"/>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3" name="Group 188"/>
          <p:cNvGrpSpPr/>
          <p:nvPr/>
        </p:nvGrpSpPr>
        <p:grpSpPr>
          <a:xfrm>
            <a:off x="1388125" y="4733892"/>
            <a:ext cx="10815761" cy="287232"/>
            <a:chOff x="1546551" y="2150695"/>
            <a:chExt cx="6050898" cy="376938"/>
          </a:xfrm>
          <a:effectLst>
            <a:outerShdw blurRad="50800" dist="38100" dir="5400000" algn="t" rotWithShape="0">
              <a:prstClr val="black">
                <a:alpha val="40000"/>
              </a:prstClr>
            </a:outerShdw>
          </a:effectLst>
        </p:grpSpPr>
        <p:sp>
          <p:nvSpPr>
            <p:cNvPr id="124"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2" name="Group 101"/>
          <p:cNvGrpSpPr/>
          <p:nvPr/>
        </p:nvGrpSpPr>
        <p:grpSpPr>
          <a:xfrm>
            <a:off x="127357" y="-21594"/>
            <a:ext cx="2524868" cy="613385"/>
            <a:chOff x="127357" y="-6354"/>
            <a:chExt cx="2524868" cy="613385"/>
          </a:xfrm>
        </p:grpSpPr>
        <p:sp>
          <p:nvSpPr>
            <p:cNvPr id="103" name="Round Same Side Corner Rectangle 10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4" name="TextBox 10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0" name="Group 188"/>
          <p:cNvGrpSpPr/>
          <p:nvPr/>
        </p:nvGrpSpPr>
        <p:grpSpPr>
          <a:xfrm>
            <a:off x="-1" y="2818994"/>
            <a:ext cx="10829581" cy="287232"/>
            <a:chOff x="1546551" y="2150695"/>
            <a:chExt cx="6050898" cy="376938"/>
          </a:xfrm>
          <a:effectLst>
            <a:outerShdw blurRad="50800" dist="38100" dir="16200000" rotWithShape="0">
              <a:prstClr val="black">
                <a:alpha val="40000"/>
              </a:prstClr>
            </a:outerShdw>
          </a:effectLst>
        </p:grpSpPr>
        <p:sp>
          <p:nvSpPr>
            <p:cNvPr id="121" name="Rectangle 93"/>
            <p:cNvSpPr>
              <a:spLocks noChangeArrowheads="1"/>
            </p:cNvSpPr>
            <p:nvPr/>
          </p:nvSpPr>
          <p:spPr bwMode="auto">
            <a:xfrm>
              <a:off x="1546551" y="2150695"/>
              <a:ext cx="6050898" cy="338248"/>
            </a:xfrm>
            <a:prstGeom prst="rect">
              <a:avLst/>
            </a:prstGeom>
            <a:solidFill>
              <a:schemeClr val="bg1">
                <a:lumMod val="65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94"/>
            <p:cNvSpPr>
              <a:spLocks noChangeArrowheads="1"/>
            </p:cNvSpPr>
            <p:nvPr/>
          </p:nvSpPr>
          <p:spPr bwMode="auto">
            <a:xfrm>
              <a:off x="1546551" y="2189385"/>
              <a:ext cx="6050898" cy="338248"/>
            </a:xfrm>
            <a:prstGeom prst="rect">
              <a:avLst/>
            </a:prstGeom>
            <a:gradFill flip="none" rotWithShape="1">
              <a:gsLst>
                <a:gs pos="0">
                  <a:schemeClr val="bg1">
                    <a:lumMod val="75000"/>
                  </a:schemeClr>
                </a:gs>
                <a:gs pos="50000">
                  <a:schemeClr val="bg1">
                    <a:lumMod val="75000"/>
                  </a:schemeClr>
                </a:gs>
                <a:gs pos="100000">
                  <a:schemeClr val="bg1">
                    <a:lumMod val="50000"/>
                  </a:schemeClr>
                </a:gs>
              </a:gsLst>
              <a:lin ang="5400000" scaled="1"/>
              <a:tileRect/>
            </a:gra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4810645" y="2633390"/>
            <a:ext cx="958616" cy="2669116"/>
            <a:chOff x="4966759" y="2722598"/>
            <a:chExt cx="958616" cy="2669116"/>
          </a:xfrm>
          <a:effectLst>
            <a:outerShdw blurRad="50800" dist="38100" dir="13500000" algn="br" rotWithShape="0">
              <a:prstClr val="black">
                <a:alpha val="40000"/>
              </a:prstClr>
            </a:outerShdw>
          </a:effectLst>
        </p:grpSpPr>
        <p:sp>
          <p:nvSpPr>
            <p:cNvPr id="86" name="Freeform 17"/>
            <p:cNvSpPr>
              <a:spLocks/>
            </p:cNvSpPr>
            <p:nvPr/>
          </p:nvSpPr>
          <p:spPr bwMode="auto">
            <a:xfrm>
              <a:off x="4985575" y="4872564"/>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4966759" y="2722598"/>
              <a:ext cx="957558" cy="2669116"/>
              <a:chOff x="4966759" y="2254251"/>
              <a:chExt cx="957558" cy="2669116"/>
            </a:xfrm>
          </p:grpSpPr>
          <p:sp>
            <p:nvSpPr>
              <p:cNvPr id="7185" name="Freeform 17"/>
              <p:cNvSpPr>
                <a:spLocks/>
              </p:cNvSpPr>
              <p:nvPr/>
            </p:nvSpPr>
            <p:spPr bwMode="auto">
              <a:xfrm>
                <a:off x="496675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6"/>
              <p:cNvSpPr>
                <a:spLocks/>
              </p:cNvSpPr>
              <p:nvPr/>
            </p:nvSpPr>
            <p:spPr bwMode="auto">
              <a:xfrm>
                <a:off x="4984517"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3">
                      <a:lumMod val="60000"/>
                      <a:lumOff val="40000"/>
                    </a:schemeClr>
                  </a:gs>
                  <a:gs pos="100000">
                    <a:schemeClr val="accent3"/>
                  </a:gs>
                  <a:gs pos="100000">
                    <a:schemeClr val="accent3"/>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21" name="Group 20"/>
          <p:cNvGrpSpPr/>
          <p:nvPr/>
        </p:nvGrpSpPr>
        <p:grpSpPr>
          <a:xfrm>
            <a:off x="8388935" y="2633390"/>
            <a:ext cx="958622" cy="2669116"/>
            <a:chOff x="8322029" y="2254251"/>
            <a:chExt cx="958622" cy="2669116"/>
          </a:xfrm>
          <a:effectLst>
            <a:outerShdw blurRad="50800" dist="38100" dir="13500000" algn="br" rotWithShape="0">
              <a:prstClr val="black">
                <a:alpha val="40000"/>
              </a:prstClr>
            </a:outerShdw>
          </a:effectLst>
        </p:grpSpPr>
        <p:sp>
          <p:nvSpPr>
            <p:cNvPr id="55" name="Freeform 17"/>
            <p:cNvSpPr>
              <a:spLocks/>
            </p:cNvSpPr>
            <p:nvPr/>
          </p:nvSpPr>
          <p:spPr bwMode="auto">
            <a:xfrm>
              <a:off x="8322029"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0" name="Group 19"/>
            <p:cNvGrpSpPr/>
            <p:nvPr/>
          </p:nvGrpSpPr>
          <p:grpSpPr>
            <a:xfrm>
              <a:off x="8333184" y="2254251"/>
              <a:ext cx="947467" cy="2669116"/>
              <a:chOff x="8333184" y="2254251"/>
              <a:chExt cx="947467" cy="2669116"/>
            </a:xfrm>
          </p:grpSpPr>
          <p:sp>
            <p:nvSpPr>
              <p:cNvPr id="98" name="Freeform 17"/>
              <p:cNvSpPr>
                <a:spLocks/>
              </p:cNvSpPr>
              <p:nvPr/>
            </p:nvSpPr>
            <p:spPr bwMode="auto">
              <a:xfrm>
                <a:off x="8340851" y="4415367"/>
                <a:ext cx="939800" cy="508000"/>
              </a:xfrm>
              <a:custGeom>
                <a:avLst/>
                <a:gdLst/>
                <a:ahLst/>
                <a:cxnLst>
                  <a:cxn ang="0">
                    <a:pos x="225" y="240"/>
                  </a:cxn>
                  <a:cxn ang="0">
                    <a:pos x="0" y="18"/>
                  </a:cxn>
                  <a:cxn ang="0">
                    <a:pos x="0" y="0"/>
                  </a:cxn>
                  <a:cxn ang="0">
                    <a:pos x="225" y="222"/>
                  </a:cxn>
                  <a:cxn ang="0">
                    <a:pos x="444" y="0"/>
                  </a:cxn>
                  <a:cxn ang="0">
                    <a:pos x="444" y="18"/>
                  </a:cxn>
                  <a:cxn ang="0">
                    <a:pos x="225" y="240"/>
                  </a:cxn>
                </a:cxnLst>
                <a:rect l="0" t="0" r="r" b="b"/>
                <a:pathLst>
                  <a:path w="444" h="240">
                    <a:moveTo>
                      <a:pt x="225" y="240"/>
                    </a:moveTo>
                    <a:lnTo>
                      <a:pt x="0" y="18"/>
                    </a:lnTo>
                    <a:lnTo>
                      <a:pt x="0" y="0"/>
                    </a:lnTo>
                    <a:lnTo>
                      <a:pt x="225" y="222"/>
                    </a:lnTo>
                    <a:lnTo>
                      <a:pt x="444" y="0"/>
                    </a:lnTo>
                    <a:lnTo>
                      <a:pt x="444" y="18"/>
                    </a:lnTo>
                    <a:lnTo>
                      <a:pt x="225" y="240"/>
                    </a:lnTo>
                    <a:close/>
                  </a:path>
                </a:pathLst>
              </a:custGeom>
              <a:solidFill>
                <a:schemeClr val="accent5">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6"/>
              <p:cNvSpPr>
                <a:spLocks/>
              </p:cNvSpPr>
              <p:nvPr/>
            </p:nvSpPr>
            <p:spPr bwMode="auto">
              <a:xfrm>
                <a:off x="8333184" y="2254251"/>
                <a:ext cx="939800"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a:gsLst>
                  <a:gs pos="0">
                    <a:schemeClr val="accent5">
                      <a:lumMod val="60000"/>
                      <a:lumOff val="40000"/>
                    </a:schemeClr>
                  </a:gs>
                  <a:gs pos="100000">
                    <a:schemeClr val="accent5"/>
                  </a:gs>
                  <a:gs pos="100000">
                    <a:schemeClr val="accent5"/>
                  </a:gs>
                </a:gsLst>
                <a:lin ang="5400000" scaled="1"/>
              </a:gra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42413" y="2633390"/>
            <a:ext cx="937684" cy="2669116"/>
            <a:chOff x="2325159" y="2254251"/>
            <a:chExt cx="937684" cy="2669116"/>
          </a:xfrm>
          <a:effectLst>
            <a:outerShdw blurRad="50800" dist="38100" dir="13500000" algn="br" rotWithShape="0">
              <a:prstClr val="black">
                <a:alpha val="40000"/>
              </a:prstClr>
            </a:outerShdw>
          </a:effectLst>
        </p:grpSpPr>
        <p:sp>
          <p:nvSpPr>
            <p:cNvPr id="7175" name="Freeform 7"/>
            <p:cNvSpPr>
              <a:spLocks/>
            </p:cNvSpPr>
            <p:nvPr/>
          </p:nvSpPr>
          <p:spPr bwMode="auto">
            <a:xfrm>
              <a:off x="2325159" y="4415367"/>
              <a:ext cx="937684" cy="508000"/>
            </a:xfrm>
            <a:custGeom>
              <a:avLst/>
              <a:gdLst/>
              <a:ahLst/>
              <a:cxnLst>
                <a:cxn ang="0">
                  <a:pos x="225" y="240"/>
                </a:cxn>
                <a:cxn ang="0">
                  <a:pos x="0" y="18"/>
                </a:cxn>
                <a:cxn ang="0">
                  <a:pos x="0" y="0"/>
                </a:cxn>
                <a:cxn ang="0">
                  <a:pos x="225" y="222"/>
                </a:cxn>
                <a:cxn ang="0">
                  <a:pos x="443" y="0"/>
                </a:cxn>
                <a:cxn ang="0">
                  <a:pos x="443" y="18"/>
                </a:cxn>
                <a:cxn ang="0">
                  <a:pos x="225" y="240"/>
                </a:cxn>
              </a:cxnLst>
              <a:rect l="0" t="0" r="r" b="b"/>
              <a:pathLst>
                <a:path w="443" h="240">
                  <a:moveTo>
                    <a:pt x="225" y="240"/>
                  </a:moveTo>
                  <a:lnTo>
                    <a:pt x="0" y="18"/>
                  </a:lnTo>
                  <a:lnTo>
                    <a:pt x="0" y="0"/>
                  </a:lnTo>
                  <a:lnTo>
                    <a:pt x="225" y="222"/>
                  </a:lnTo>
                  <a:lnTo>
                    <a:pt x="443" y="0"/>
                  </a:lnTo>
                  <a:lnTo>
                    <a:pt x="443" y="18"/>
                  </a:lnTo>
                  <a:lnTo>
                    <a:pt x="225" y="24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4" name="Freeform 6"/>
            <p:cNvSpPr>
              <a:spLocks/>
            </p:cNvSpPr>
            <p:nvPr/>
          </p:nvSpPr>
          <p:spPr bwMode="auto">
            <a:xfrm>
              <a:off x="2325159" y="2254251"/>
              <a:ext cx="937684" cy="2631016"/>
            </a:xfrm>
            <a:custGeom>
              <a:avLst/>
              <a:gdLst/>
              <a:ahLst/>
              <a:cxnLst>
                <a:cxn ang="0">
                  <a:pos x="460" y="0"/>
                </a:cxn>
                <a:cxn ang="0">
                  <a:pos x="400" y="116"/>
                </a:cxn>
                <a:cxn ang="0">
                  <a:pos x="400" y="1104"/>
                </a:cxn>
                <a:cxn ang="0">
                  <a:pos x="480" y="1104"/>
                </a:cxn>
                <a:cxn ang="0">
                  <a:pos x="244" y="1344"/>
                </a:cxn>
                <a:cxn ang="0">
                  <a:pos x="0" y="1104"/>
                </a:cxn>
                <a:cxn ang="0">
                  <a:pos x="80" y="1105"/>
                </a:cxn>
                <a:cxn ang="0">
                  <a:pos x="80" y="116"/>
                </a:cxn>
                <a:cxn ang="0">
                  <a:pos x="24" y="0"/>
                </a:cxn>
                <a:cxn ang="0">
                  <a:pos x="460" y="0"/>
                </a:cxn>
              </a:cxnLst>
              <a:rect l="0" t="0" r="r" b="b"/>
              <a:pathLst>
                <a:path w="480" h="1344">
                  <a:moveTo>
                    <a:pt x="460" y="0"/>
                  </a:moveTo>
                  <a:cubicBezTo>
                    <a:pt x="460" y="0"/>
                    <a:pt x="400" y="0"/>
                    <a:pt x="400" y="116"/>
                  </a:cubicBezTo>
                  <a:cubicBezTo>
                    <a:pt x="400" y="232"/>
                    <a:pt x="400" y="1104"/>
                    <a:pt x="400" y="1104"/>
                  </a:cubicBezTo>
                  <a:cubicBezTo>
                    <a:pt x="480" y="1104"/>
                    <a:pt x="480" y="1104"/>
                    <a:pt x="480" y="1104"/>
                  </a:cubicBezTo>
                  <a:cubicBezTo>
                    <a:pt x="244" y="1344"/>
                    <a:pt x="244" y="1344"/>
                    <a:pt x="244" y="1344"/>
                  </a:cubicBezTo>
                  <a:cubicBezTo>
                    <a:pt x="0" y="1104"/>
                    <a:pt x="0" y="1104"/>
                    <a:pt x="0" y="1104"/>
                  </a:cubicBezTo>
                  <a:cubicBezTo>
                    <a:pt x="80" y="1105"/>
                    <a:pt x="80" y="1105"/>
                    <a:pt x="80" y="1105"/>
                  </a:cubicBezTo>
                  <a:cubicBezTo>
                    <a:pt x="80" y="1105"/>
                    <a:pt x="80" y="228"/>
                    <a:pt x="80" y="116"/>
                  </a:cubicBezTo>
                  <a:cubicBezTo>
                    <a:pt x="80" y="4"/>
                    <a:pt x="24" y="0"/>
                    <a:pt x="24" y="0"/>
                  </a:cubicBezTo>
                  <a:lnTo>
                    <a:pt x="460" y="0"/>
                  </a:lnTo>
                  <a:close/>
                </a:path>
              </a:pathLst>
            </a:custGeom>
            <a:gradFill flip="none" rotWithShape="1">
              <a:gsLst>
                <a:gs pos="0">
                  <a:schemeClr val="accent1">
                    <a:lumMod val="60000"/>
                    <a:lumOff val="40000"/>
                  </a:schemeClr>
                </a:gs>
                <a:gs pos="100000">
                  <a:schemeClr val="accent1"/>
                </a:gs>
                <a:gs pos="100000">
                  <a:schemeClr val="accent1"/>
                </a:gs>
              </a:gsLst>
              <a:lin ang="540000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 name="Group 18"/>
          <p:cNvGrpSpPr/>
          <p:nvPr/>
        </p:nvGrpSpPr>
        <p:grpSpPr>
          <a:xfrm>
            <a:off x="2940142" y="2528290"/>
            <a:ext cx="958616" cy="2669116"/>
            <a:chOff x="3386190" y="3007785"/>
            <a:chExt cx="958616" cy="2669116"/>
          </a:xfrm>
          <a:effectLst>
            <a:outerShdw blurRad="50800" dist="38100" dir="13500000" algn="br" rotWithShape="0">
              <a:prstClr val="black">
                <a:alpha val="40000"/>
              </a:prstClr>
            </a:outerShdw>
          </a:effectLst>
        </p:grpSpPr>
        <p:sp>
          <p:nvSpPr>
            <p:cNvPr id="7180" name="Freeform 12"/>
            <p:cNvSpPr>
              <a:spLocks/>
            </p:cNvSpPr>
            <p:nvPr/>
          </p:nvSpPr>
          <p:spPr bwMode="auto">
            <a:xfrm>
              <a:off x="3386194"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3386190" y="3007786"/>
              <a:ext cx="958616" cy="2669115"/>
              <a:chOff x="3642667" y="3007786"/>
              <a:chExt cx="958616" cy="2669115"/>
            </a:xfrm>
          </p:grpSpPr>
          <p:sp>
            <p:nvSpPr>
              <p:cNvPr id="7179" name="Freeform 11"/>
              <p:cNvSpPr>
                <a:spLocks/>
              </p:cNvSpPr>
              <p:nvPr/>
            </p:nvSpPr>
            <p:spPr bwMode="auto">
              <a:xfrm>
                <a:off x="3642667"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2">
                      <a:lumMod val="60000"/>
                      <a:lumOff val="40000"/>
                    </a:schemeClr>
                  </a:gs>
                  <a:gs pos="100000">
                    <a:schemeClr val="accent2"/>
                  </a:gs>
                  <a:gs pos="100000">
                    <a:schemeClr val="accent2"/>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2"/>
              <p:cNvSpPr>
                <a:spLocks/>
              </p:cNvSpPr>
              <p:nvPr/>
            </p:nvSpPr>
            <p:spPr bwMode="auto">
              <a:xfrm>
                <a:off x="3661483" y="3007786"/>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2" name="Group 21"/>
          <p:cNvGrpSpPr/>
          <p:nvPr/>
        </p:nvGrpSpPr>
        <p:grpSpPr>
          <a:xfrm>
            <a:off x="6603079" y="2528290"/>
            <a:ext cx="958616" cy="2669116"/>
            <a:chOff x="6603079" y="3007785"/>
            <a:chExt cx="958616" cy="2669116"/>
          </a:xfrm>
          <a:effectLst>
            <a:outerShdw blurRad="50800" dist="38100" dir="13500000" algn="br" rotWithShape="0">
              <a:prstClr val="black">
                <a:alpha val="40000"/>
              </a:prstClr>
            </a:outerShdw>
          </a:effectLst>
        </p:grpSpPr>
        <p:sp>
          <p:nvSpPr>
            <p:cNvPr id="49" name="Freeform 12"/>
            <p:cNvSpPr>
              <a:spLocks/>
            </p:cNvSpPr>
            <p:nvPr/>
          </p:nvSpPr>
          <p:spPr bwMode="auto">
            <a:xfrm>
              <a:off x="660307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 name="Group 10"/>
            <p:cNvGrpSpPr/>
            <p:nvPr/>
          </p:nvGrpSpPr>
          <p:grpSpPr>
            <a:xfrm>
              <a:off x="6603079" y="3007785"/>
              <a:ext cx="958616" cy="2669116"/>
              <a:chOff x="6290851" y="3007785"/>
              <a:chExt cx="958616" cy="2669116"/>
            </a:xfrm>
          </p:grpSpPr>
          <p:sp>
            <p:nvSpPr>
              <p:cNvPr id="48" name="Freeform 11"/>
              <p:cNvSpPr>
                <a:spLocks/>
              </p:cNvSpPr>
              <p:nvPr/>
            </p:nvSpPr>
            <p:spPr bwMode="auto">
              <a:xfrm>
                <a:off x="6290851"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4">
                      <a:lumMod val="60000"/>
                      <a:lumOff val="40000"/>
                    </a:schemeClr>
                  </a:gs>
                  <a:gs pos="100000">
                    <a:schemeClr val="accent4"/>
                  </a:gs>
                  <a:gs pos="100000">
                    <a:schemeClr val="accent4"/>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2"/>
              <p:cNvSpPr>
                <a:spLocks/>
              </p:cNvSpPr>
              <p:nvPr/>
            </p:nvSpPr>
            <p:spPr bwMode="auto">
              <a:xfrm>
                <a:off x="6309667"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4">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12" name="Group 11"/>
          <p:cNvGrpSpPr/>
          <p:nvPr/>
        </p:nvGrpSpPr>
        <p:grpSpPr>
          <a:xfrm>
            <a:off x="10334210" y="2528290"/>
            <a:ext cx="939800" cy="2669116"/>
            <a:chOff x="8929159" y="3007785"/>
            <a:chExt cx="939800" cy="2669116"/>
          </a:xfrm>
          <a:effectLst>
            <a:outerShdw blurRad="50800" dist="38100" dir="13500000" algn="br" rotWithShape="0">
              <a:prstClr val="black">
                <a:alpha val="40000"/>
              </a:prstClr>
            </a:outerShdw>
          </a:effectLst>
        </p:grpSpPr>
        <p:sp>
          <p:nvSpPr>
            <p:cNvPr id="60" name="Freeform 11"/>
            <p:cNvSpPr>
              <a:spLocks/>
            </p:cNvSpPr>
            <p:nvPr/>
          </p:nvSpPr>
          <p:spPr bwMode="auto">
            <a:xfrm>
              <a:off x="8929159" y="3045885"/>
              <a:ext cx="939800" cy="2631016"/>
            </a:xfrm>
            <a:custGeom>
              <a:avLst/>
              <a:gdLst/>
              <a:ahLst/>
              <a:cxnLst>
                <a:cxn ang="0">
                  <a:pos x="460" y="1344"/>
                </a:cxn>
                <a:cxn ang="0">
                  <a:pos x="400" y="1228"/>
                </a:cxn>
                <a:cxn ang="0">
                  <a:pos x="400" y="240"/>
                </a:cxn>
                <a:cxn ang="0">
                  <a:pos x="480" y="240"/>
                </a:cxn>
                <a:cxn ang="0">
                  <a:pos x="244" y="0"/>
                </a:cxn>
                <a:cxn ang="0">
                  <a:pos x="0" y="240"/>
                </a:cxn>
                <a:cxn ang="0">
                  <a:pos x="80" y="240"/>
                </a:cxn>
                <a:cxn ang="0">
                  <a:pos x="80" y="1228"/>
                </a:cxn>
                <a:cxn ang="0">
                  <a:pos x="24" y="1344"/>
                </a:cxn>
                <a:cxn ang="0">
                  <a:pos x="460" y="1344"/>
                </a:cxn>
              </a:cxnLst>
              <a:rect l="0" t="0" r="r" b="b"/>
              <a:pathLst>
                <a:path w="480" h="1344">
                  <a:moveTo>
                    <a:pt x="460" y="1344"/>
                  </a:moveTo>
                  <a:cubicBezTo>
                    <a:pt x="460" y="1344"/>
                    <a:pt x="400" y="1344"/>
                    <a:pt x="400" y="1228"/>
                  </a:cubicBezTo>
                  <a:cubicBezTo>
                    <a:pt x="400" y="1112"/>
                    <a:pt x="400" y="240"/>
                    <a:pt x="400" y="240"/>
                  </a:cubicBezTo>
                  <a:cubicBezTo>
                    <a:pt x="480" y="240"/>
                    <a:pt x="480" y="240"/>
                    <a:pt x="480" y="240"/>
                  </a:cubicBezTo>
                  <a:cubicBezTo>
                    <a:pt x="244" y="0"/>
                    <a:pt x="244" y="0"/>
                    <a:pt x="244" y="0"/>
                  </a:cubicBezTo>
                  <a:cubicBezTo>
                    <a:pt x="0" y="240"/>
                    <a:pt x="0" y="240"/>
                    <a:pt x="0" y="240"/>
                  </a:cubicBezTo>
                  <a:cubicBezTo>
                    <a:pt x="80" y="240"/>
                    <a:pt x="80" y="240"/>
                    <a:pt x="80" y="240"/>
                  </a:cubicBezTo>
                  <a:cubicBezTo>
                    <a:pt x="80" y="240"/>
                    <a:pt x="80" y="1116"/>
                    <a:pt x="80" y="1228"/>
                  </a:cubicBezTo>
                  <a:cubicBezTo>
                    <a:pt x="80" y="1340"/>
                    <a:pt x="24" y="1344"/>
                    <a:pt x="24" y="1344"/>
                  </a:cubicBezTo>
                  <a:lnTo>
                    <a:pt x="460" y="1344"/>
                  </a:lnTo>
                  <a:close/>
                </a:path>
              </a:pathLst>
            </a:custGeom>
            <a:gradFill>
              <a:gsLst>
                <a:gs pos="0">
                  <a:schemeClr val="accent6">
                    <a:lumMod val="60000"/>
                    <a:lumOff val="40000"/>
                  </a:schemeClr>
                </a:gs>
                <a:gs pos="100000">
                  <a:schemeClr val="accent6"/>
                </a:gs>
                <a:gs pos="100000">
                  <a:schemeClr val="accent6"/>
                </a:gs>
              </a:gsLst>
              <a:lin ang="162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2"/>
            <p:cNvSpPr>
              <a:spLocks/>
            </p:cNvSpPr>
            <p:nvPr/>
          </p:nvSpPr>
          <p:spPr bwMode="auto">
            <a:xfrm>
              <a:off x="8929159" y="3007785"/>
              <a:ext cx="939800" cy="508000"/>
            </a:xfrm>
            <a:custGeom>
              <a:avLst/>
              <a:gdLst/>
              <a:ahLst/>
              <a:cxnLst>
                <a:cxn ang="0">
                  <a:pos x="226" y="0"/>
                </a:cxn>
                <a:cxn ang="0">
                  <a:pos x="0" y="222"/>
                </a:cxn>
                <a:cxn ang="0">
                  <a:pos x="0" y="240"/>
                </a:cxn>
                <a:cxn ang="0">
                  <a:pos x="226" y="18"/>
                </a:cxn>
                <a:cxn ang="0">
                  <a:pos x="444" y="240"/>
                </a:cxn>
                <a:cxn ang="0">
                  <a:pos x="444" y="222"/>
                </a:cxn>
                <a:cxn ang="0">
                  <a:pos x="226" y="0"/>
                </a:cxn>
              </a:cxnLst>
              <a:rect l="0" t="0" r="r" b="b"/>
              <a:pathLst>
                <a:path w="444" h="240">
                  <a:moveTo>
                    <a:pt x="226" y="0"/>
                  </a:moveTo>
                  <a:lnTo>
                    <a:pt x="0" y="222"/>
                  </a:lnTo>
                  <a:lnTo>
                    <a:pt x="0" y="240"/>
                  </a:lnTo>
                  <a:lnTo>
                    <a:pt x="226" y="18"/>
                  </a:lnTo>
                  <a:lnTo>
                    <a:pt x="444" y="240"/>
                  </a:lnTo>
                  <a:lnTo>
                    <a:pt x="444" y="222"/>
                  </a:lnTo>
                  <a:lnTo>
                    <a:pt x="226" y="0"/>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2" name="Rectangle 141"/>
          <p:cNvSpPr/>
          <p:nvPr/>
        </p:nvSpPr>
        <p:spPr>
          <a:xfrm>
            <a:off x="2220759" y="5186496"/>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3" name="Rectangle 142"/>
          <p:cNvSpPr/>
          <p:nvPr/>
        </p:nvSpPr>
        <p:spPr>
          <a:xfrm>
            <a:off x="4160092" y="226406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4" name="Rectangle 143"/>
          <p:cNvSpPr/>
          <p:nvPr/>
        </p:nvSpPr>
        <p:spPr>
          <a:xfrm>
            <a:off x="236544"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5" name="Rectangle 144"/>
          <p:cNvSpPr/>
          <p:nvPr/>
        </p:nvSpPr>
        <p:spPr>
          <a:xfrm>
            <a:off x="5913293" y="5181700"/>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6" name="Rectangle 145"/>
          <p:cNvSpPr/>
          <p:nvPr/>
        </p:nvSpPr>
        <p:spPr>
          <a:xfrm>
            <a:off x="9620321" y="518462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sp>
        <p:nvSpPr>
          <p:cNvPr id="147" name="Rectangle 146"/>
          <p:cNvSpPr/>
          <p:nvPr/>
        </p:nvSpPr>
        <p:spPr>
          <a:xfrm>
            <a:off x="7706710" y="2259555"/>
            <a:ext cx="2367577" cy="378566"/>
          </a:xfrm>
          <a:prstGeom prst="rect">
            <a:avLst/>
          </a:prstGeom>
        </p:spPr>
        <p:txBody>
          <a:bodyPr wrap="square">
            <a:spAutoFit/>
          </a:bodyPr>
          <a:lstStyle/>
          <a:p>
            <a:pPr algn="ctr"/>
            <a:r>
              <a:rPr lang="en-US" b="1" dirty="0">
                <a:solidFill>
                  <a:schemeClr val="bg1">
                    <a:lumMod val="75000"/>
                  </a:schemeClr>
                </a:solidFill>
              </a:rPr>
              <a:t>Title Goes Here</a:t>
            </a:r>
          </a:p>
        </p:txBody>
      </p:sp>
      <p:grpSp>
        <p:nvGrpSpPr>
          <p:cNvPr id="27" name="Group 26"/>
          <p:cNvGrpSpPr/>
          <p:nvPr/>
        </p:nvGrpSpPr>
        <p:grpSpPr>
          <a:xfrm>
            <a:off x="2861427" y="1029350"/>
            <a:ext cx="2141601" cy="1241356"/>
            <a:chOff x="2861427" y="995897"/>
            <a:chExt cx="2141601" cy="1241356"/>
          </a:xfrm>
        </p:grpSpPr>
        <p:sp>
          <p:nvSpPr>
            <p:cNvPr id="25" name="Rounded Rectangular Callout 24"/>
            <p:cNvSpPr/>
            <p:nvPr/>
          </p:nvSpPr>
          <p:spPr>
            <a:xfrm>
              <a:off x="2861427" y="995897"/>
              <a:ext cx="1906858" cy="1241356"/>
            </a:xfrm>
            <a:prstGeom prst="wedgeRoundRectCallou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rgbClr val="EE81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TextBox 126"/>
            <p:cNvSpPr txBox="1"/>
            <p:nvPr/>
          </p:nvSpPr>
          <p:spPr>
            <a:xfrm>
              <a:off x="2932045"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8" name="Group 27"/>
          <p:cNvGrpSpPr/>
          <p:nvPr/>
        </p:nvGrpSpPr>
        <p:grpSpPr>
          <a:xfrm>
            <a:off x="6522411" y="1034191"/>
            <a:ext cx="2141601" cy="1241356"/>
            <a:chOff x="6522411" y="967285"/>
            <a:chExt cx="2141601" cy="1241356"/>
          </a:xfrm>
        </p:grpSpPr>
        <p:sp>
          <p:nvSpPr>
            <p:cNvPr id="154" name="Rounded Rectangular Callout 153"/>
            <p:cNvSpPr/>
            <p:nvPr/>
          </p:nvSpPr>
          <p:spPr>
            <a:xfrm>
              <a:off x="6522411" y="967285"/>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FFC20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TextBox 152"/>
            <p:cNvSpPr txBox="1"/>
            <p:nvPr/>
          </p:nvSpPr>
          <p:spPr>
            <a:xfrm>
              <a:off x="6593029" y="1020335"/>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7168" name="Group 7167"/>
          <p:cNvGrpSpPr/>
          <p:nvPr/>
        </p:nvGrpSpPr>
        <p:grpSpPr>
          <a:xfrm>
            <a:off x="10245877" y="1035346"/>
            <a:ext cx="2122513" cy="1241356"/>
            <a:chOff x="10234726" y="979591"/>
            <a:chExt cx="2122513" cy="1241356"/>
          </a:xfrm>
        </p:grpSpPr>
        <p:sp>
          <p:nvSpPr>
            <p:cNvPr id="157" name="Rounded Rectangular Callout 156"/>
            <p:cNvSpPr/>
            <p:nvPr/>
          </p:nvSpPr>
          <p:spPr>
            <a:xfrm>
              <a:off x="10234726" y="979591"/>
              <a:ext cx="1906858" cy="124135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76B14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TextBox 155"/>
            <p:cNvSpPr txBox="1"/>
            <p:nvPr/>
          </p:nvSpPr>
          <p:spPr>
            <a:xfrm>
              <a:off x="10286256" y="101549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26" name="Group 25"/>
          <p:cNvGrpSpPr/>
          <p:nvPr/>
        </p:nvGrpSpPr>
        <p:grpSpPr>
          <a:xfrm>
            <a:off x="72722" y="5496529"/>
            <a:ext cx="2125618" cy="1181226"/>
            <a:chOff x="72722" y="5496529"/>
            <a:chExt cx="2125618" cy="1181226"/>
          </a:xfrm>
        </p:grpSpPr>
        <p:sp>
          <p:nvSpPr>
            <p:cNvPr id="159" name="Rounded Rectangular Callout 158"/>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64A0D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TextBox 157"/>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160" name="Group 159"/>
          <p:cNvGrpSpPr/>
          <p:nvPr/>
        </p:nvGrpSpPr>
        <p:grpSpPr>
          <a:xfrm>
            <a:off x="3936929" y="5535432"/>
            <a:ext cx="2125618" cy="1181226"/>
            <a:chOff x="72722" y="5496529"/>
            <a:chExt cx="2125618" cy="1181226"/>
          </a:xfrm>
        </p:grpSpPr>
        <p:sp>
          <p:nvSpPr>
            <p:cNvPr id="162" name="Rounded Rectangular Callout 161"/>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A9A9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TextBox 16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grpSp>
        <p:nvGrpSpPr>
          <p:cNvPr id="89" name="Group 88"/>
          <p:cNvGrpSpPr/>
          <p:nvPr/>
        </p:nvGrpSpPr>
        <p:grpSpPr>
          <a:xfrm>
            <a:off x="7522536" y="5533934"/>
            <a:ext cx="2125618" cy="1181226"/>
            <a:chOff x="72722" y="5496529"/>
            <a:chExt cx="2125618" cy="1181226"/>
          </a:xfrm>
        </p:grpSpPr>
        <p:sp>
          <p:nvSpPr>
            <p:cNvPr id="90" name="Rounded Rectangular Callout 89"/>
            <p:cNvSpPr/>
            <p:nvPr/>
          </p:nvSpPr>
          <p:spPr>
            <a:xfrm rot="10800000">
              <a:off x="72722" y="5496529"/>
              <a:ext cx="1906858" cy="1181226"/>
            </a:xfrm>
            <a:prstGeom prst="wedgeRoundRectCallou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rgbClr val="4C78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p:cNvSpPr txBox="1"/>
            <p:nvPr/>
          </p:nvSpPr>
          <p:spPr>
            <a:xfrm>
              <a:off x="127357" y="5508204"/>
              <a:ext cx="2070983" cy="1169551"/>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a:t>
              </a:r>
            </a:p>
          </p:txBody>
        </p:sp>
      </p:grpSp>
    </p:spTree>
    <p:extLst>
      <p:ext uri="{BB962C8B-B14F-4D97-AF65-F5344CB8AC3E}">
        <p14:creationId xmlns:p14="http://schemas.microsoft.com/office/powerpoint/2010/main" val="4069683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barn(inVertical)">
                                      <p:cBhvr>
                                        <p:cTn id="7" dur="1000"/>
                                        <p:tgtEl>
                                          <p:spTgt spid="101"/>
                                        </p:tgtEl>
                                      </p:cBhvr>
                                    </p:animEffect>
                                  </p:childTnLst>
                                </p:cTn>
                              </p:par>
                            </p:childTnLst>
                          </p:cTn>
                        </p:par>
                        <p:par>
                          <p:cTn id="8" fill="hold">
                            <p:stCondLst>
                              <p:cond delay="1000"/>
                            </p:stCondLst>
                            <p:childTnLst>
                              <p:par>
                                <p:cTn id="9" presetID="30" presetClass="entr" presetSubtype="0" fill="hold" nodeType="afterEffect">
                                  <p:stCondLst>
                                    <p:cond delay="0"/>
                                  </p:stCondLst>
                                  <p:childTnLst>
                                    <p:set>
                                      <p:cBhvr>
                                        <p:cTn id="10" dur="1" fill="hold">
                                          <p:stCondLst>
                                            <p:cond delay="0"/>
                                          </p:stCondLst>
                                        </p:cTn>
                                        <p:tgtEl>
                                          <p:spTgt spid="120"/>
                                        </p:tgtEl>
                                        <p:attrNameLst>
                                          <p:attrName>style.visibility</p:attrName>
                                        </p:attrNameLst>
                                      </p:cBhvr>
                                      <p:to>
                                        <p:strVal val="visible"/>
                                      </p:to>
                                    </p:set>
                                    <p:animEffect transition="in" filter="fade">
                                      <p:cBhvr>
                                        <p:cTn id="11" dur="800" decel="100000"/>
                                        <p:tgtEl>
                                          <p:spTgt spid="120"/>
                                        </p:tgtEl>
                                      </p:cBhvr>
                                    </p:animEffect>
                                    <p:anim calcmode="lin" valueType="num">
                                      <p:cBhvr>
                                        <p:cTn id="12" dur="800" decel="100000" fill="hold"/>
                                        <p:tgtEl>
                                          <p:spTgt spid="120"/>
                                        </p:tgtEl>
                                        <p:attrNameLst>
                                          <p:attrName>style.rotation</p:attrName>
                                        </p:attrNameLst>
                                      </p:cBhvr>
                                      <p:tavLst>
                                        <p:tav tm="0">
                                          <p:val>
                                            <p:fltVal val="-90"/>
                                          </p:val>
                                        </p:tav>
                                        <p:tav tm="100000">
                                          <p:val>
                                            <p:fltVal val="0"/>
                                          </p:val>
                                        </p:tav>
                                      </p:tavLst>
                                    </p:anim>
                                    <p:anim calcmode="lin" valueType="num">
                                      <p:cBhvr>
                                        <p:cTn id="13" dur="800" decel="100000" fill="hold"/>
                                        <p:tgtEl>
                                          <p:spTgt spid="120"/>
                                        </p:tgtEl>
                                        <p:attrNameLst>
                                          <p:attrName>ppt_x</p:attrName>
                                        </p:attrNameLst>
                                      </p:cBhvr>
                                      <p:tavLst>
                                        <p:tav tm="0">
                                          <p:val>
                                            <p:strVal val="#ppt_x+0.4"/>
                                          </p:val>
                                        </p:tav>
                                        <p:tav tm="100000">
                                          <p:val>
                                            <p:strVal val="#ppt_x-0.05"/>
                                          </p:val>
                                        </p:tav>
                                      </p:tavLst>
                                    </p:anim>
                                    <p:anim calcmode="lin" valueType="num">
                                      <p:cBhvr>
                                        <p:cTn id="14" dur="800" decel="100000" fill="hold"/>
                                        <p:tgtEl>
                                          <p:spTgt spid="12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2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2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144"/>
                                        </p:tgtEl>
                                        <p:attrNameLst>
                                          <p:attrName>style.visibility</p:attrName>
                                        </p:attrNameLst>
                                      </p:cBhvr>
                                      <p:to>
                                        <p:strVal val="visible"/>
                                      </p:to>
                                    </p:set>
                                    <p:anim calcmode="lin" valueType="num">
                                      <p:cBhvr>
                                        <p:cTn id="20" dur="500" fill="hold"/>
                                        <p:tgtEl>
                                          <p:spTgt spid="144"/>
                                        </p:tgtEl>
                                        <p:attrNameLst>
                                          <p:attrName>ppt_w</p:attrName>
                                        </p:attrNameLst>
                                      </p:cBhvr>
                                      <p:tavLst>
                                        <p:tav tm="0">
                                          <p:val>
                                            <p:fltVal val="0"/>
                                          </p:val>
                                        </p:tav>
                                        <p:tav tm="100000">
                                          <p:val>
                                            <p:strVal val="#ppt_w"/>
                                          </p:val>
                                        </p:tav>
                                      </p:tavLst>
                                    </p:anim>
                                    <p:anim calcmode="lin" valueType="num">
                                      <p:cBhvr>
                                        <p:cTn id="21" dur="500" fill="hold"/>
                                        <p:tgtEl>
                                          <p:spTgt spid="144"/>
                                        </p:tgtEl>
                                        <p:attrNameLst>
                                          <p:attrName>ppt_h</p:attrName>
                                        </p:attrNameLst>
                                      </p:cBhvr>
                                      <p:tavLst>
                                        <p:tav tm="0">
                                          <p:val>
                                            <p:fltVal val="0"/>
                                          </p:val>
                                        </p:tav>
                                        <p:tav tm="100000">
                                          <p:val>
                                            <p:strVal val="#ppt_h"/>
                                          </p:val>
                                        </p:tav>
                                      </p:tavLst>
                                    </p:anim>
                                    <p:animEffect transition="in" filter="fade">
                                      <p:cBhvr>
                                        <p:cTn id="22" dur="500"/>
                                        <p:tgtEl>
                                          <p:spTgt spid="144"/>
                                        </p:tgtEl>
                                      </p:cBhvr>
                                    </p:animEffect>
                                  </p:childTnLst>
                                </p:cTn>
                              </p:par>
                            </p:childTnLst>
                          </p:cTn>
                        </p:par>
                        <p:par>
                          <p:cTn id="23" fill="hold">
                            <p:stCondLst>
                              <p:cond delay="2500"/>
                            </p:stCondLst>
                            <p:childTnLst>
                              <p:par>
                                <p:cTn id="24" presetID="22" presetClass="entr" presetSubtype="4" fill="hold" nodeType="after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wipe(down)">
                                      <p:cBhvr>
                                        <p:cTn id="26" dur="500"/>
                                        <p:tgtEl>
                                          <p:spTgt spid="13"/>
                                        </p:tgtEl>
                                      </p:cBhvr>
                                    </p:animEffect>
                                  </p:childTnLst>
                                </p:cTn>
                              </p:par>
                            </p:childTnLst>
                          </p:cTn>
                        </p:par>
                        <p:par>
                          <p:cTn id="27" fill="hold">
                            <p:stCondLst>
                              <p:cond delay="3000"/>
                            </p:stCondLst>
                            <p:childTnLst>
                              <p:par>
                                <p:cTn id="28" presetID="22" presetClass="entr" presetSubtype="1"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up)">
                                      <p:cBhvr>
                                        <p:cTn id="30" dur="500"/>
                                        <p:tgtEl>
                                          <p:spTgt spid="8"/>
                                        </p:tgtEl>
                                      </p:cBhvr>
                                    </p:animEffect>
                                  </p:childTnLst>
                                </p:cTn>
                              </p:par>
                            </p:childTnLst>
                          </p:cTn>
                        </p:par>
                        <p:par>
                          <p:cTn id="31" fill="hold">
                            <p:stCondLst>
                              <p:cond delay="3500"/>
                            </p:stCondLst>
                            <p:childTnLst>
                              <p:par>
                                <p:cTn id="32" presetID="53" presetClass="entr" presetSubtype="16" fill="hold" nodeType="after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p:cTn id="34" dur="500" fill="hold"/>
                                        <p:tgtEl>
                                          <p:spTgt spid="26"/>
                                        </p:tgtEl>
                                        <p:attrNameLst>
                                          <p:attrName>ppt_w</p:attrName>
                                        </p:attrNameLst>
                                      </p:cBhvr>
                                      <p:tavLst>
                                        <p:tav tm="0">
                                          <p:val>
                                            <p:fltVal val="0"/>
                                          </p:val>
                                        </p:tav>
                                        <p:tav tm="100000">
                                          <p:val>
                                            <p:strVal val="#ppt_w"/>
                                          </p:val>
                                        </p:tav>
                                      </p:tavLst>
                                    </p:anim>
                                    <p:anim calcmode="lin" valueType="num">
                                      <p:cBhvr>
                                        <p:cTn id="35" dur="500" fill="hold"/>
                                        <p:tgtEl>
                                          <p:spTgt spid="26"/>
                                        </p:tgtEl>
                                        <p:attrNameLst>
                                          <p:attrName>ppt_h</p:attrName>
                                        </p:attrNameLst>
                                      </p:cBhvr>
                                      <p:tavLst>
                                        <p:tav tm="0">
                                          <p:val>
                                            <p:fltVal val="0"/>
                                          </p:val>
                                        </p:tav>
                                        <p:tav tm="100000">
                                          <p:val>
                                            <p:strVal val="#ppt_h"/>
                                          </p:val>
                                        </p:tav>
                                      </p:tavLst>
                                    </p:anim>
                                    <p:animEffect transition="in" filter="fade">
                                      <p:cBhvr>
                                        <p:cTn id="36" dur="500"/>
                                        <p:tgtEl>
                                          <p:spTgt spid="26"/>
                                        </p:tgtEl>
                                      </p:cBhvr>
                                    </p:animEffect>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43"/>
                                        </p:tgtEl>
                                        <p:attrNameLst>
                                          <p:attrName>style.visibility</p:attrName>
                                        </p:attrNameLst>
                                      </p:cBhvr>
                                      <p:to>
                                        <p:strVal val="visible"/>
                                      </p:to>
                                    </p:set>
                                    <p:anim calcmode="lin" valueType="num">
                                      <p:cBhvr>
                                        <p:cTn id="40" dur="500" fill="hold"/>
                                        <p:tgtEl>
                                          <p:spTgt spid="143"/>
                                        </p:tgtEl>
                                        <p:attrNameLst>
                                          <p:attrName>ppt_w</p:attrName>
                                        </p:attrNameLst>
                                      </p:cBhvr>
                                      <p:tavLst>
                                        <p:tav tm="0">
                                          <p:val>
                                            <p:fltVal val="0"/>
                                          </p:val>
                                        </p:tav>
                                        <p:tav tm="100000">
                                          <p:val>
                                            <p:strVal val="#ppt_w"/>
                                          </p:val>
                                        </p:tav>
                                      </p:tavLst>
                                    </p:anim>
                                    <p:anim calcmode="lin" valueType="num">
                                      <p:cBhvr>
                                        <p:cTn id="41" dur="500" fill="hold"/>
                                        <p:tgtEl>
                                          <p:spTgt spid="143"/>
                                        </p:tgtEl>
                                        <p:attrNameLst>
                                          <p:attrName>ppt_h</p:attrName>
                                        </p:attrNameLst>
                                      </p:cBhvr>
                                      <p:tavLst>
                                        <p:tav tm="0">
                                          <p:val>
                                            <p:fltVal val="0"/>
                                          </p:val>
                                        </p:tav>
                                        <p:tav tm="100000">
                                          <p:val>
                                            <p:strVal val="#ppt_h"/>
                                          </p:val>
                                        </p:tav>
                                      </p:tavLst>
                                    </p:anim>
                                    <p:animEffect transition="in" filter="fade">
                                      <p:cBhvr>
                                        <p:cTn id="42" dur="500"/>
                                        <p:tgtEl>
                                          <p:spTgt spid="143"/>
                                        </p:tgtEl>
                                      </p:cBhvr>
                                    </p:animEffect>
                                  </p:childTnLst>
                                </p:cTn>
                              </p:par>
                            </p:childTnLst>
                          </p:cTn>
                        </p:par>
                        <p:par>
                          <p:cTn id="43" fill="hold">
                            <p:stCondLst>
                              <p:cond delay="4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500"/>
                                        <p:tgtEl>
                                          <p:spTgt spid="14"/>
                                        </p:tgtEl>
                                      </p:cBhvr>
                                    </p:animEffect>
                                  </p:childTnLst>
                                </p:cTn>
                              </p:par>
                            </p:childTnLst>
                          </p:cTn>
                        </p:par>
                        <p:par>
                          <p:cTn id="47" fill="hold">
                            <p:stCondLst>
                              <p:cond delay="5000"/>
                            </p:stCondLst>
                            <p:childTnLst>
                              <p:par>
                                <p:cTn id="48" presetID="22" presetClass="entr" presetSubtype="1" fill="hold"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wipe(up)">
                                      <p:cBhvr>
                                        <p:cTn id="50" dur="500"/>
                                        <p:tgtEl>
                                          <p:spTgt spid="24"/>
                                        </p:tgtEl>
                                      </p:cBhvr>
                                    </p:animEffect>
                                  </p:childTnLst>
                                </p:cTn>
                              </p:par>
                            </p:childTnLst>
                          </p:cTn>
                        </p:par>
                        <p:par>
                          <p:cTn id="51" fill="hold">
                            <p:stCondLst>
                              <p:cond delay="5500"/>
                            </p:stCondLst>
                            <p:childTnLst>
                              <p:par>
                                <p:cTn id="52" presetID="53" presetClass="entr" presetSubtype="16" fill="hold" nodeType="afterEffect">
                                  <p:stCondLst>
                                    <p:cond delay="0"/>
                                  </p:stCondLst>
                                  <p:childTnLst>
                                    <p:set>
                                      <p:cBhvr>
                                        <p:cTn id="53" dur="1" fill="hold">
                                          <p:stCondLst>
                                            <p:cond delay="0"/>
                                          </p:stCondLst>
                                        </p:cTn>
                                        <p:tgtEl>
                                          <p:spTgt spid="160"/>
                                        </p:tgtEl>
                                        <p:attrNameLst>
                                          <p:attrName>style.visibility</p:attrName>
                                        </p:attrNameLst>
                                      </p:cBhvr>
                                      <p:to>
                                        <p:strVal val="visible"/>
                                      </p:to>
                                    </p:set>
                                    <p:anim calcmode="lin" valueType="num">
                                      <p:cBhvr>
                                        <p:cTn id="54" dur="500" fill="hold"/>
                                        <p:tgtEl>
                                          <p:spTgt spid="160"/>
                                        </p:tgtEl>
                                        <p:attrNameLst>
                                          <p:attrName>ppt_w</p:attrName>
                                        </p:attrNameLst>
                                      </p:cBhvr>
                                      <p:tavLst>
                                        <p:tav tm="0">
                                          <p:val>
                                            <p:fltVal val="0"/>
                                          </p:val>
                                        </p:tav>
                                        <p:tav tm="100000">
                                          <p:val>
                                            <p:strVal val="#ppt_w"/>
                                          </p:val>
                                        </p:tav>
                                      </p:tavLst>
                                    </p:anim>
                                    <p:anim calcmode="lin" valueType="num">
                                      <p:cBhvr>
                                        <p:cTn id="55" dur="500" fill="hold"/>
                                        <p:tgtEl>
                                          <p:spTgt spid="160"/>
                                        </p:tgtEl>
                                        <p:attrNameLst>
                                          <p:attrName>ppt_h</p:attrName>
                                        </p:attrNameLst>
                                      </p:cBhvr>
                                      <p:tavLst>
                                        <p:tav tm="0">
                                          <p:val>
                                            <p:fltVal val="0"/>
                                          </p:val>
                                        </p:tav>
                                        <p:tav tm="100000">
                                          <p:val>
                                            <p:strVal val="#ppt_h"/>
                                          </p:val>
                                        </p:tav>
                                      </p:tavLst>
                                    </p:anim>
                                    <p:animEffect transition="in" filter="fade">
                                      <p:cBhvr>
                                        <p:cTn id="56" dur="500"/>
                                        <p:tgtEl>
                                          <p:spTgt spid="160"/>
                                        </p:tgtEl>
                                      </p:cBhvr>
                                    </p:animEffect>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147"/>
                                        </p:tgtEl>
                                        <p:attrNameLst>
                                          <p:attrName>style.visibility</p:attrName>
                                        </p:attrNameLst>
                                      </p:cBhvr>
                                      <p:to>
                                        <p:strVal val="visible"/>
                                      </p:to>
                                    </p:set>
                                    <p:anim calcmode="lin" valueType="num">
                                      <p:cBhvr>
                                        <p:cTn id="60" dur="500" fill="hold"/>
                                        <p:tgtEl>
                                          <p:spTgt spid="147"/>
                                        </p:tgtEl>
                                        <p:attrNameLst>
                                          <p:attrName>ppt_w</p:attrName>
                                        </p:attrNameLst>
                                      </p:cBhvr>
                                      <p:tavLst>
                                        <p:tav tm="0">
                                          <p:val>
                                            <p:fltVal val="0"/>
                                          </p:val>
                                        </p:tav>
                                        <p:tav tm="100000">
                                          <p:val>
                                            <p:strVal val="#ppt_w"/>
                                          </p:val>
                                        </p:tav>
                                      </p:tavLst>
                                    </p:anim>
                                    <p:anim calcmode="lin" valueType="num">
                                      <p:cBhvr>
                                        <p:cTn id="61" dur="500" fill="hold"/>
                                        <p:tgtEl>
                                          <p:spTgt spid="147"/>
                                        </p:tgtEl>
                                        <p:attrNameLst>
                                          <p:attrName>ppt_h</p:attrName>
                                        </p:attrNameLst>
                                      </p:cBhvr>
                                      <p:tavLst>
                                        <p:tav tm="0">
                                          <p:val>
                                            <p:fltVal val="0"/>
                                          </p:val>
                                        </p:tav>
                                        <p:tav tm="100000">
                                          <p:val>
                                            <p:strVal val="#ppt_h"/>
                                          </p:val>
                                        </p:tav>
                                      </p:tavLst>
                                    </p:anim>
                                    <p:animEffect transition="in" filter="fade">
                                      <p:cBhvr>
                                        <p:cTn id="62" dur="500"/>
                                        <p:tgtEl>
                                          <p:spTgt spid="147"/>
                                        </p:tgtEl>
                                      </p:cBhvr>
                                    </p:animEffect>
                                  </p:childTnLst>
                                </p:cTn>
                              </p:par>
                            </p:childTnLst>
                          </p:cTn>
                        </p:par>
                        <p:par>
                          <p:cTn id="63" fill="hold">
                            <p:stCondLst>
                              <p:cond delay="6500"/>
                            </p:stCondLst>
                            <p:childTnLst>
                              <p:par>
                                <p:cTn id="64" presetID="22" presetClass="entr" presetSubtype="4" fill="hold" nodeType="after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wipe(down)">
                                      <p:cBhvr>
                                        <p:cTn id="66" dur="500"/>
                                        <p:tgtEl>
                                          <p:spTgt spid="15"/>
                                        </p:tgtEl>
                                      </p:cBhvr>
                                    </p:animEffect>
                                  </p:childTnLst>
                                </p:cTn>
                              </p:par>
                            </p:childTnLst>
                          </p:cTn>
                        </p:par>
                        <p:par>
                          <p:cTn id="67" fill="hold">
                            <p:stCondLst>
                              <p:cond delay="7000"/>
                            </p:stCondLst>
                            <p:childTnLst>
                              <p:par>
                                <p:cTn id="68" presetID="22" presetClass="entr" presetSubtype="1" fill="hold"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wipe(up)">
                                      <p:cBhvr>
                                        <p:cTn id="70" dur="500"/>
                                        <p:tgtEl>
                                          <p:spTgt spid="21"/>
                                        </p:tgtEl>
                                      </p:cBhvr>
                                    </p:animEffect>
                                  </p:childTnLst>
                                </p:cTn>
                              </p:par>
                            </p:childTnLst>
                          </p:cTn>
                        </p:par>
                        <p:par>
                          <p:cTn id="71" fill="hold">
                            <p:stCondLst>
                              <p:cond delay="7500"/>
                            </p:stCondLst>
                            <p:childTnLst>
                              <p:par>
                                <p:cTn id="72" presetID="53" presetClass="entr" presetSubtype="16" fill="hold" nodeType="afterEffect">
                                  <p:stCondLst>
                                    <p:cond delay="0"/>
                                  </p:stCondLst>
                                  <p:childTnLst>
                                    <p:set>
                                      <p:cBhvr>
                                        <p:cTn id="73" dur="1" fill="hold">
                                          <p:stCondLst>
                                            <p:cond delay="0"/>
                                          </p:stCondLst>
                                        </p:cTn>
                                        <p:tgtEl>
                                          <p:spTgt spid="89"/>
                                        </p:tgtEl>
                                        <p:attrNameLst>
                                          <p:attrName>style.visibility</p:attrName>
                                        </p:attrNameLst>
                                      </p:cBhvr>
                                      <p:to>
                                        <p:strVal val="visible"/>
                                      </p:to>
                                    </p:set>
                                    <p:anim calcmode="lin" valueType="num">
                                      <p:cBhvr>
                                        <p:cTn id="74" dur="500" fill="hold"/>
                                        <p:tgtEl>
                                          <p:spTgt spid="89"/>
                                        </p:tgtEl>
                                        <p:attrNameLst>
                                          <p:attrName>ppt_w</p:attrName>
                                        </p:attrNameLst>
                                      </p:cBhvr>
                                      <p:tavLst>
                                        <p:tav tm="0">
                                          <p:val>
                                            <p:fltVal val="0"/>
                                          </p:val>
                                        </p:tav>
                                        <p:tav tm="100000">
                                          <p:val>
                                            <p:strVal val="#ppt_w"/>
                                          </p:val>
                                        </p:tav>
                                      </p:tavLst>
                                    </p:anim>
                                    <p:anim calcmode="lin" valueType="num">
                                      <p:cBhvr>
                                        <p:cTn id="75" dur="500" fill="hold"/>
                                        <p:tgtEl>
                                          <p:spTgt spid="89"/>
                                        </p:tgtEl>
                                        <p:attrNameLst>
                                          <p:attrName>ppt_h</p:attrName>
                                        </p:attrNameLst>
                                      </p:cBhvr>
                                      <p:tavLst>
                                        <p:tav tm="0">
                                          <p:val>
                                            <p:fltVal val="0"/>
                                          </p:val>
                                        </p:tav>
                                        <p:tav tm="100000">
                                          <p:val>
                                            <p:strVal val="#ppt_h"/>
                                          </p:val>
                                        </p:tav>
                                      </p:tavLst>
                                    </p:anim>
                                    <p:animEffect transition="in" filter="fade">
                                      <p:cBhvr>
                                        <p:cTn id="76" dur="500"/>
                                        <p:tgtEl>
                                          <p:spTgt spid="89"/>
                                        </p:tgtEl>
                                      </p:cBhvr>
                                    </p:animEffect>
                                  </p:childTnLst>
                                </p:cTn>
                              </p:par>
                            </p:childTnLst>
                          </p:cTn>
                        </p:par>
                        <p:par>
                          <p:cTn id="77" fill="hold">
                            <p:stCondLst>
                              <p:cond delay="8000"/>
                            </p:stCondLst>
                            <p:childTnLst>
                              <p:par>
                                <p:cTn id="78" presetID="30" presetClass="entr" presetSubtype="0" fill="hold" nodeType="afterEffect">
                                  <p:stCondLst>
                                    <p:cond delay="0"/>
                                  </p:stCondLst>
                                  <p:childTnLst>
                                    <p:set>
                                      <p:cBhvr>
                                        <p:cTn id="79" dur="1" fill="hold">
                                          <p:stCondLst>
                                            <p:cond delay="0"/>
                                          </p:stCondLst>
                                        </p:cTn>
                                        <p:tgtEl>
                                          <p:spTgt spid="123"/>
                                        </p:tgtEl>
                                        <p:attrNameLst>
                                          <p:attrName>style.visibility</p:attrName>
                                        </p:attrNameLst>
                                      </p:cBhvr>
                                      <p:to>
                                        <p:strVal val="visible"/>
                                      </p:to>
                                    </p:set>
                                    <p:animEffect transition="in" filter="fade">
                                      <p:cBhvr>
                                        <p:cTn id="80" dur="800" decel="100000"/>
                                        <p:tgtEl>
                                          <p:spTgt spid="123"/>
                                        </p:tgtEl>
                                      </p:cBhvr>
                                    </p:animEffect>
                                    <p:anim calcmode="lin" valueType="num">
                                      <p:cBhvr>
                                        <p:cTn id="81" dur="800" decel="100000" fill="hold"/>
                                        <p:tgtEl>
                                          <p:spTgt spid="123"/>
                                        </p:tgtEl>
                                        <p:attrNameLst>
                                          <p:attrName>style.rotation</p:attrName>
                                        </p:attrNameLst>
                                      </p:cBhvr>
                                      <p:tavLst>
                                        <p:tav tm="0">
                                          <p:val>
                                            <p:fltVal val="-90"/>
                                          </p:val>
                                        </p:tav>
                                        <p:tav tm="100000">
                                          <p:val>
                                            <p:fltVal val="0"/>
                                          </p:val>
                                        </p:tav>
                                      </p:tavLst>
                                    </p:anim>
                                    <p:anim calcmode="lin" valueType="num">
                                      <p:cBhvr>
                                        <p:cTn id="82" dur="800" decel="100000" fill="hold"/>
                                        <p:tgtEl>
                                          <p:spTgt spid="123"/>
                                        </p:tgtEl>
                                        <p:attrNameLst>
                                          <p:attrName>ppt_x</p:attrName>
                                        </p:attrNameLst>
                                      </p:cBhvr>
                                      <p:tavLst>
                                        <p:tav tm="0">
                                          <p:val>
                                            <p:strVal val="#ppt_x+0.4"/>
                                          </p:val>
                                        </p:tav>
                                        <p:tav tm="100000">
                                          <p:val>
                                            <p:strVal val="#ppt_x-0.05"/>
                                          </p:val>
                                        </p:tav>
                                      </p:tavLst>
                                    </p:anim>
                                    <p:anim calcmode="lin" valueType="num">
                                      <p:cBhvr>
                                        <p:cTn id="83" dur="800" decel="100000" fill="hold"/>
                                        <p:tgtEl>
                                          <p:spTgt spid="123"/>
                                        </p:tgtEl>
                                        <p:attrNameLst>
                                          <p:attrName>ppt_y</p:attrName>
                                        </p:attrNameLst>
                                      </p:cBhvr>
                                      <p:tavLst>
                                        <p:tav tm="0">
                                          <p:val>
                                            <p:strVal val="#ppt_y-0.4"/>
                                          </p:val>
                                        </p:tav>
                                        <p:tav tm="100000">
                                          <p:val>
                                            <p:strVal val="#ppt_y+0.1"/>
                                          </p:val>
                                        </p:tav>
                                      </p:tavLst>
                                    </p:anim>
                                    <p:anim calcmode="lin" valueType="num">
                                      <p:cBhvr>
                                        <p:cTn id="84" dur="200" accel="100000" fill="hold">
                                          <p:stCondLst>
                                            <p:cond delay="800"/>
                                          </p:stCondLst>
                                        </p:cTn>
                                        <p:tgtEl>
                                          <p:spTgt spid="123"/>
                                        </p:tgtEl>
                                        <p:attrNameLst>
                                          <p:attrName>ppt_x</p:attrName>
                                        </p:attrNameLst>
                                      </p:cBhvr>
                                      <p:tavLst>
                                        <p:tav tm="0">
                                          <p:val>
                                            <p:strVal val="#ppt_x-0.05"/>
                                          </p:val>
                                        </p:tav>
                                        <p:tav tm="100000">
                                          <p:val>
                                            <p:strVal val="#ppt_x"/>
                                          </p:val>
                                        </p:tav>
                                      </p:tavLst>
                                    </p:anim>
                                    <p:anim calcmode="lin" valueType="num">
                                      <p:cBhvr>
                                        <p:cTn id="85" dur="200" accel="100000" fill="hold">
                                          <p:stCondLst>
                                            <p:cond delay="800"/>
                                          </p:stCondLst>
                                        </p:cTn>
                                        <p:tgtEl>
                                          <p:spTgt spid="123"/>
                                        </p:tgtEl>
                                        <p:attrNameLst>
                                          <p:attrName>ppt_y</p:attrName>
                                        </p:attrNameLst>
                                      </p:cBhvr>
                                      <p:tavLst>
                                        <p:tav tm="0">
                                          <p:val>
                                            <p:strVal val="#ppt_y+0.1"/>
                                          </p:val>
                                        </p:tav>
                                        <p:tav tm="100000">
                                          <p:val>
                                            <p:strVal val="#ppt_y"/>
                                          </p:val>
                                        </p:tav>
                                      </p:tavLst>
                                    </p:anim>
                                  </p:childTnLst>
                                </p:cTn>
                              </p:par>
                            </p:childTnLst>
                          </p:cTn>
                        </p:par>
                        <p:par>
                          <p:cTn id="86" fill="hold">
                            <p:stCondLst>
                              <p:cond delay="9000"/>
                            </p:stCondLst>
                            <p:childTnLst>
                              <p:par>
                                <p:cTn id="87" presetID="53" presetClass="entr" presetSubtype="16" fill="hold" grpId="0" nodeType="afterEffect">
                                  <p:stCondLst>
                                    <p:cond delay="0"/>
                                  </p:stCondLst>
                                  <p:childTnLst>
                                    <p:set>
                                      <p:cBhvr>
                                        <p:cTn id="88" dur="1" fill="hold">
                                          <p:stCondLst>
                                            <p:cond delay="0"/>
                                          </p:stCondLst>
                                        </p:cTn>
                                        <p:tgtEl>
                                          <p:spTgt spid="142"/>
                                        </p:tgtEl>
                                        <p:attrNameLst>
                                          <p:attrName>style.visibility</p:attrName>
                                        </p:attrNameLst>
                                      </p:cBhvr>
                                      <p:to>
                                        <p:strVal val="visible"/>
                                      </p:to>
                                    </p:set>
                                    <p:anim calcmode="lin" valueType="num">
                                      <p:cBhvr>
                                        <p:cTn id="89" dur="500" fill="hold"/>
                                        <p:tgtEl>
                                          <p:spTgt spid="142"/>
                                        </p:tgtEl>
                                        <p:attrNameLst>
                                          <p:attrName>ppt_w</p:attrName>
                                        </p:attrNameLst>
                                      </p:cBhvr>
                                      <p:tavLst>
                                        <p:tav tm="0">
                                          <p:val>
                                            <p:fltVal val="0"/>
                                          </p:val>
                                        </p:tav>
                                        <p:tav tm="100000">
                                          <p:val>
                                            <p:strVal val="#ppt_w"/>
                                          </p:val>
                                        </p:tav>
                                      </p:tavLst>
                                    </p:anim>
                                    <p:anim calcmode="lin" valueType="num">
                                      <p:cBhvr>
                                        <p:cTn id="90" dur="500" fill="hold"/>
                                        <p:tgtEl>
                                          <p:spTgt spid="142"/>
                                        </p:tgtEl>
                                        <p:attrNameLst>
                                          <p:attrName>ppt_h</p:attrName>
                                        </p:attrNameLst>
                                      </p:cBhvr>
                                      <p:tavLst>
                                        <p:tav tm="0">
                                          <p:val>
                                            <p:fltVal val="0"/>
                                          </p:val>
                                        </p:tav>
                                        <p:tav tm="100000">
                                          <p:val>
                                            <p:strVal val="#ppt_h"/>
                                          </p:val>
                                        </p:tav>
                                      </p:tavLst>
                                    </p:anim>
                                    <p:animEffect transition="in" filter="fade">
                                      <p:cBhvr>
                                        <p:cTn id="91" dur="500"/>
                                        <p:tgtEl>
                                          <p:spTgt spid="142"/>
                                        </p:tgtEl>
                                      </p:cBhvr>
                                    </p:animEffect>
                                  </p:childTnLst>
                                </p:cTn>
                              </p:par>
                            </p:childTnLst>
                          </p:cTn>
                        </p:par>
                        <p:par>
                          <p:cTn id="92" fill="hold">
                            <p:stCondLst>
                              <p:cond delay="9500"/>
                            </p:stCondLst>
                            <p:childTnLst>
                              <p:par>
                                <p:cTn id="93" presetID="22" presetClass="entr" presetSubtype="1" fill="hold" nodeType="afterEffect">
                                  <p:stCondLst>
                                    <p:cond delay="0"/>
                                  </p:stCondLst>
                                  <p:childTnLst>
                                    <p:set>
                                      <p:cBhvr>
                                        <p:cTn id="94" dur="1" fill="hold">
                                          <p:stCondLst>
                                            <p:cond delay="0"/>
                                          </p:stCondLst>
                                        </p:cTn>
                                        <p:tgtEl>
                                          <p:spTgt spid="16"/>
                                        </p:tgtEl>
                                        <p:attrNameLst>
                                          <p:attrName>style.visibility</p:attrName>
                                        </p:attrNameLst>
                                      </p:cBhvr>
                                      <p:to>
                                        <p:strVal val="visible"/>
                                      </p:to>
                                    </p:set>
                                    <p:animEffect transition="in" filter="wipe(up)">
                                      <p:cBhvr>
                                        <p:cTn id="95" dur="500"/>
                                        <p:tgtEl>
                                          <p:spTgt spid="16"/>
                                        </p:tgtEl>
                                      </p:cBhvr>
                                    </p:animEffect>
                                  </p:childTnLst>
                                </p:cTn>
                              </p:par>
                            </p:childTnLst>
                          </p:cTn>
                        </p:par>
                        <p:par>
                          <p:cTn id="96" fill="hold">
                            <p:stCondLst>
                              <p:cond delay="10000"/>
                            </p:stCondLst>
                            <p:childTnLst>
                              <p:par>
                                <p:cTn id="97" presetID="22" presetClass="entr" presetSubtype="4" fill="hold"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500"/>
                                        <p:tgtEl>
                                          <p:spTgt spid="19"/>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childTnLst>
                          </p:cTn>
                        </p:par>
                        <p:par>
                          <p:cTn id="106" fill="hold">
                            <p:stCondLst>
                              <p:cond delay="11000"/>
                            </p:stCondLst>
                            <p:childTnLst>
                              <p:par>
                                <p:cTn id="107" presetID="53" presetClass="entr" presetSubtype="16" fill="hold" grpId="0" nodeType="afterEffect">
                                  <p:stCondLst>
                                    <p:cond delay="0"/>
                                  </p:stCondLst>
                                  <p:childTnLst>
                                    <p:set>
                                      <p:cBhvr>
                                        <p:cTn id="108" dur="1" fill="hold">
                                          <p:stCondLst>
                                            <p:cond delay="0"/>
                                          </p:stCondLst>
                                        </p:cTn>
                                        <p:tgtEl>
                                          <p:spTgt spid="145"/>
                                        </p:tgtEl>
                                        <p:attrNameLst>
                                          <p:attrName>style.visibility</p:attrName>
                                        </p:attrNameLst>
                                      </p:cBhvr>
                                      <p:to>
                                        <p:strVal val="visible"/>
                                      </p:to>
                                    </p:set>
                                    <p:anim calcmode="lin" valueType="num">
                                      <p:cBhvr>
                                        <p:cTn id="109" dur="500" fill="hold"/>
                                        <p:tgtEl>
                                          <p:spTgt spid="145"/>
                                        </p:tgtEl>
                                        <p:attrNameLst>
                                          <p:attrName>ppt_w</p:attrName>
                                        </p:attrNameLst>
                                      </p:cBhvr>
                                      <p:tavLst>
                                        <p:tav tm="0">
                                          <p:val>
                                            <p:fltVal val="0"/>
                                          </p:val>
                                        </p:tav>
                                        <p:tav tm="100000">
                                          <p:val>
                                            <p:strVal val="#ppt_w"/>
                                          </p:val>
                                        </p:tav>
                                      </p:tavLst>
                                    </p:anim>
                                    <p:anim calcmode="lin" valueType="num">
                                      <p:cBhvr>
                                        <p:cTn id="110" dur="500" fill="hold"/>
                                        <p:tgtEl>
                                          <p:spTgt spid="145"/>
                                        </p:tgtEl>
                                        <p:attrNameLst>
                                          <p:attrName>ppt_h</p:attrName>
                                        </p:attrNameLst>
                                      </p:cBhvr>
                                      <p:tavLst>
                                        <p:tav tm="0">
                                          <p:val>
                                            <p:fltVal val="0"/>
                                          </p:val>
                                        </p:tav>
                                        <p:tav tm="100000">
                                          <p:val>
                                            <p:strVal val="#ppt_h"/>
                                          </p:val>
                                        </p:tav>
                                      </p:tavLst>
                                    </p:anim>
                                    <p:animEffect transition="in" filter="fade">
                                      <p:cBhvr>
                                        <p:cTn id="111" dur="500"/>
                                        <p:tgtEl>
                                          <p:spTgt spid="145"/>
                                        </p:tgtEl>
                                      </p:cBhvr>
                                    </p:animEffect>
                                  </p:childTnLst>
                                </p:cTn>
                              </p:par>
                            </p:childTnLst>
                          </p:cTn>
                        </p:par>
                        <p:par>
                          <p:cTn id="112" fill="hold">
                            <p:stCondLst>
                              <p:cond delay="11500"/>
                            </p:stCondLst>
                            <p:childTnLst>
                              <p:par>
                                <p:cTn id="113" presetID="22" presetClass="entr" presetSubtype="1" fill="hold" nodeType="afterEffect">
                                  <p:stCondLst>
                                    <p:cond delay="0"/>
                                  </p:stCondLst>
                                  <p:childTnLst>
                                    <p:set>
                                      <p:cBhvr>
                                        <p:cTn id="114" dur="1" fill="hold">
                                          <p:stCondLst>
                                            <p:cond delay="0"/>
                                          </p:stCondLst>
                                        </p:cTn>
                                        <p:tgtEl>
                                          <p:spTgt spid="17"/>
                                        </p:tgtEl>
                                        <p:attrNameLst>
                                          <p:attrName>style.visibility</p:attrName>
                                        </p:attrNameLst>
                                      </p:cBhvr>
                                      <p:to>
                                        <p:strVal val="visible"/>
                                      </p:to>
                                    </p:set>
                                    <p:animEffect transition="in" filter="wipe(up)">
                                      <p:cBhvr>
                                        <p:cTn id="115" dur="500"/>
                                        <p:tgtEl>
                                          <p:spTgt spid="17"/>
                                        </p:tgtEl>
                                      </p:cBhvr>
                                    </p:animEffect>
                                  </p:childTnLst>
                                </p:cTn>
                              </p:par>
                            </p:childTnLst>
                          </p:cTn>
                        </p:par>
                        <p:par>
                          <p:cTn id="116" fill="hold">
                            <p:stCondLst>
                              <p:cond delay="12000"/>
                            </p:stCondLst>
                            <p:childTnLst>
                              <p:par>
                                <p:cTn id="117" presetID="22" presetClass="entr" presetSubtype="4" fill="hold"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wipe(down)">
                                      <p:cBhvr>
                                        <p:cTn id="119" dur="500"/>
                                        <p:tgtEl>
                                          <p:spTgt spid="22"/>
                                        </p:tgtEl>
                                      </p:cBhvr>
                                    </p:animEffect>
                                  </p:childTnLst>
                                </p:cTn>
                              </p:par>
                            </p:childTnLst>
                          </p:cTn>
                        </p:par>
                        <p:par>
                          <p:cTn id="120" fill="hold">
                            <p:stCondLst>
                              <p:cond delay="12500"/>
                            </p:stCondLst>
                            <p:childTnLst>
                              <p:par>
                                <p:cTn id="121" presetID="53" presetClass="entr" presetSubtype="16" fill="hold" nodeType="afterEffect">
                                  <p:stCondLst>
                                    <p:cond delay="0"/>
                                  </p:stCondLst>
                                  <p:childTnLst>
                                    <p:set>
                                      <p:cBhvr>
                                        <p:cTn id="122" dur="1" fill="hold">
                                          <p:stCondLst>
                                            <p:cond delay="0"/>
                                          </p:stCondLst>
                                        </p:cTn>
                                        <p:tgtEl>
                                          <p:spTgt spid="28"/>
                                        </p:tgtEl>
                                        <p:attrNameLst>
                                          <p:attrName>style.visibility</p:attrName>
                                        </p:attrNameLst>
                                      </p:cBhvr>
                                      <p:to>
                                        <p:strVal val="visible"/>
                                      </p:to>
                                    </p:set>
                                    <p:anim calcmode="lin" valueType="num">
                                      <p:cBhvr>
                                        <p:cTn id="123" dur="500" fill="hold"/>
                                        <p:tgtEl>
                                          <p:spTgt spid="28"/>
                                        </p:tgtEl>
                                        <p:attrNameLst>
                                          <p:attrName>ppt_w</p:attrName>
                                        </p:attrNameLst>
                                      </p:cBhvr>
                                      <p:tavLst>
                                        <p:tav tm="0">
                                          <p:val>
                                            <p:fltVal val="0"/>
                                          </p:val>
                                        </p:tav>
                                        <p:tav tm="100000">
                                          <p:val>
                                            <p:strVal val="#ppt_w"/>
                                          </p:val>
                                        </p:tav>
                                      </p:tavLst>
                                    </p:anim>
                                    <p:anim calcmode="lin" valueType="num">
                                      <p:cBhvr>
                                        <p:cTn id="124" dur="500" fill="hold"/>
                                        <p:tgtEl>
                                          <p:spTgt spid="28"/>
                                        </p:tgtEl>
                                        <p:attrNameLst>
                                          <p:attrName>ppt_h</p:attrName>
                                        </p:attrNameLst>
                                      </p:cBhvr>
                                      <p:tavLst>
                                        <p:tav tm="0">
                                          <p:val>
                                            <p:fltVal val="0"/>
                                          </p:val>
                                        </p:tav>
                                        <p:tav tm="100000">
                                          <p:val>
                                            <p:strVal val="#ppt_h"/>
                                          </p:val>
                                        </p:tav>
                                      </p:tavLst>
                                    </p:anim>
                                    <p:animEffect transition="in" filter="fade">
                                      <p:cBhvr>
                                        <p:cTn id="125" dur="500"/>
                                        <p:tgtEl>
                                          <p:spTgt spid="28"/>
                                        </p:tgtEl>
                                      </p:cBhvr>
                                    </p:animEffect>
                                  </p:childTnLst>
                                </p:cTn>
                              </p:par>
                            </p:childTnLst>
                          </p:cTn>
                        </p:par>
                        <p:par>
                          <p:cTn id="126" fill="hold">
                            <p:stCondLst>
                              <p:cond delay="13000"/>
                            </p:stCondLst>
                            <p:childTnLst>
                              <p:par>
                                <p:cTn id="127" presetID="53" presetClass="entr" presetSubtype="16" fill="hold" grpId="0" nodeType="afterEffect">
                                  <p:stCondLst>
                                    <p:cond delay="0"/>
                                  </p:stCondLst>
                                  <p:childTnLst>
                                    <p:set>
                                      <p:cBhvr>
                                        <p:cTn id="128" dur="1" fill="hold">
                                          <p:stCondLst>
                                            <p:cond delay="0"/>
                                          </p:stCondLst>
                                        </p:cTn>
                                        <p:tgtEl>
                                          <p:spTgt spid="146"/>
                                        </p:tgtEl>
                                        <p:attrNameLst>
                                          <p:attrName>style.visibility</p:attrName>
                                        </p:attrNameLst>
                                      </p:cBhvr>
                                      <p:to>
                                        <p:strVal val="visible"/>
                                      </p:to>
                                    </p:set>
                                    <p:anim calcmode="lin" valueType="num">
                                      <p:cBhvr>
                                        <p:cTn id="129" dur="500" fill="hold"/>
                                        <p:tgtEl>
                                          <p:spTgt spid="146"/>
                                        </p:tgtEl>
                                        <p:attrNameLst>
                                          <p:attrName>ppt_w</p:attrName>
                                        </p:attrNameLst>
                                      </p:cBhvr>
                                      <p:tavLst>
                                        <p:tav tm="0">
                                          <p:val>
                                            <p:fltVal val="0"/>
                                          </p:val>
                                        </p:tav>
                                        <p:tav tm="100000">
                                          <p:val>
                                            <p:strVal val="#ppt_w"/>
                                          </p:val>
                                        </p:tav>
                                      </p:tavLst>
                                    </p:anim>
                                    <p:anim calcmode="lin" valueType="num">
                                      <p:cBhvr>
                                        <p:cTn id="130" dur="500" fill="hold"/>
                                        <p:tgtEl>
                                          <p:spTgt spid="146"/>
                                        </p:tgtEl>
                                        <p:attrNameLst>
                                          <p:attrName>ppt_h</p:attrName>
                                        </p:attrNameLst>
                                      </p:cBhvr>
                                      <p:tavLst>
                                        <p:tav tm="0">
                                          <p:val>
                                            <p:fltVal val="0"/>
                                          </p:val>
                                        </p:tav>
                                        <p:tav tm="100000">
                                          <p:val>
                                            <p:strVal val="#ppt_h"/>
                                          </p:val>
                                        </p:tav>
                                      </p:tavLst>
                                    </p:anim>
                                    <p:animEffect transition="in" filter="fade">
                                      <p:cBhvr>
                                        <p:cTn id="131" dur="500"/>
                                        <p:tgtEl>
                                          <p:spTgt spid="146"/>
                                        </p:tgtEl>
                                      </p:cBhvr>
                                    </p:animEffect>
                                  </p:childTnLst>
                                </p:cTn>
                              </p:par>
                            </p:childTnLst>
                          </p:cTn>
                        </p:par>
                        <p:par>
                          <p:cTn id="132" fill="hold">
                            <p:stCondLst>
                              <p:cond delay="13500"/>
                            </p:stCondLst>
                            <p:childTnLst>
                              <p:par>
                                <p:cTn id="133" presetID="22" presetClass="entr" presetSubtype="1" fill="hold" nodeType="afterEffect">
                                  <p:stCondLst>
                                    <p:cond delay="0"/>
                                  </p:stCondLst>
                                  <p:childTnLst>
                                    <p:set>
                                      <p:cBhvr>
                                        <p:cTn id="134" dur="1" fill="hold">
                                          <p:stCondLst>
                                            <p:cond delay="0"/>
                                          </p:stCondLst>
                                        </p:cTn>
                                        <p:tgtEl>
                                          <p:spTgt spid="18"/>
                                        </p:tgtEl>
                                        <p:attrNameLst>
                                          <p:attrName>style.visibility</p:attrName>
                                        </p:attrNameLst>
                                      </p:cBhvr>
                                      <p:to>
                                        <p:strVal val="visible"/>
                                      </p:to>
                                    </p:set>
                                    <p:animEffect transition="in" filter="wipe(up)">
                                      <p:cBhvr>
                                        <p:cTn id="135" dur="500"/>
                                        <p:tgtEl>
                                          <p:spTgt spid="18"/>
                                        </p:tgtEl>
                                      </p:cBhvr>
                                    </p:animEffect>
                                  </p:childTnLst>
                                </p:cTn>
                              </p:par>
                            </p:childTnLst>
                          </p:cTn>
                        </p:par>
                        <p:par>
                          <p:cTn id="136" fill="hold">
                            <p:stCondLst>
                              <p:cond delay="14000"/>
                            </p:stCondLst>
                            <p:childTnLst>
                              <p:par>
                                <p:cTn id="137" presetID="22" presetClass="entr" presetSubtype="4" fill="hold" nodeType="afterEffect">
                                  <p:stCondLst>
                                    <p:cond delay="0"/>
                                  </p:stCondLst>
                                  <p:childTnLst>
                                    <p:set>
                                      <p:cBhvr>
                                        <p:cTn id="138" dur="1" fill="hold">
                                          <p:stCondLst>
                                            <p:cond delay="0"/>
                                          </p:stCondLst>
                                        </p:cTn>
                                        <p:tgtEl>
                                          <p:spTgt spid="12"/>
                                        </p:tgtEl>
                                        <p:attrNameLst>
                                          <p:attrName>style.visibility</p:attrName>
                                        </p:attrNameLst>
                                      </p:cBhvr>
                                      <p:to>
                                        <p:strVal val="visible"/>
                                      </p:to>
                                    </p:set>
                                    <p:animEffect transition="in" filter="wipe(down)">
                                      <p:cBhvr>
                                        <p:cTn id="139" dur="500"/>
                                        <p:tgtEl>
                                          <p:spTgt spid="12"/>
                                        </p:tgtEl>
                                      </p:cBhvr>
                                    </p:animEffect>
                                  </p:childTnLst>
                                </p:cTn>
                              </p:par>
                            </p:childTnLst>
                          </p:cTn>
                        </p:par>
                        <p:par>
                          <p:cTn id="140" fill="hold">
                            <p:stCondLst>
                              <p:cond delay="14500"/>
                            </p:stCondLst>
                            <p:childTnLst>
                              <p:par>
                                <p:cTn id="141" presetID="53" presetClass="entr" presetSubtype="16" fill="hold" nodeType="afterEffect">
                                  <p:stCondLst>
                                    <p:cond delay="0"/>
                                  </p:stCondLst>
                                  <p:childTnLst>
                                    <p:set>
                                      <p:cBhvr>
                                        <p:cTn id="142" dur="1" fill="hold">
                                          <p:stCondLst>
                                            <p:cond delay="0"/>
                                          </p:stCondLst>
                                        </p:cTn>
                                        <p:tgtEl>
                                          <p:spTgt spid="7168"/>
                                        </p:tgtEl>
                                        <p:attrNameLst>
                                          <p:attrName>style.visibility</p:attrName>
                                        </p:attrNameLst>
                                      </p:cBhvr>
                                      <p:to>
                                        <p:strVal val="visible"/>
                                      </p:to>
                                    </p:set>
                                    <p:anim calcmode="lin" valueType="num">
                                      <p:cBhvr>
                                        <p:cTn id="143" dur="500" fill="hold"/>
                                        <p:tgtEl>
                                          <p:spTgt spid="7168"/>
                                        </p:tgtEl>
                                        <p:attrNameLst>
                                          <p:attrName>ppt_w</p:attrName>
                                        </p:attrNameLst>
                                      </p:cBhvr>
                                      <p:tavLst>
                                        <p:tav tm="0">
                                          <p:val>
                                            <p:fltVal val="0"/>
                                          </p:val>
                                        </p:tav>
                                        <p:tav tm="100000">
                                          <p:val>
                                            <p:strVal val="#ppt_w"/>
                                          </p:val>
                                        </p:tav>
                                      </p:tavLst>
                                    </p:anim>
                                    <p:anim calcmode="lin" valueType="num">
                                      <p:cBhvr>
                                        <p:cTn id="144" dur="500" fill="hold"/>
                                        <p:tgtEl>
                                          <p:spTgt spid="7168"/>
                                        </p:tgtEl>
                                        <p:attrNameLst>
                                          <p:attrName>ppt_h</p:attrName>
                                        </p:attrNameLst>
                                      </p:cBhvr>
                                      <p:tavLst>
                                        <p:tav tm="0">
                                          <p:val>
                                            <p:fltVal val="0"/>
                                          </p:val>
                                        </p:tav>
                                        <p:tav tm="100000">
                                          <p:val>
                                            <p:strVal val="#ppt_h"/>
                                          </p:val>
                                        </p:tav>
                                      </p:tavLst>
                                    </p:anim>
                                    <p:animEffect transition="in" filter="fade">
                                      <p:cBhvr>
                                        <p:cTn id="145" dur="500"/>
                                        <p:tgtEl>
                                          <p:spTgt spid="71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142" grpId="0"/>
      <p:bldP spid="143" grpId="0"/>
      <p:bldP spid="144" grpId="0"/>
      <p:bldP spid="145" grpId="0"/>
      <p:bldP spid="146" grpId="0"/>
      <p:bldP spid="14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0" name="Rectangle 169"/>
          <p:cNvSpPr/>
          <p:nvPr/>
        </p:nvSpPr>
        <p:spPr bwMode="auto">
          <a:xfrm>
            <a:off x="0" y="106153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8" name="Group 7"/>
          <p:cNvGrpSpPr/>
          <p:nvPr/>
        </p:nvGrpSpPr>
        <p:grpSpPr>
          <a:xfrm>
            <a:off x="433325" y="1232616"/>
            <a:ext cx="2397618" cy="1447267"/>
            <a:chOff x="986466" y="2381276"/>
            <a:chExt cx="2397618" cy="1447267"/>
          </a:xfrm>
        </p:grpSpPr>
        <p:sp>
          <p:nvSpPr>
            <p:cNvPr id="8227" name="Freeform 35"/>
            <p:cNvSpPr>
              <a:spLocks/>
            </p:cNvSpPr>
            <p:nvPr/>
          </p:nvSpPr>
          <p:spPr bwMode="auto">
            <a:xfrm>
              <a:off x="989182" y="2399415"/>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 name="Group 6"/>
            <p:cNvGrpSpPr/>
            <p:nvPr/>
          </p:nvGrpSpPr>
          <p:grpSpPr>
            <a:xfrm>
              <a:off x="986466" y="2381276"/>
              <a:ext cx="2397618" cy="1447267"/>
              <a:chOff x="2041377" y="1331541"/>
              <a:chExt cx="2397618" cy="1447267"/>
            </a:xfrm>
          </p:grpSpPr>
          <p:sp>
            <p:nvSpPr>
              <p:cNvPr id="822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rgbClr val="2E75B6"/>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2E75B6"/>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1" name="Group 90"/>
          <p:cNvGrpSpPr/>
          <p:nvPr/>
        </p:nvGrpSpPr>
        <p:grpSpPr>
          <a:xfrm>
            <a:off x="4002510" y="1383933"/>
            <a:ext cx="5496560" cy="1115764"/>
            <a:chOff x="863600" y="2381489"/>
            <a:chExt cx="5496560" cy="1116673"/>
          </a:xfrm>
        </p:grpSpPr>
        <p:sp>
          <p:nvSpPr>
            <p:cNvPr id="92" name="Oval 91"/>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93" name="Group 92"/>
            <p:cNvGrpSpPr/>
            <p:nvPr/>
          </p:nvGrpSpPr>
          <p:grpSpPr>
            <a:xfrm>
              <a:off x="1879600" y="2381489"/>
              <a:ext cx="4480560" cy="1116673"/>
              <a:chOff x="1879600" y="3087314"/>
              <a:chExt cx="5592110" cy="937185"/>
            </a:xfrm>
          </p:grpSpPr>
          <p:sp>
            <p:nvSpPr>
              <p:cNvPr id="9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5" name="Rectangle 94"/>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96" name="Group 95"/>
          <p:cNvGrpSpPr/>
          <p:nvPr/>
        </p:nvGrpSpPr>
        <p:grpSpPr>
          <a:xfrm>
            <a:off x="4731839" y="2658404"/>
            <a:ext cx="5496560" cy="1115764"/>
            <a:chOff x="863600" y="2381489"/>
            <a:chExt cx="5496560" cy="1116673"/>
          </a:xfrm>
        </p:grpSpPr>
        <p:sp>
          <p:nvSpPr>
            <p:cNvPr id="97" name="Oval 96"/>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98" name="Group 97"/>
            <p:cNvGrpSpPr/>
            <p:nvPr/>
          </p:nvGrpSpPr>
          <p:grpSpPr>
            <a:xfrm>
              <a:off x="1879600" y="2381489"/>
              <a:ext cx="4480560" cy="1116673"/>
              <a:chOff x="1879600" y="3087314"/>
              <a:chExt cx="5592110" cy="937185"/>
            </a:xfrm>
          </p:grpSpPr>
          <p:sp>
            <p:nvSpPr>
              <p:cNvPr id="9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0" name="Rectangle 9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1" name="Group 100"/>
          <p:cNvGrpSpPr/>
          <p:nvPr/>
        </p:nvGrpSpPr>
        <p:grpSpPr>
          <a:xfrm>
            <a:off x="5338220" y="4008687"/>
            <a:ext cx="5496560" cy="1115764"/>
            <a:chOff x="863600" y="2381489"/>
            <a:chExt cx="5496560" cy="1116673"/>
          </a:xfrm>
        </p:grpSpPr>
        <p:sp>
          <p:nvSpPr>
            <p:cNvPr id="102" name="Oval 101"/>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03" name="Group 102"/>
            <p:cNvGrpSpPr/>
            <p:nvPr/>
          </p:nvGrpSpPr>
          <p:grpSpPr>
            <a:xfrm>
              <a:off x="1879600" y="2381489"/>
              <a:ext cx="4480560" cy="1116673"/>
              <a:chOff x="1879600" y="3087314"/>
              <a:chExt cx="5592110" cy="937185"/>
            </a:xfrm>
          </p:grpSpPr>
          <p:sp>
            <p:nvSpPr>
              <p:cNvPr id="104"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05" name="Rectangle 104"/>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06" name="Group 105"/>
          <p:cNvGrpSpPr/>
          <p:nvPr/>
        </p:nvGrpSpPr>
        <p:grpSpPr>
          <a:xfrm>
            <a:off x="5822338" y="5262014"/>
            <a:ext cx="5496560" cy="1115764"/>
            <a:chOff x="863600" y="2381489"/>
            <a:chExt cx="5496560" cy="1116673"/>
          </a:xfrm>
        </p:grpSpPr>
        <p:sp>
          <p:nvSpPr>
            <p:cNvPr id="107" name="Oval 106"/>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08" name="Group 107"/>
            <p:cNvGrpSpPr/>
            <p:nvPr/>
          </p:nvGrpSpPr>
          <p:grpSpPr>
            <a:xfrm>
              <a:off x="1879600" y="2381489"/>
              <a:ext cx="4480560" cy="1116673"/>
              <a:chOff x="1879600" y="3087314"/>
              <a:chExt cx="5592110" cy="937185"/>
            </a:xfrm>
          </p:grpSpPr>
          <p:sp>
            <p:nvSpPr>
              <p:cNvPr id="109" name="Text Box 10"/>
              <p:cNvSpPr txBox="1">
                <a:spLocks noChangeArrowheads="1"/>
              </p:cNvSpPr>
              <p:nvPr/>
            </p:nvSpPr>
            <p:spPr bwMode="auto">
              <a:xfrm>
                <a:off x="1879600" y="3410059"/>
                <a:ext cx="5592110" cy="614440"/>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110" name="Rectangle 109"/>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sp>
        <p:nvSpPr>
          <p:cNvPr id="160" name="Freeform 24"/>
          <p:cNvSpPr>
            <a:spLocks/>
          </p:cNvSpPr>
          <p:nvPr/>
        </p:nvSpPr>
        <p:spPr bwMode="auto">
          <a:xfrm>
            <a:off x="2187996" y="449758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BF9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1" name="Group 160"/>
          <p:cNvGrpSpPr/>
          <p:nvPr/>
        </p:nvGrpSpPr>
        <p:grpSpPr>
          <a:xfrm>
            <a:off x="2181466" y="5068479"/>
            <a:ext cx="2422066" cy="1495755"/>
            <a:chOff x="962018" y="2332788"/>
            <a:chExt cx="2422066" cy="1495755"/>
          </a:xfrm>
        </p:grpSpPr>
        <p:sp>
          <p:nvSpPr>
            <p:cNvPr id="16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63" name="Group 162"/>
            <p:cNvGrpSpPr/>
            <p:nvPr/>
          </p:nvGrpSpPr>
          <p:grpSpPr>
            <a:xfrm>
              <a:off x="986466" y="2381276"/>
              <a:ext cx="2397618" cy="1447267"/>
              <a:chOff x="2041377" y="1331541"/>
              <a:chExt cx="2397618" cy="1447267"/>
            </a:xfrm>
          </p:grpSpPr>
          <p:sp>
            <p:nvSpPr>
              <p:cNvPr id="16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BF9000"/>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50" name="Freeform 24"/>
          <p:cNvSpPr>
            <a:spLocks/>
          </p:cNvSpPr>
          <p:nvPr/>
        </p:nvSpPr>
        <p:spPr bwMode="auto">
          <a:xfrm>
            <a:off x="1710233" y="3187613"/>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7C7C7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1" name="Group 150"/>
          <p:cNvGrpSpPr/>
          <p:nvPr/>
        </p:nvGrpSpPr>
        <p:grpSpPr>
          <a:xfrm>
            <a:off x="1703703" y="3758503"/>
            <a:ext cx="2422066" cy="1495755"/>
            <a:chOff x="962018" y="2332788"/>
            <a:chExt cx="2422066" cy="1495755"/>
          </a:xfrm>
        </p:grpSpPr>
        <p:sp>
          <p:nvSpPr>
            <p:cNvPr id="152"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53" name="Group 152"/>
            <p:cNvGrpSpPr/>
            <p:nvPr/>
          </p:nvGrpSpPr>
          <p:grpSpPr>
            <a:xfrm>
              <a:off x="986466" y="2381276"/>
              <a:ext cx="2397618" cy="1447267"/>
              <a:chOff x="2041377" y="1331541"/>
              <a:chExt cx="2397618" cy="1447267"/>
            </a:xfrm>
          </p:grpSpPr>
          <p:sp>
            <p:nvSpPr>
              <p:cNvPr id="154"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7C7C7C"/>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147" name="Freeform 24"/>
          <p:cNvSpPr>
            <a:spLocks/>
          </p:cNvSpPr>
          <p:nvPr/>
        </p:nvSpPr>
        <p:spPr bwMode="auto">
          <a:xfrm>
            <a:off x="1086130" y="1888239"/>
            <a:ext cx="1000043" cy="1482466"/>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6" name="Group 135"/>
          <p:cNvGrpSpPr/>
          <p:nvPr/>
        </p:nvGrpSpPr>
        <p:grpSpPr>
          <a:xfrm>
            <a:off x="1079600" y="2459129"/>
            <a:ext cx="2422066" cy="1495755"/>
            <a:chOff x="962018" y="2332788"/>
            <a:chExt cx="2422066" cy="1495755"/>
          </a:xfrm>
        </p:grpSpPr>
        <p:sp>
          <p:nvSpPr>
            <p:cNvPr id="137" name="Freeform 35"/>
            <p:cNvSpPr>
              <a:spLocks/>
            </p:cNvSpPr>
            <p:nvPr/>
          </p:nvSpPr>
          <p:spPr bwMode="auto">
            <a:xfrm>
              <a:off x="962018" y="2332788"/>
              <a:ext cx="333348" cy="935858"/>
            </a:xfrm>
            <a:custGeom>
              <a:avLst/>
              <a:gdLst/>
              <a:ahLst/>
              <a:cxnLst>
                <a:cxn ang="0">
                  <a:pos x="99" y="0"/>
                </a:cxn>
                <a:cxn ang="0">
                  <a:pos x="32" y="116"/>
                </a:cxn>
                <a:cxn ang="0">
                  <a:pos x="9" y="204"/>
                </a:cxn>
                <a:cxn ang="0">
                  <a:pos x="32" y="293"/>
                </a:cxn>
                <a:cxn ang="0">
                  <a:pos x="237" y="648"/>
                </a:cxn>
                <a:cxn ang="0">
                  <a:pos x="237" y="666"/>
                </a:cxn>
                <a:cxn ang="0">
                  <a:pos x="25" y="297"/>
                </a:cxn>
                <a:cxn ang="0">
                  <a:pos x="0" y="204"/>
                </a:cxn>
                <a:cxn ang="0">
                  <a:pos x="25" y="111"/>
                </a:cxn>
                <a:cxn ang="0">
                  <a:pos x="89" y="0"/>
                </a:cxn>
                <a:cxn ang="0">
                  <a:pos x="99" y="0"/>
                </a:cxn>
              </a:cxnLst>
              <a:rect l="0" t="0" r="r" b="b"/>
              <a:pathLst>
                <a:path w="237" h="666">
                  <a:moveTo>
                    <a:pt x="99" y="0"/>
                  </a:moveTo>
                  <a:cubicBezTo>
                    <a:pt x="61" y="67"/>
                    <a:pt x="32" y="116"/>
                    <a:pt x="32" y="116"/>
                  </a:cubicBezTo>
                  <a:cubicBezTo>
                    <a:pt x="17" y="143"/>
                    <a:pt x="9" y="173"/>
                    <a:pt x="9" y="204"/>
                  </a:cubicBezTo>
                  <a:cubicBezTo>
                    <a:pt x="9" y="235"/>
                    <a:pt x="17" y="266"/>
                    <a:pt x="32" y="293"/>
                  </a:cubicBezTo>
                  <a:cubicBezTo>
                    <a:pt x="237" y="648"/>
                    <a:pt x="237" y="648"/>
                    <a:pt x="237" y="648"/>
                  </a:cubicBezTo>
                  <a:cubicBezTo>
                    <a:pt x="237" y="666"/>
                    <a:pt x="237" y="666"/>
                    <a:pt x="237" y="666"/>
                  </a:cubicBezTo>
                  <a:cubicBezTo>
                    <a:pt x="25" y="297"/>
                    <a:pt x="25" y="297"/>
                    <a:pt x="25" y="297"/>
                  </a:cubicBezTo>
                  <a:cubicBezTo>
                    <a:pt x="8" y="269"/>
                    <a:pt x="0" y="237"/>
                    <a:pt x="0" y="204"/>
                  </a:cubicBezTo>
                  <a:cubicBezTo>
                    <a:pt x="0" y="172"/>
                    <a:pt x="8" y="139"/>
                    <a:pt x="25" y="111"/>
                  </a:cubicBezTo>
                  <a:cubicBezTo>
                    <a:pt x="25" y="111"/>
                    <a:pt x="51" y="65"/>
                    <a:pt x="89" y="0"/>
                  </a:cubicBezTo>
                  <a:lnTo>
                    <a:pt x="99" y="0"/>
                  </a:lnTo>
                  <a:close/>
                </a:path>
              </a:pathLst>
            </a:custGeom>
            <a:solidFill>
              <a:srgbClr val="C55A11"/>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8" name="Group 137"/>
            <p:cNvGrpSpPr/>
            <p:nvPr/>
          </p:nvGrpSpPr>
          <p:grpSpPr>
            <a:xfrm>
              <a:off x="986466" y="2381276"/>
              <a:ext cx="2397618" cy="1447267"/>
              <a:chOff x="2041377" y="1331541"/>
              <a:chExt cx="2397618" cy="1447267"/>
            </a:xfrm>
          </p:grpSpPr>
          <p:sp>
            <p:nvSpPr>
              <p:cNvPr id="139" name="Freeform 37"/>
              <p:cNvSpPr>
                <a:spLocks/>
              </p:cNvSpPr>
              <p:nvPr/>
            </p:nvSpPr>
            <p:spPr bwMode="auto">
              <a:xfrm>
                <a:off x="3142873" y="2366781"/>
                <a:ext cx="163569" cy="412027"/>
              </a:xfrm>
              <a:custGeom>
                <a:avLst/>
                <a:gdLst/>
                <a:ahLst/>
                <a:cxnLst>
                  <a:cxn ang="0">
                    <a:pos x="14" y="179"/>
                  </a:cxn>
                  <a:cxn ang="0">
                    <a:pos x="0" y="199"/>
                  </a:cxn>
                  <a:cxn ang="0">
                    <a:pos x="70" y="6"/>
                  </a:cxn>
                  <a:cxn ang="0">
                    <a:pos x="79" y="0"/>
                  </a:cxn>
                  <a:cxn ang="0">
                    <a:pos x="14" y="179"/>
                  </a:cxn>
                </a:cxnLst>
                <a:rect l="0" t="0" r="r" b="b"/>
                <a:pathLst>
                  <a:path w="79" h="199">
                    <a:moveTo>
                      <a:pt x="14" y="179"/>
                    </a:moveTo>
                    <a:lnTo>
                      <a:pt x="0" y="199"/>
                    </a:lnTo>
                    <a:lnTo>
                      <a:pt x="70" y="6"/>
                    </a:lnTo>
                    <a:lnTo>
                      <a:pt x="79" y="0"/>
                    </a:lnTo>
                    <a:lnTo>
                      <a:pt x="14" y="17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8"/>
              <p:cNvSpPr>
                <a:spLocks/>
              </p:cNvSpPr>
              <p:nvPr/>
            </p:nvSpPr>
            <p:spPr bwMode="auto">
              <a:xfrm>
                <a:off x="3142873" y="2054139"/>
                <a:ext cx="1296122" cy="724669"/>
              </a:xfrm>
              <a:custGeom>
                <a:avLst/>
                <a:gdLst/>
                <a:ahLst/>
                <a:cxnLst>
                  <a:cxn ang="0">
                    <a:pos x="895" y="0"/>
                  </a:cxn>
                  <a:cxn ang="0">
                    <a:pos x="922" y="0"/>
                  </a:cxn>
                  <a:cxn ang="0">
                    <a:pos x="910" y="4"/>
                  </a:cxn>
                  <a:cxn ang="0">
                    <a:pos x="13" y="503"/>
                  </a:cxn>
                  <a:cxn ang="0">
                    <a:pos x="0" y="515"/>
                  </a:cxn>
                  <a:cxn ang="0">
                    <a:pos x="21" y="485"/>
                  </a:cxn>
                  <a:cxn ang="0">
                    <a:pos x="895" y="0"/>
                  </a:cxn>
                </a:cxnLst>
                <a:rect l="0" t="0" r="r" b="b"/>
                <a:pathLst>
                  <a:path w="922" h="515">
                    <a:moveTo>
                      <a:pt x="895" y="0"/>
                    </a:moveTo>
                    <a:cubicBezTo>
                      <a:pt x="922" y="0"/>
                      <a:pt x="922" y="0"/>
                      <a:pt x="922" y="0"/>
                    </a:cubicBezTo>
                    <a:cubicBezTo>
                      <a:pt x="910" y="4"/>
                      <a:pt x="910" y="4"/>
                      <a:pt x="910" y="4"/>
                    </a:cubicBezTo>
                    <a:cubicBezTo>
                      <a:pt x="650" y="101"/>
                      <a:pt x="258" y="290"/>
                      <a:pt x="13" y="503"/>
                    </a:cubicBezTo>
                    <a:cubicBezTo>
                      <a:pt x="0" y="515"/>
                      <a:pt x="0" y="515"/>
                      <a:pt x="0" y="515"/>
                    </a:cubicBezTo>
                    <a:cubicBezTo>
                      <a:pt x="21" y="485"/>
                      <a:pt x="21" y="485"/>
                      <a:pt x="21" y="485"/>
                    </a:cubicBezTo>
                    <a:cubicBezTo>
                      <a:pt x="264" y="278"/>
                      <a:pt x="639" y="96"/>
                      <a:pt x="895" y="0"/>
                    </a:cubicBez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39"/>
              <p:cNvSpPr>
                <a:spLocks/>
              </p:cNvSpPr>
              <p:nvPr/>
            </p:nvSpPr>
            <p:spPr bwMode="auto">
              <a:xfrm>
                <a:off x="3142873" y="1331541"/>
                <a:ext cx="1296122" cy="722599"/>
              </a:xfrm>
              <a:custGeom>
                <a:avLst/>
                <a:gdLst/>
                <a:ahLst/>
                <a:cxnLst>
                  <a:cxn ang="0">
                    <a:pos x="895" y="515"/>
                  </a:cxn>
                  <a:cxn ang="0">
                    <a:pos x="21" y="30"/>
                  </a:cxn>
                  <a:cxn ang="0">
                    <a:pos x="0" y="0"/>
                  </a:cxn>
                  <a:cxn ang="0">
                    <a:pos x="13" y="12"/>
                  </a:cxn>
                  <a:cxn ang="0">
                    <a:pos x="910" y="511"/>
                  </a:cxn>
                  <a:cxn ang="0">
                    <a:pos x="922" y="515"/>
                  </a:cxn>
                  <a:cxn ang="0">
                    <a:pos x="895" y="515"/>
                  </a:cxn>
                </a:cxnLst>
                <a:rect l="0" t="0" r="r" b="b"/>
                <a:pathLst>
                  <a:path w="922" h="515">
                    <a:moveTo>
                      <a:pt x="895" y="515"/>
                    </a:moveTo>
                    <a:cubicBezTo>
                      <a:pt x="639" y="419"/>
                      <a:pt x="263" y="237"/>
                      <a:pt x="21" y="30"/>
                    </a:cubicBezTo>
                    <a:cubicBezTo>
                      <a:pt x="0" y="0"/>
                      <a:pt x="0" y="0"/>
                      <a:pt x="0" y="0"/>
                    </a:cubicBezTo>
                    <a:cubicBezTo>
                      <a:pt x="13" y="12"/>
                      <a:pt x="13" y="12"/>
                      <a:pt x="13" y="12"/>
                    </a:cubicBezTo>
                    <a:cubicBezTo>
                      <a:pt x="258" y="225"/>
                      <a:pt x="649" y="414"/>
                      <a:pt x="910" y="511"/>
                    </a:cubicBezTo>
                    <a:cubicBezTo>
                      <a:pt x="922" y="515"/>
                      <a:pt x="922" y="515"/>
                      <a:pt x="922" y="515"/>
                    </a:cubicBezTo>
                    <a:lnTo>
                      <a:pt x="895" y="515"/>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40"/>
              <p:cNvSpPr>
                <a:spLocks/>
              </p:cNvSpPr>
              <p:nvPr/>
            </p:nvSpPr>
            <p:spPr bwMode="auto">
              <a:xfrm>
                <a:off x="3142873" y="1331541"/>
                <a:ext cx="163569" cy="412027"/>
              </a:xfrm>
              <a:custGeom>
                <a:avLst/>
                <a:gdLst/>
                <a:ahLst/>
                <a:cxnLst>
                  <a:cxn ang="0">
                    <a:pos x="79" y="199"/>
                  </a:cxn>
                  <a:cxn ang="0">
                    <a:pos x="70" y="192"/>
                  </a:cxn>
                  <a:cxn ang="0">
                    <a:pos x="0" y="0"/>
                  </a:cxn>
                  <a:cxn ang="0">
                    <a:pos x="14" y="20"/>
                  </a:cxn>
                  <a:cxn ang="0">
                    <a:pos x="79" y="199"/>
                  </a:cxn>
                </a:cxnLst>
                <a:rect l="0" t="0" r="r" b="b"/>
                <a:pathLst>
                  <a:path w="79" h="199">
                    <a:moveTo>
                      <a:pt x="79" y="199"/>
                    </a:moveTo>
                    <a:lnTo>
                      <a:pt x="70" y="192"/>
                    </a:lnTo>
                    <a:lnTo>
                      <a:pt x="0" y="0"/>
                    </a:lnTo>
                    <a:lnTo>
                      <a:pt x="14" y="20"/>
                    </a:lnTo>
                    <a:lnTo>
                      <a:pt x="79" y="199"/>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41"/>
              <p:cNvSpPr>
                <a:spLocks/>
              </p:cNvSpPr>
              <p:nvPr/>
            </p:nvSpPr>
            <p:spPr bwMode="auto">
              <a:xfrm>
                <a:off x="2049659" y="1681453"/>
                <a:ext cx="1256783" cy="62114"/>
              </a:xfrm>
              <a:custGeom>
                <a:avLst/>
                <a:gdLst/>
                <a:ahLst/>
                <a:cxnLst>
                  <a:cxn ang="0">
                    <a:pos x="104" y="43"/>
                  </a:cxn>
                  <a:cxn ang="0">
                    <a:pos x="14" y="23"/>
                  </a:cxn>
                  <a:cxn ang="0">
                    <a:pos x="0" y="17"/>
                  </a:cxn>
                  <a:cxn ang="0">
                    <a:pos x="2" y="5"/>
                  </a:cxn>
                  <a:cxn ang="0">
                    <a:pos x="2" y="2"/>
                  </a:cxn>
                  <a:cxn ang="0">
                    <a:pos x="8" y="10"/>
                  </a:cxn>
                  <a:cxn ang="0">
                    <a:pos x="104" y="34"/>
                  </a:cxn>
                  <a:cxn ang="0">
                    <a:pos x="880" y="34"/>
                  </a:cxn>
                  <a:cxn ang="0">
                    <a:pos x="893" y="43"/>
                  </a:cxn>
                  <a:cxn ang="0">
                    <a:pos x="104" y="43"/>
                  </a:cxn>
                </a:cxnLst>
                <a:rect l="0" t="0" r="r" b="b"/>
                <a:pathLst>
                  <a:path w="893" h="43">
                    <a:moveTo>
                      <a:pt x="104" y="43"/>
                    </a:moveTo>
                    <a:cubicBezTo>
                      <a:pt x="63" y="43"/>
                      <a:pt x="31" y="32"/>
                      <a:pt x="14" y="23"/>
                    </a:cubicBezTo>
                    <a:cubicBezTo>
                      <a:pt x="0" y="17"/>
                      <a:pt x="0" y="17"/>
                      <a:pt x="0" y="17"/>
                    </a:cubicBezTo>
                    <a:cubicBezTo>
                      <a:pt x="2" y="5"/>
                      <a:pt x="2" y="5"/>
                      <a:pt x="2" y="5"/>
                    </a:cubicBezTo>
                    <a:cubicBezTo>
                      <a:pt x="0" y="0"/>
                      <a:pt x="1" y="0"/>
                      <a:pt x="2" y="2"/>
                    </a:cubicBezTo>
                    <a:cubicBezTo>
                      <a:pt x="4" y="6"/>
                      <a:pt x="7" y="9"/>
                      <a:pt x="8" y="10"/>
                    </a:cubicBezTo>
                    <a:cubicBezTo>
                      <a:pt x="20" y="17"/>
                      <a:pt x="55" y="34"/>
                      <a:pt x="104" y="34"/>
                    </a:cubicBezTo>
                    <a:cubicBezTo>
                      <a:pt x="880" y="34"/>
                      <a:pt x="880" y="34"/>
                      <a:pt x="880" y="34"/>
                    </a:cubicBezTo>
                    <a:cubicBezTo>
                      <a:pt x="893" y="43"/>
                      <a:pt x="893" y="43"/>
                      <a:pt x="893" y="43"/>
                    </a:cubicBezTo>
                    <a:lnTo>
                      <a:pt x="104" y="4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42"/>
              <p:cNvSpPr>
                <a:spLocks/>
              </p:cNvSpPr>
              <p:nvPr/>
            </p:nvSpPr>
            <p:spPr bwMode="auto">
              <a:xfrm>
                <a:off x="2041377" y="1689735"/>
                <a:ext cx="1265065" cy="689471"/>
              </a:xfrm>
              <a:custGeom>
                <a:avLst/>
                <a:gdLst/>
                <a:ahLst/>
                <a:cxnLst>
                  <a:cxn ang="0">
                    <a:pos x="236" y="393"/>
                  </a:cxn>
                  <a:cxn ang="0">
                    <a:pos x="301" y="457"/>
                  </a:cxn>
                  <a:cxn ang="0">
                    <a:pos x="389" y="481"/>
                  </a:cxn>
                  <a:cxn ang="0">
                    <a:pos x="899" y="481"/>
                  </a:cxn>
                  <a:cxn ang="0">
                    <a:pos x="886" y="490"/>
                  </a:cxn>
                  <a:cxn ang="0">
                    <a:pos x="389" y="490"/>
                  </a:cxn>
                  <a:cxn ang="0">
                    <a:pos x="296" y="465"/>
                  </a:cxn>
                  <a:cxn ang="0">
                    <a:pos x="228" y="397"/>
                  </a:cxn>
                  <a:cxn ang="0">
                    <a:pos x="7" y="15"/>
                  </a:cxn>
                  <a:cxn ang="0">
                    <a:pos x="3" y="7"/>
                  </a:cxn>
                  <a:cxn ang="0">
                    <a:pos x="0" y="0"/>
                  </a:cxn>
                  <a:cxn ang="0">
                    <a:pos x="9" y="11"/>
                  </a:cxn>
                  <a:cxn ang="0">
                    <a:pos x="20" y="17"/>
                  </a:cxn>
                  <a:cxn ang="0">
                    <a:pos x="236" y="393"/>
                  </a:cxn>
                </a:cxnLst>
                <a:rect l="0" t="0" r="r" b="b"/>
                <a:pathLst>
                  <a:path w="899" h="490">
                    <a:moveTo>
                      <a:pt x="236" y="393"/>
                    </a:moveTo>
                    <a:cubicBezTo>
                      <a:pt x="252" y="420"/>
                      <a:pt x="274" y="442"/>
                      <a:pt x="301" y="457"/>
                    </a:cubicBezTo>
                    <a:cubicBezTo>
                      <a:pt x="328" y="473"/>
                      <a:pt x="358" y="481"/>
                      <a:pt x="389" y="481"/>
                    </a:cubicBezTo>
                    <a:cubicBezTo>
                      <a:pt x="899" y="481"/>
                      <a:pt x="899" y="481"/>
                      <a:pt x="899" y="481"/>
                    </a:cubicBezTo>
                    <a:cubicBezTo>
                      <a:pt x="886" y="490"/>
                      <a:pt x="886" y="490"/>
                      <a:pt x="886" y="490"/>
                    </a:cubicBezTo>
                    <a:cubicBezTo>
                      <a:pt x="389" y="490"/>
                      <a:pt x="389" y="490"/>
                      <a:pt x="389" y="490"/>
                    </a:cubicBezTo>
                    <a:cubicBezTo>
                      <a:pt x="357" y="490"/>
                      <a:pt x="324" y="482"/>
                      <a:pt x="296" y="465"/>
                    </a:cubicBezTo>
                    <a:cubicBezTo>
                      <a:pt x="268" y="449"/>
                      <a:pt x="245" y="425"/>
                      <a:pt x="228" y="397"/>
                    </a:cubicBezTo>
                    <a:cubicBezTo>
                      <a:pt x="7" y="15"/>
                      <a:pt x="7" y="15"/>
                      <a:pt x="7" y="15"/>
                    </a:cubicBezTo>
                    <a:cubicBezTo>
                      <a:pt x="3" y="7"/>
                      <a:pt x="3" y="7"/>
                      <a:pt x="3" y="7"/>
                    </a:cubicBezTo>
                    <a:cubicBezTo>
                      <a:pt x="0" y="0"/>
                      <a:pt x="0" y="0"/>
                      <a:pt x="0" y="0"/>
                    </a:cubicBezTo>
                    <a:cubicBezTo>
                      <a:pt x="0" y="0"/>
                      <a:pt x="5" y="7"/>
                      <a:pt x="9" y="11"/>
                    </a:cubicBezTo>
                    <a:cubicBezTo>
                      <a:pt x="14" y="14"/>
                      <a:pt x="20" y="17"/>
                      <a:pt x="20" y="17"/>
                    </a:cubicBezTo>
                    <a:lnTo>
                      <a:pt x="236" y="393"/>
                    </a:lnTo>
                    <a:close/>
                  </a:path>
                </a:pathLst>
              </a:custGeom>
              <a:solidFill>
                <a:schemeClr val="accent1">
                  <a:lumMod val="50000"/>
                </a:schemeClr>
              </a:solidFill>
              <a:ln w="9525">
                <a:solidFill>
                  <a:srgbClr val="C55A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8226" name="Freeform 34"/>
          <p:cNvSpPr>
            <a:spLocks/>
          </p:cNvSpPr>
          <p:nvPr/>
        </p:nvSpPr>
        <p:spPr bwMode="auto">
          <a:xfrm>
            <a:off x="439811" y="1250754"/>
            <a:ext cx="861320" cy="923435"/>
          </a:xfrm>
          <a:custGeom>
            <a:avLst/>
            <a:gdLst/>
            <a:ahLst/>
            <a:cxnLst>
              <a:cxn ang="0">
                <a:pos x="90" y="0"/>
              </a:cxn>
              <a:cxn ang="0">
                <a:pos x="24" y="113"/>
              </a:cxn>
              <a:cxn ang="0">
                <a:pos x="0" y="204"/>
              </a:cxn>
              <a:cxn ang="0">
                <a:pos x="24" y="295"/>
              </a:cxn>
              <a:cxn ang="0">
                <a:pos x="233" y="657"/>
              </a:cxn>
              <a:cxn ang="0">
                <a:pos x="613" y="0"/>
              </a:cxn>
              <a:cxn ang="0">
                <a:pos x="90" y="0"/>
              </a:cxn>
            </a:cxnLst>
            <a:rect l="0" t="0" r="r" b="b"/>
            <a:pathLst>
              <a:path w="613" h="657">
                <a:moveTo>
                  <a:pt x="90" y="0"/>
                </a:moveTo>
                <a:cubicBezTo>
                  <a:pt x="52" y="66"/>
                  <a:pt x="24" y="113"/>
                  <a:pt x="24" y="113"/>
                </a:cubicBezTo>
                <a:cubicBezTo>
                  <a:pt x="9" y="140"/>
                  <a:pt x="0" y="171"/>
                  <a:pt x="0" y="204"/>
                </a:cubicBezTo>
                <a:cubicBezTo>
                  <a:pt x="0" y="237"/>
                  <a:pt x="9" y="268"/>
                  <a:pt x="24" y="295"/>
                </a:cubicBezTo>
                <a:cubicBezTo>
                  <a:pt x="233" y="657"/>
                  <a:pt x="233" y="657"/>
                  <a:pt x="233" y="657"/>
                </a:cubicBezTo>
                <a:cubicBezTo>
                  <a:pt x="233" y="657"/>
                  <a:pt x="473" y="242"/>
                  <a:pt x="613" y="0"/>
                </a:cubicBezTo>
                <a:lnTo>
                  <a:pt x="9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36"/>
          <p:cNvSpPr>
            <a:spLocks/>
          </p:cNvSpPr>
          <p:nvPr/>
        </p:nvSpPr>
        <p:spPr bwMode="auto">
          <a:xfrm>
            <a:off x="430397" y="1285290"/>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Freeform 36"/>
          <p:cNvSpPr>
            <a:spLocks/>
          </p:cNvSpPr>
          <p:nvPr/>
        </p:nvSpPr>
        <p:spPr bwMode="auto">
          <a:xfrm>
            <a:off x="1133035" y="2556881"/>
            <a:ext cx="2368631" cy="1405858"/>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solidFill>
            <a:srgbClr val="ED7D3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1763282" y="3864676"/>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A5A5A5"/>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17"/>
          <p:cNvSpPr>
            <a:spLocks/>
          </p:cNvSpPr>
          <p:nvPr/>
        </p:nvSpPr>
        <p:spPr bwMode="auto">
          <a:xfrm>
            <a:off x="2233613" y="5177983"/>
            <a:ext cx="2368631" cy="1403787"/>
          </a:xfrm>
          <a:custGeom>
            <a:avLst/>
            <a:gdLst/>
            <a:ahLst/>
            <a:cxnLst>
              <a:cxn ang="0">
                <a:pos x="785" y="999"/>
              </a:cxn>
              <a:cxn ang="0">
                <a:pos x="884" y="726"/>
              </a:cxn>
              <a:cxn ang="0">
                <a:pos x="865" y="726"/>
              </a:cxn>
              <a:cxn ang="0">
                <a:pos x="381" y="726"/>
              </a:cxn>
              <a:cxn ang="0">
                <a:pos x="291" y="702"/>
              </a:cxn>
              <a:cxn ang="0">
                <a:pos x="224" y="635"/>
              </a:cxn>
              <a:cxn ang="0">
                <a:pos x="0" y="246"/>
              </a:cxn>
              <a:cxn ang="0">
                <a:pos x="102" y="273"/>
              </a:cxn>
              <a:cxn ang="0">
                <a:pos x="865" y="273"/>
              </a:cxn>
              <a:cxn ang="0">
                <a:pos x="884" y="273"/>
              </a:cxn>
              <a:cxn ang="0">
                <a:pos x="785" y="0"/>
              </a:cxn>
              <a:cxn ang="0">
                <a:pos x="1683" y="499"/>
              </a:cxn>
              <a:cxn ang="0">
                <a:pos x="1684" y="499"/>
              </a:cxn>
              <a:cxn ang="0">
                <a:pos x="785" y="999"/>
              </a:cxn>
            </a:cxnLst>
            <a:rect l="0" t="0" r="r" b="b"/>
            <a:pathLst>
              <a:path w="1684" h="999">
                <a:moveTo>
                  <a:pt x="785" y="999"/>
                </a:moveTo>
                <a:cubicBezTo>
                  <a:pt x="884" y="726"/>
                  <a:pt x="884" y="726"/>
                  <a:pt x="884" y="726"/>
                </a:cubicBezTo>
                <a:cubicBezTo>
                  <a:pt x="865" y="726"/>
                  <a:pt x="865" y="726"/>
                  <a:pt x="865" y="726"/>
                </a:cubicBezTo>
                <a:cubicBezTo>
                  <a:pt x="381" y="726"/>
                  <a:pt x="381" y="726"/>
                  <a:pt x="381" y="726"/>
                </a:cubicBezTo>
                <a:cubicBezTo>
                  <a:pt x="350" y="726"/>
                  <a:pt x="319" y="718"/>
                  <a:pt x="291" y="702"/>
                </a:cubicBezTo>
                <a:cubicBezTo>
                  <a:pt x="262" y="685"/>
                  <a:pt x="240" y="662"/>
                  <a:pt x="224" y="635"/>
                </a:cubicBezTo>
                <a:cubicBezTo>
                  <a:pt x="0" y="246"/>
                  <a:pt x="0" y="246"/>
                  <a:pt x="0" y="246"/>
                </a:cubicBezTo>
                <a:cubicBezTo>
                  <a:pt x="0" y="246"/>
                  <a:pt x="39" y="273"/>
                  <a:pt x="102" y="273"/>
                </a:cubicBezTo>
                <a:cubicBezTo>
                  <a:pt x="165" y="273"/>
                  <a:pt x="865" y="273"/>
                  <a:pt x="865" y="273"/>
                </a:cubicBezTo>
                <a:cubicBezTo>
                  <a:pt x="884" y="273"/>
                  <a:pt x="884" y="273"/>
                  <a:pt x="884" y="273"/>
                </a:cubicBezTo>
                <a:cubicBezTo>
                  <a:pt x="785" y="0"/>
                  <a:pt x="785" y="0"/>
                  <a:pt x="785" y="0"/>
                </a:cubicBezTo>
                <a:cubicBezTo>
                  <a:pt x="1015" y="200"/>
                  <a:pt x="1385" y="389"/>
                  <a:pt x="1683" y="499"/>
                </a:cubicBezTo>
                <a:cubicBezTo>
                  <a:pt x="1683" y="499"/>
                  <a:pt x="1684" y="499"/>
                  <a:pt x="1684" y="499"/>
                </a:cubicBezTo>
                <a:cubicBezTo>
                  <a:pt x="1385" y="610"/>
                  <a:pt x="1015" y="799"/>
                  <a:pt x="785" y="99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0" name="Group 69"/>
          <p:cNvGrpSpPr/>
          <p:nvPr/>
        </p:nvGrpSpPr>
        <p:grpSpPr>
          <a:xfrm>
            <a:off x="127357" y="-21594"/>
            <a:ext cx="2524868" cy="613385"/>
            <a:chOff x="127357" y="-6354"/>
            <a:chExt cx="2524868" cy="613385"/>
          </a:xfrm>
        </p:grpSpPr>
        <p:sp>
          <p:nvSpPr>
            <p:cNvPr id="71" name="Round Same Side Corner Rectangle 7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2" name="TextBox 7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181244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0"/>
                                        </p:tgtEl>
                                        <p:attrNameLst>
                                          <p:attrName>style.visibility</p:attrName>
                                        </p:attrNameLst>
                                      </p:cBhvr>
                                      <p:to>
                                        <p:strVal val="visible"/>
                                      </p:to>
                                    </p:set>
                                    <p:animEffect transition="in" filter="barn(inVertical)">
                                      <p:cBhvr>
                                        <p:cTn id="7" dur="1000"/>
                                        <p:tgtEl>
                                          <p:spTgt spid="170"/>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226"/>
                                        </p:tgtEl>
                                        <p:attrNameLst>
                                          <p:attrName>style.visibility</p:attrName>
                                        </p:attrNameLst>
                                      </p:cBhvr>
                                      <p:to>
                                        <p:strVal val="visible"/>
                                      </p:to>
                                    </p:set>
                                    <p:animEffect transition="in" filter="wipe(up)">
                                      <p:cBhvr>
                                        <p:cTn id="11" dur="500"/>
                                        <p:tgtEl>
                                          <p:spTgt spid="8226"/>
                                        </p:tgtEl>
                                      </p:cBhvr>
                                    </p:animEffect>
                                  </p:childTnLst>
                                </p:cTn>
                              </p:par>
                              <p:par>
                                <p:cTn id="12" presetID="22" presetClass="entr" presetSubtype="8" fill="hold" nodeType="withEffect">
                                  <p:stCondLst>
                                    <p:cond delay="250"/>
                                  </p:stCondLst>
                                  <p:childTnLst>
                                    <p:set>
                                      <p:cBhvr>
                                        <p:cTn id="13" dur="1" fill="hold">
                                          <p:stCondLst>
                                            <p:cond delay="0"/>
                                          </p:stCondLst>
                                        </p:cTn>
                                        <p:tgtEl>
                                          <p:spTgt spid="8"/>
                                        </p:tgtEl>
                                        <p:attrNameLst>
                                          <p:attrName>style.visibility</p:attrName>
                                        </p:attrNameLst>
                                      </p:cBhvr>
                                      <p:to>
                                        <p:strVal val="visible"/>
                                      </p:to>
                                    </p:set>
                                    <p:animEffect transition="in" filter="wipe(left)">
                                      <p:cBhvr>
                                        <p:cTn id="14" dur="500"/>
                                        <p:tgtEl>
                                          <p:spTgt spid="8"/>
                                        </p:tgtEl>
                                      </p:cBhvr>
                                    </p:animEffect>
                                  </p:childTnLst>
                                </p:cTn>
                              </p:par>
                              <p:par>
                                <p:cTn id="15" presetID="22" presetClass="entr" presetSubtype="8" fill="hold" grpId="0" nodeType="withEffect">
                                  <p:stCondLst>
                                    <p:cond delay="400"/>
                                  </p:stCondLst>
                                  <p:childTnLst>
                                    <p:set>
                                      <p:cBhvr>
                                        <p:cTn id="16" dur="1" fill="hold">
                                          <p:stCondLst>
                                            <p:cond delay="0"/>
                                          </p:stCondLst>
                                        </p:cTn>
                                        <p:tgtEl>
                                          <p:spTgt spid="149"/>
                                        </p:tgtEl>
                                        <p:attrNameLst>
                                          <p:attrName>style.visibility</p:attrName>
                                        </p:attrNameLst>
                                      </p:cBhvr>
                                      <p:to>
                                        <p:strVal val="visible"/>
                                      </p:to>
                                    </p:set>
                                    <p:animEffect transition="in" filter="wipe(left)">
                                      <p:cBhvr>
                                        <p:cTn id="17" dur="500"/>
                                        <p:tgtEl>
                                          <p:spTgt spid="149"/>
                                        </p:tgtEl>
                                      </p:cBhvr>
                                    </p:animEffect>
                                  </p:childTnLst>
                                </p:cTn>
                              </p:par>
                            </p:childTnLst>
                          </p:cTn>
                        </p:par>
                        <p:par>
                          <p:cTn id="18" fill="hold">
                            <p:stCondLst>
                              <p:cond delay="1900"/>
                            </p:stCondLst>
                            <p:childTnLst>
                              <p:par>
                                <p:cTn id="19" presetID="2" presetClass="entr" presetSubtype="2" fill="hold" nodeType="afterEffect">
                                  <p:stCondLst>
                                    <p:cond delay="0"/>
                                  </p:stCondLst>
                                  <p:childTnLst>
                                    <p:set>
                                      <p:cBhvr>
                                        <p:cTn id="20" dur="1" fill="hold">
                                          <p:stCondLst>
                                            <p:cond delay="0"/>
                                          </p:stCondLst>
                                        </p:cTn>
                                        <p:tgtEl>
                                          <p:spTgt spid="91"/>
                                        </p:tgtEl>
                                        <p:attrNameLst>
                                          <p:attrName>style.visibility</p:attrName>
                                        </p:attrNameLst>
                                      </p:cBhvr>
                                      <p:to>
                                        <p:strVal val="visible"/>
                                      </p:to>
                                    </p:set>
                                    <p:anim calcmode="lin" valueType="num">
                                      <p:cBhvr additive="base">
                                        <p:cTn id="21" dur="1000" fill="hold"/>
                                        <p:tgtEl>
                                          <p:spTgt spid="91"/>
                                        </p:tgtEl>
                                        <p:attrNameLst>
                                          <p:attrName>ppt_x</p:attrName>
                                        </p:attrNameLst>
                                      </p:cBhvr>
                                      <p:tavLst>
                                        <p:tav tm="0">
                                          <p:val>
                                            <p:strVal val="1+#ppt_w/2"/>
                                          </p:val>
                                        </p:tav>
                                        <p:tav tm="100000">
                                          <p:val>
                                            <p:strVal val="#ppt_x"/>
                                          </p:val>
                                        </p:tav>
                                      </p:tavLst>
                                    </p:anim>
                                    <p:anim calcmode="lin" valueType="num">
                                      <p:cBhvr additive="base">
                                        <p:cTn id="22" dur="1000" fill="hold"/>
                                        <p:tgtEl>
                                          <p:spTgt spid="91"/>
                                        </p:tgtEl>
                                        <p:attrNameLst>
                                          <p:attrName>ppt_y</p:attrName>
                                        </p:attrNameLst>
                                      </p:cBhvr>
                                      <p:tavLst>
                                        <p:tav tm="0">
                                          <p:val>
                                            <p:strVal val="#ppt_y"/>
                                          </p:val>
                                        </p:tav>
                                        <p:tav tm="100000">
                                          <p:val>
                                            <p:strVal val="#ppt_y"/>
                                          </p:val>
                                        </p:tav>
                                      </p:tavLst>
                                    </p:anim>
                                  </p:childTnLst>
                                </p:cTn>
                              </p:par>
                            </p:childTnLst>
                          </p:cTn>
                        </p:par>
                        <p:par>
                          <p:cTn id="23" fill="hold">
                            <p:stCondLst>
                              <p:cond delay="2900"/>
                            </p:stCondLst>
                            <p:childTnLst>
                              <p:par>
                                <p:cTn id="24" presetID="22" presetClass="entr" presetSubtype="1" fill="hold" grpId="0" nodeType="afterEffect">
                                  <p:stCondLst>
                                    <p:cond delay="0"/>
                                  </p:stCondLst>
                                  <p:childTnLst>
                                    <p:set>
                                      <p:cBhvr>
                                        <p:cTn id="25" dur="1" fill="hold">
                                          <p:stCondLst>
                                            <p:cond delay="0"/>
                                          </p:stCondLst>
                                        </p:cTn>
                                        <p:tgtEl>
                                          <p:spTgt spid="147"/>
                                        </p:tgtEl>
                                        <p:attrNameLst>
                                          <p:attrName>style.visibility</p:attrName>
                                        </p:attrNameLst>
                                      </p:cBhvr>
                                      <p:to>
                                        <p:strVal val="visible"/>
                                      </p:to>
                                    </p:set>
                                    <p:animEffect transition="in" filter="wipe(up)">
                                      <p:cBhvr>
                                        <p:cTn id="26" dur="500"/>
                                        <p:tgtEl>
                                          <p:spTgt spid="147"/>
                                        </p:tgtEl>
                                      </p:cBhvr>
                                    </p:animEffect>
                                  </p:childTnLst>
                                </p:cTn>
                              </p:par>
                              <p:par>
                                <p:cTn id="27" presetID="9" presetClass="entr" presetSubtype="0" fill="hold" nodeType="withEffect">
                                  <p:stCondLst>
                                    <p:cond delay="250"/>
                                  </p:stCondLst>
                                  <p:childTnLst>
                                    <p:set>
                                      <p:cBhvr>
                                        <p:cTn id="28" dur="1" fill="hold">
                                          <p:stCondLst>
                                            <p:cond delay="0"/>
                                          </p:stCondLst>
                                        </p:cTn>
                                        <p:tgtEl>
                                          <p:spTgt spid="136"/>
                                        </p:tgtEl>
                                        <p:attrNameLst>
                                          <p:attrName>style.visibility</p:attrName>
                                        </p:attrNameLst>
                                      </p:cBhvr>
                                      <p:to>
                                        <p:strVal val="visible"/>
                                      </p:to>
                                    </p:set>
                                    <p:animEffect transition="in" filter="dissolve">
                                      <p:cBhvr>
                                        <p:cTn id="29" dur="500"/>
                                        <p:tgtEl>
                                          <p:spTgt spid="136"/>
                                        </p:tgtEl>
                                      </p:cBhvr>
                                    </p:animEffect>
                                  </p:childTnLst>
                                </p:cTn>
                              </p:par>
                              <p:par>
                                <p:cTn id="30" presetID="22" presetClass="entr" presetSubtype="8" fill="hold" grpId="0" nodeType="withEffect">
                                  <p:stCondLst>
                                    <p:cond delay="400"/>
                                  </p:stCondLst>
                                  <p:childTnLst>
                                    <p:set>
                                      <p:cBhvr>
                                        <p:cTn id="31" dur="1" fill="hold">
                                          <p:stCondLst>
                                            <p:cond delay="0"/>
                                          </p:stCondLst>
                                        </p:cTn>
                                        <p:tgtEl>
                                          <p:spTgt spid="148"/>
                                        </p:tgtEl>
                                        <p:attrNameLst>
                                          <p:attrName>style.visibility</p:attrName>
                                        </p:attrNameLst>
                                      </p:cBhvr>
                                      <p:to>
                                        <p:strVal val="visible"/>
                                      </p:to>
                                    </p:set>
                                    <p:animEffect transition="in" filter="wipe(left)">
                                      <p:cBhvr>
                                        <p:cTn id="32" dur="500"/>
                                        <p:tgtEl>
                                          <p:spTgt spid="148"/>
                                        </p:tgtEl>
                                      </p:cBhvr>
                                    </p:animEffect>
                                  </p:childTnLst>
                                </p:cTn>
                              </p:par>
                            </p:childTnLst>
                          </p:cTn>
                        </p:par>
                        <p:par>
                          <p:cTn id="33" fill="hold">
                            <p:stCondLst>
                              <p:cond delay="3800"/>
                            </p:stCondLst>
                            <p:childTnLst>
                              <p:par>
                                <p:cTn id="34" presetID="2" presetClass="entr" presetSubtype="2" fill="hold" nodeType="afterEffect">
                                  <p:stCondLst>
                                    <p:cond delay="0"/>
                                  </p:stCondLst>
                                  <p:childTnLst>
                                    <p:set>
                                      <p:cBhvr>
                                        <p:cTn id="35" dur="1" fill="hold">
                                          <p:stCondLst>
                                            <p:cond delay="0"/>
                                          </p:stCondLst>
                                        </p:cTn>
                                        <p:tgtEl>
                                          <p:spTgt spid="96"/>
                                        </p:tgtEl>
                                        <p:attrNameLst>
                                          <p:attrName>style.visibility</p:attrName>
                                        </p:attrNameLst>
                                      </p:cBhvr>
                                      <p:to>
                                        <p:strVal val="visible"/>
                                      </p:to>
                                    </p:set>
                                    <p:anim calcmode="lin" valueType="num">
                                      <p:cBhvr additive="base">
                                        <p:cTn id="36" dur="1000" fill="hold"/>
                                        <p:tgtEl>
                                          <p:spTgt spid="96"/>
                                        </p:tgtEl>
                                        <p:attrNameLst>
                                          <p:attrName>ppt_x</p:attrName>
                                        </p:attrNameLst>
                                      </p:cBhvr>
                                      <p:tavLst>
                                        <p:tav tm="0">
                                          <p:val>
                                            <p:strVal val="1+#ppt_w/2"/>
                                          </p:val>
                                        </p:tav>
                                        <p:tav tm="100000">
                                          <p:val>
                                            <p:strVal val="#ppt_x"/>
                                          </p:val>
                                        </p:tav>
                                      </p:tavLst>
                                    </p:anim>
                                    <p:anim calcmode="lin" valueType="num">
                                      <p:cBhvr additive="base">
                                        <p:cTn id="37" dur="1000" fill="hold"/>
                                        <p:tgtEl>
                                          <p:spTgt spid="96"/>
                                        </p:tgtEl>
                                        <p:attrNameLst>
                                          <p:attrName>ppt_y</p:attrName>
                                        </p:attrNameLst>
                                      </p:cBhvr>
                                      <p:tavLst>
                                        <p:tav tm="0">
                                          <p:val>
                                            <p:strVal val="#ppt_y"/>
                                          </p:val>
                                        </p:tav>
                                        <p:tav tm="100000">
                                          <p:val>
                                            <p:strVal val="#ppt_y"/>
                                          </p:val>
                                        </p:tav>
                                      </p:tavLst>
                                    </p:anim>
                                  </p:childTnLst>
                                </p:cTn>
                              </p:par>
                            </p:childTnLst>
                          </p:cTn>
                        </p:par>
                        <p:par>
                          <p:cTn id="38" fill="hold">
                            <p:stCondLst>
                              <p:cond delay="4800"/>
                            </p:stCondLst>
                            <p:childTnLst>
                              <p:par>
                                <p:cTn id="39" presetID="22" presetClass="entr" presetSubtype="1" fill="hold" grpId="0" nodeType="afterEffect">
                                  <p:stCondLst>
                                    <p:cond delay="0"/>
                                  </p:stCondLst>
                                  <p:childTnLst>
                                    <p:set>
                                      <p:cBhvr>
                                        <p:cTn id="40" dur="1" fill="hold">
                                          <p:stCondLst>
                                            <p:cond delay="0"/>
                                          </p:stCondLst>
                                        </p:cTn>
                                        <p:tgtEl>
                                          <p:spTgt spid="150"/>
                                        </p:tgtEl>
                                        <p:attrNameLst>
                                          <p:attrName>style.visibility</p:attrName>
                                        </p:attrNameLst>
                                      </p:cBhvr>
                                      <p:to>
                                        <p:strVal val="visible"/>
                                      </p:to>
                                    </p:set>
                                    <p:animEffect transition="in" filter="wipe(up)">
                                      <p:cBhvr>
                                        <p:cTn id="41" dur="500"/>
                                        <p:tgtEl>
                                          <p:spTgt spid="150"/>
                                        </p:tgtEl>
                                      </p:cBhvr>
                                    </p:animEffect>
                                  </p:childTnLst>
                                </p:cTn>
                              </p:par>
                              <p:par>
                                <p:cTn id="42" presetID="22" presetClass="entr" presetSubtype="8" fill="hold" nodeType="withEffect">
                                  <p:stCondLst>
                                    <p:cond delay="250"/>
                                  </p:stCondLst>
                                  <p:childTnLst>
                                    <p:set>
                                      <p:cBhvr>
                                        <p:cTn id="43" dur="1" fill="hold">
                                          <p:stCondLst>
                                            <p:cond delay="0"/>
                                          </p:stCondLst>
                                        </p:cTn>
                                        <p:tgtEl>
                                          <p:spTgt spid="151"/>
                                        </p:tgtEl>
                                        <p:attrNameLst>
                                          <p:attrName>style.visibility</p:attrName>
                                        </p:attrNameLst>
                                      </p:cBhvr>
                                      <p:to>
                                        <p:strVal val="visible"/>
                                      </p:to>
                                    </p:set>
                                    <p:animEffect transition="in" filter="wipe(left)">
                                      <p:cBhvr>
                                        <p:cTn id="44" dur="500"/>
                                        <p:tgtEl>
                                          <p:spTgt spid="151"/>
                                        </p:tgtEl>
                                      </p:cBhvr>
                                    </p:animEffect>
                                  </p:childTnLst>
                                </p:cTn>
                              </p:par>
                              <p:par>
                                <p:cTn id="45" presetID="22" presetClass="entr" presetSubtype="8" fill="hold" grpId="0" nodeType="withEffect">
                                  <p:stCondLst>
                                    <p:cond delay="400"/>
                                  </p:stCondLst>
                                  <p:childTnLst>
                                    <p:set>
                                      <p:cBhvr>
                                        <p:cTn id="46" dur="1" fill="hold">
                                          <p:stCondLst>
                                            <p:cond delay="0"/>
                                          </p:stCondLst>
                                        </p:cTn>
                                        <p:tgtEl>
                                          <p:spTgt spid="8209"/>
                                        </p:tgtEl>
                                        <p:attrNameLst>
                                          <p:attrName>style.visibility</p:attrName>
                                        </p:attrNameLst>
                                      </p:cBhvr>
                                      <p:to>
                                        <p:strVal val="visible"/>
                                      </p:to>
                                    </p:set>
                                    <p:animEffect transition="in" filter="wipe(left)">
                                      <p:cBhvr>
                                        <p:cTn id="47" dur="500"/>
                                        <p:tgtEl>
                                          <p:spTgt spid="8209"/>
                                        </p:tgtEl>
                                      </p:cBhvr>
                                    </p:animEffect>
                                  </p:childTnLst>
                                </p:cTn>
                              </p:par>
                            </p:childTnLst>
                          </p:cTn>
                        </p:par>
                        <p:par>
                          <p:cTn id="48" fill="hold">
                            <p:stCondLst>
                              <p:cond delay="5700"/>
                            </p:stCondLst>
                            <p:childTnLst>
                              <p:par>
                                <p:cTn id="49" presetID="2" presetClass="entr" presetSubtype="2" fill="hold"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1000" fill="hold"/>
                                        <p:tgtEl>
                                          <p:spTgt spid="101"/>
                                        </p:tgtEl>
                                        <p:attrNameLst>
                                          <p:attrName>ppt_x</p:attrName>
                                        </p:attrNameLst>
                                      </p:cBhvr>
                                      <p:tavLst>
                                        <p:tav tm="0">
                                          <p:val>
                                            <p:strVal val="1+#ppt_w/2"/>
                                          </p:val>
                                        </p:tav>
                                        <p:tav tm="100000">
                                          <p:val>
                                            <p:strVal val="#ppt_x"/>
                                          </p:val>
                                        </p:tav>
                                      </p:tavLst>
                                    </p:anim>
                                    <p:anim calcmode="lin" valueType="num">
                                      <p:cBhvr additive="base">
                                        <p:cTn id="52" dur="1000" fill="hold"/>
                                        <p:tgtEl>
                                          <p:spTgt spid="101"/>
                                        </p:tgtEl>
                                        <p:attrNameLst>
                                          <p:attrName>ppt_y</p:attrName>
                                        </p:attrNameLst>
                                      </p:cBhvr>
                                      <p:tavLst>
                                        <p:tav tm="0">
                                          <p:val>
                                            <p:strVal val="#ppt_y"/>
                                          </p:val>
                                        </p:tav>
                                        <p:tav tm="100000">
                                          <p:val>
                                            <p:strVal val="#ppt_y"/>
                                          </p:val>
                                        </p:tav>
                                      </p:tavLst>
                                    </p:anim>
                                  </p:childTnLst>
                                </p:cTn>
                              </p:par>
                            </p:childTnLst>
                          </p:cTn>
                        </p:par>
                        <p:par>
                          <p:cTn id="53" fill="hold">
                            <p:stCondLst>
                              <p:cond delay="6700"/>
                            </p:stCondLst>
                            <p:childTnLst>
                              <p:par>
                                <p:cTn id="54" presetID="22" presetClass="entr" presetSubtype="1" fill="hold" grpId="0" nodeType="afterEffect">
                                  <p:stCondLst>
                                    <p:cond delay="0"/>
                                  </p:stCondLst>
                                  <p:childTnLst>
                                    <p:set>
                                      <p:cBhvr>
                                        <p:cTn id="55" dur="1" fill="hold">
                                          <p:stCondLst>
                                            <p:cond delay="0"/>
                                          </p:stCondLst>
                                        </p:cTn>
                                        <p:tgtEl>
                                          <p:spTgt spid="160"/>
                                        </p:tgtEl>
                                        <p:attrNameLst>
                                          <p:attrName>style.visibility</p:attrName>
                                        </p:attrNameLst>
                                      </p:cBhvr>
                                      <p:to>
                                        <p:strVal val="visible"/>
                                      </p:to>
                                    </p:set>
                                    <p:animEffect transition="in" filter="wipe(up)">
                                      <p:cBhvr>
                                        <p:cTn id="56" dur="500"/>
                                        <p:tgtEl>
                                          <p:spTgt spid="160"/>
                                        </p:tgtEl>
                                      </p:cBhvr>
                                    </p:animEffect>
                                  </p:childTnLst>
                                </p:cTn>
                              </p:par>
                              <p:par>
                                <p:cTn id="57" presetID="22" presetClass="entr" presetSubtype="8" fill="hold" nodeType="withEffect">
                                  <p:stCondLst>
                                    <p:cond delay="250"/>
                                  </p:stCondLst>
                                  <p:childTnLst>
                                    <p:set>
                                      <p:cBhvr>
                                        <p:cTn id="58" dur="1" fill="hold">
                                          <p:stCondLst>
                                            <p:cond delay="0"/>
                                          </p:stCondLst>
                                        </p:cTn>
                                        <p:tgtEl>
                                          <p:spTgt spid="161"/>
                                        </p:tgtEl>
                                        <p:attrNameLst>
                                          <p:attrName>style.visibility</p:attrName>
                                        </p:attrNameLst>
                                      </p:cBhvr>
                                      <p:to>
                                        <p:strVal val="visible"/>
                                      </p:to>
                                    </p:set>
                                    <p:animEffect transition="in" filter="wipe(left)">
                                      <p:cBhvr>
                                        <p:cTn id="59" dur="500"/>
                                        <p:tgtEl>
                                          <p:spTgt spid="161"/>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63"/>
                                        </p:tgtEl>
                                        <p:attrNameLst>
                                          <p:attrName>style.visibility</p:attrName>
                                        </p:attrNameLst>
                                      </p:cBhvr>
                                      <p:to>
                                        <p:strVal val="visible"/>
                                      </p:to>
                                    </p:set>
                                    <p:animEffect transition="in" filter="wipe(left)">
                                      <p:cBhvr>
                                        <p:cTn id="62" dur="500"/>
                                        <p:tgtEl>
                                          <p:spTgt spid="63"/>
                                        </p:tgtEl>
                                      </p:cBhvr>
                                    </p:animEffect>
                                  </p:childTnLst>
                                </p:cTn>
                              </p:par>
                            </p:childTnLst>
                          </p:cTn>
                        </p:par>
                        <p:par>
                          <p:cTn id="63" fill="hold">
                            <p:stCondLst>
                              <p:cond delay="7600"/>
                            </p:stCondLst>
                            <p:childTnLst>
                              <p:par>
                                <p:cTn id="64" presetID="2" presetClass="entr" presetSubtype="2" fill="hold" nodeType="afterEffect">
                                  <p:stCondLst>
                                    <p:cond delay="0"/>
                                  </p:stCondLst>
                                  <p:childTnLst>
                                    <p:set>
                                      <p:cBhvr>
                                        <p:cTn id="65" dur="1" fill="hold">
                                          <p:stCondLst>
                                            <p:cond delay="0"/>
                                          </p:stCondLst>
                                        </p:cTn>
                                        <p:tgtEl>
                                          <p:spTgt spid="106"/>
                                        </p:tgtEl>
                                        <p:attrNameLst>
                                          <p:attrName>style.visibility</p:attrName>
                                        </p:attrNameLst>
                                      </p:cBhvr>
                                      <p:to>
                                        <p:strVal val="visible"/>
                                      </p:to>
                                    </p:set>
                                    <p:anim calcmode="lin" valueType="num">
                                      <p:cBhvr additive="base">
                                        <p:cTn id="66" dur="1000" fill="hold"/>
                                        <p:tgtEl>
                                          <p:spTgt spid="106"/>
                                        </p:tgtEl>
                                        <p:attrNameLst>
                                          <p:attrName>ppt_x</p:attrName>
                                        </p:attrNameLst>
                                      </p:cBhvr>
                                      <p:tavLst>
                                        <p:tav tm="0">
                                          <p:val>
                                            <p:strVal val="1+#ppt_w/2"/>
                                          </p:val>
                                        </p:tav>
                                        <p:tav tm="100000">
                                          <p:val>
                                            <p:strVal val="#ppt_x"/>
                                          </p:val>
                                        </p:tav>
                                      </p:tavLst>
                                    </p:anim>
                                    <p:anim calcmode="lin" valueType="num">
                                      <p:cBhvr additive="base">
                                        <p:cTn id="67" dur="1000" fill="hold"/>
                                        <p:tgtEl>
                                          <p:spTgt spid="10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0" grpId="0" animBg="1"/>
      <p:bldP spid="160" grpId="0" animBg="1"/>
      <p:bldP spid="150" grpId="0" animBg="1"/>
      <p:bldP spid="147" grpId="0" animBg="1"/>
      <p:bldP spid="8226" grpId="0" animBg="1"/>
      <p:bldP spid="149" grpId="0" animBg="1"/>
      <p:bldP spid="148" grpId="0" animBg="1"/>
      <p:bldP spid="8209"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6" name="Rectangle 4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 name="Group 16"/>
          <p:cNvGrpSpPr/>
          <p:nvPr/>
        </p:nvGrpSpPr>
        <p:grpSpPr>
          <a:xfrm>
            <a:off x="10645880" y="1948324"/>
            <a:ext cx="796821" cy="1488965"/>
            <a:chOff x="10645880" y="1948324"/>
            <a:chExt cx="796821" cy="1488965"/>
          </a:xfrm>
          <a:effectLst>
            <a:outerShdw blurRad="50800" dist="38100" dir="2700000" algn="tl" rotWithShape="0">
              <a:prstClr val="black">
                <a:alpha val="40000"/>
              </a:prstClr>
            </a:outerShdw>
          </a:effectLst>
        </p:grpSpPr>
        <p:sp>
          <p:nvSpPr>
            <p:cNvPr id="54" name="Shape 1620"/>
            <p:cNvSpPr/>
            <p:nvPr/>
          </p:nvSpPr>
          <p:spPr>
            <a:xfrm>
              <a:off x="10704744" y="1948324"/>
              <a:ext cx="737957" cy="1488965"/>
            </a:xfrm>
            <a:custGeom>
              <a:avLst/>
              <a:gdLst/>
              <a:ahLst/>
              <a:cxnLst>
                <a:cxn ang="0">
                  <a:pos x="wd2" y="hd2"/>
                </a:cxn>
                <a:cxn ang="5400000">
                  <a:pos x="wd2" y="hd2"/>
                </a:cxn>
                <a:cxn ang="10800000">
                  <a:pos x="wd2" y="hd2"/>
                </a:cxn>
                <a:cxn ang="16200000">
                  <a:pos x="wd2" y="hd2"/>
                </a:cxn>
              </a:cxnLst>
              <a:rect l="0" t="0" r="r" b="b"/>
              <a:pathLst>
                <a:path w="21600" h="21600" extrusionOk="0">
                  <a:moveTo>
                    <a:pt x="81" y="0"/>
                  </a:moveTo>
                  <a:lnTo>
                    <a:pt x="12830" y="0"/>
                  </a:lnTo>
                  <a:cubicBezTo>
                    <a:pt x="15141" y="47"/>
                    <a:pt x="17330" y="527"/>
                    <a:pt x="18958" y="1341"/>
                  </a:cubicBezTo>
                  <a:cubicBezTo>
                    <a:pt x="20564" y="2145"/>
                    <a:pt x="21506" y="3217"/>
                    <a:pt x="21600" y="4347"/>
                  </a:cubicBezTo>
                  <a:lnTo>
                    <a:pt x="21600" y="17218"/>
                  </a:lnTo>
                  <a:cubicBezTo>
                    <a:pt x="21480" y="18380"/>
                    <a:pt x="20480" y="19477"/>
                    <a:pt x="18801" y="20290"/>
                  </a:cubicBezTo>
                  <a:cubicBezTo>
                    <a:pt x="17176" y="21077"/>
                    <a:pt x="15028" y="21543"/>
                    <a:pt x="12759" y="21600"/>
                  </a:cubicBezTo>
                  <a:lnTo>
                    <a:pt x="0" y="21600"/>
                  </a:lnTo>
                  <a:lnTo>
                    <a:pt x="81" y="0"/>
                  </a:lnTo>
                  <a:close/>
                </a:path>
              </a:pathLst>
            </a:custGeom>
            <a:solidFill>
              <a:schemeClr val="accent5"/>
            </a:solidFill>
            <a:ln w="6350">
              <a:noFill/>
              <a:miter lim="400000"/>
            </a:ln>
          </p:spPr>
          <p:txBody>
            <a:bodyPr lIns="0" tIns="0" rIns="0" bIns="0" anchor="ctr"/>
            <a:lstStyle/>
            <a:p>
              <a:pPr lvl="0">
                <a:defRPr sz="2400"/>
              </a:pPr>
              <a:endParaRPr sz="3200"/>
            </a:p>
          </p:txBody>
        </p:sp>
        <p:sp>
          <p:nvSpPr>
            <p:cNvPr id="55" name="Shape 1621"/>
            <p:cNvSpPr/>
            <p:nvPr/>
          </p:nvSpPr>
          <p:spPr>
            <a:xfrm>
              <a:off x="10645880" y="2022173"/>
              <a:ext cx="737933" cy="683321"/>
            </a:xfrm>
            <a:custGeom>
              <a:avLst/>
              <a:gdLst/>
              <a:ahLst/>
              <a:cxnLst>
                <a:cxn ang="0">
                  <a:pos x="wd2" y="hd2"/>
                </a:cxn>
                <a:cxn ang="5400000">
                  <a:pos x="wd2" y="hd2"/>
                </a:cxn>
                <a:cxn ang="10800000">
                  <a:pos x="wd2" y="hd2"/>
                </a:cxn>
                <a:cxn ang="16200000">
                  <a:pos x="wd2" y="hd2"/>
                </a:cxn>
              </a:cxnLst>
              <a:rect l="0" t="0" r="r" b="b"/>
              <a:pathLst>
                <a:path w="21355" h="21600" extrusionOk="0">
                  <a:moveTo>
                    <a:pt x="133" y="0"/>
                  </a:moveTo>
                  <a:lnTo>
                    <a:pt x="0" y="13410"/>
                  </a:lnTo>
                  <a:lnTo>
                    <a:pt x="14010" y="13376"/>
                  </a:lnTo>
                  <a:cubicBezTo>
                    <a:pt x="15585" y="13295"/>
                    <a:pt x="17139" y="13778"/>
                    <a:pt x="18416" y="14744"/>
                  </a:cubicBezTo>
                  <a:cubicBezTo>
                    <a:pt x="20494" y="16317"/>
                    <a:pt x="21600" y="18937"/>
                    <a:pt x="21309" y="21600"/>
                  </a:cubicBezTo>
                  <a:lnTo>
                    <a:pt x="21309" y="6677"/>
                  </a:lnTo>
                  <a:cubicBezTo>
                    <a:pt x="21076" y="4659"/>
                    <a:pt x="20069" y="2825"/>
                    <a:pt x="18519" y="1593"/>
                  </a:cubicBezTo>
                  <a:cubicBezTo>
                    <a:pt x="17243" y="580"/>
                    <a:pt x="15678" y="44"/>
                    <a:pt x="14075" y="71"/>
                  </a:cubicBezTo>
                  <a:lnTo>
                    <a:pt x="133" y="0"/>
                  </a:lnTo>
                  <a:close/>
                </a:path>
              </a:pathLst>
            </a:custGeom>
            <a:solidFill>
              <a:schemeClr val="accent5">
                <a:lumMod val="40000"/>
                <a:lumOff val="60000"/>
              </a:schemeClr>
            </a:solidFill>
            <a:ln w="6350">
              <a:noFill/>
              <a:miter lim="400000"/>
            </a:ln>
          </p:spPr>
          <p:txBody>
            <a:bodyPr lIns="0" tIns="0" rIns="0" bIns="0" anchor="ctr"/>
            <a:lstStyle/>
            <a:p>
              <a:pPr lvl="0">
                <a:defRPr sz="2400"/>
              </a:pPr>
              <a:endParaRPr sz="3200"/>
            </a:p>
          </p:txBody>
        </p:sp>
      </p:grpSp>
      <p:grpSp>
        <p:nvGrpSpPr>
          <p:cNvPr id="9" name="Group 8"/>
          <p:cNvGrpSpPr/>
          <p:nvPr/>
        </p:nvGrpSpPr>
        <p:grpSpPr>
          <a:xfrm>
            <a:off x="2296763" y="1944662"/>
            <a:ext cx="7933315" cy="1495509"/>
            <a:chOff x="2296763" y="1944662"/>
            <a:chExt cx="7933315" cy="1495509"/>
          </a:xfrm>
          <a:effectLst>
            <a:outerShdw blurRad="50800" dist="38100" dir="2700000" algn="tl" rotWithShape="0">
              <a:prstClr val="black">
                <a:alpha val="40000"/>
              </a:prstClr>
            </a:outerShdw>
          </a:effectLst>
        </p:grpSpPr>
        <p:sp>
          <p:nvSpPr>
            <p:cNvPr id="56" name="Shape 1622"/>
            <p:cNvSpPr/>
            <p:nvPr/>
          </p:nvSpPr>
          <p:spPr>
            <a:xfrm rot="16200000">
              <a:off x="6013002" y="-1771577"/>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58" name="Shape 1624"/>
            <p:cNvSpPr/>
            <p:nvPr/>
          </p:nvSpPr>
          <p:spPr>
            <a:xfrm rot="16200000">
              <a:off x="6013002" y="-1275633"/>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sp>
          <p:nvSpPr>
            <p:cNvPr id="59" name="Shape 1625"/>
            <p:cNvSpPr/>
            <p:nvPr/>
          </p:nvSpPr>
          <p:spPr>
            <a:xfrm rot="16200000">
              <a:off x="6013002" y="-776905"/>
              <a:ext cx="500837" cy="793331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91" y="216"/>
                    <a:pt x="6643" y="341"/>
                    <a:pt x="10929" y="339"/>
                  </a:cubicBezTo>
                  <a:cubicBezTo>
                    <a:pt x="15124" y="336"/>
                    <a:pt x="19065" y="211"/>
                    <a:pt x="21600" y="0"/>
                  </a:cubicBezTo>
                  <a:lnTo>
                    <a:pt x="21600" y="21600"/>
                  </a:lnTo>
                  <a:lnTo>
                    <a:pt x="17" y="21600"/>
                  </a:lnTo>
                  <a:lnTo>
                    <a:pt x="0" y="0"/>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grpSp>
      <p:grpSp>
        <p:nvGrpSpPr>
          <p:cNvPr id="10" name="Group 9"/>
          <p:cNvGrpSpPr/>
          <p:nvPr/>
        </p:nvGrpSpPr>
        <p:grpSpPr>
          <a:xfrm>
            <a:off x="779661" y="1941991"/>
            <a:ext cx="1740966" cy="1498072"/>
            <a:chOff x="779661" y="1941991"/>
            <a:chExt cx="1740966" cy="1498072"/>
          </a:xfrm>
          <a:effectLst>
            <a:outerShdw blurRad="50800" dist="38100" dir="2700000" algn="tl" rotWithShape="0">
              <a:prstClr val="black">
                <a:alpha val="40000"/>
              </a:prstClr>
            </a:outerShdw>
          </a:effectLst>
        </p:grpSpPr>
        <p:sp>
          <p:nvSpPr>
            <p:cNvPr id="57" name="Shape 1623"/>
            <p:cNvSpPr/>
            <p:nvPr/>
          </p:nvSpPr>
          <p:spPr>
            <a:xfrm rot="16200000">
              <a:off x="902184" y="1821619"/>
              <a:ext cx="1498072" cy="1738815"/>
            </a:xfrm>
            <a:custGeom>
              <a:avLst/>
              <a:gdLst/>
              <a:ahLst/>
              <a:cxnLst>
                <a:cxn ang="0">
                  <a:pos x="wd2" y="hd2"/>
                </a:cxn>
                <a:cxn ang="5400000">
                  <a:pos x="wd2" y="hd2"/>
                </a:cxn>
                <a:cxn ang="10800000">
                  <a:pos x="wd2" y="hd2"/>
                </a:cxn>
                <a:cxn ang="16200000">
                  <a:pos x="wd2" y="hd2"/>
                </a:cxn>
              </a:cxnLst>
              <a:rect l="0" t="0" r="r" b="b"/>
              <a:pathLst>
                <a:path w="21600" h="21600" extrusionOk="0">
                  <a:moveTo>
                    <a:pt x="0" y="18736"/>
                  </a:moveTo>
                  <a:lnTo>
                    <a:pt x="10747" y="0"/>
                  </a:lnTo>
                  <a:lnTo>
                    <a:pt x="21600" y="18781"/>
                  </a:lnTo>
                  <a:lnTo>
                    <a:pt x="21600" y="21600"/>
                  </a:lnTo>
                  <a:lnTo>
                    <a:pt x="18" y="21600"/>
                  </a:lnTo>
                  <a:lnTo>
                    <a:pt x="0" y="18736"/>
                  </a:lnTo>
                  <a:close/>
                </a:path>
              </a:pathLst>
            </a:custGeom>
            <a:solidFill>
              <a:schemeClr val="bg2">
                <a:lumMod val="95000"/>
              </a:schemeClr>
            </a:solidFill>
            <a:ln w="6350">
              <a:noFill/>
              <a:miter lim="400000"/>
            </a:ln>
          </p:spPr>
          <p:txBody>
            <a:bodyPr lIns="0" tIns="0" rIns="0" bIns="0" anchor="ctr"/>
            <a:lstStyle/>
            <a:p>
              <a:pPr lvl="0">
                <a:defRPr sz="2400"/>
              </a:pPr>
              <a:endParaRPr sz="3200"/>
            </a:p>
          </p:txBody>
        </p:sp>
        <p:sp>
          <p:nvSpPr>
            <p:cNvPr id="61" name="Shape 1627"/>
            <p:cNvSpPr/>
            <p:nvPr/>
          </p:nvSpPr>
          <p:spPr>
            <a:xfrm>
              <a:off x="779661" y="2414363"/>
              <a:ext cx="563821" cy="556152"/>
            </a:xfrm>
            <a:custGeom>
              <a:avLst/>
              <a:gdLst/>
              <a:ahLst/>
              <a:cxnLst>
                <a:cxn ang="0">
                  <a:pos x="wd2" y="hd2"/>
                </a:cxn>
                <a:cxn ang="5400000">
                  <a:pos x="wd2" y="hd2"/>
                </a:cxn>
                <a:cxn ang="10800000">
                  <a:pos x="wd2" y="hd2"/>
                </a:cxn>
                <a:cxn ang="16200000">
                  <a:pos x="wd2" y="hd2"/>
                </a:cxn>
              </a:cxnLst>
              <a:rect l="0" t="0" r="r" b="b"/>
              <a:pathLst>
                <a:path w="21600" h="21600" extrusionOk="0">
                  <a:moveTo>
                    <a:pt x="0" y="10866"/>
                  </a:moveTo>
                  <a:lnTo>
                    <a:pt x="21600" y="0"/>
                  </a:lnTo>
                  <a:lnTo>
                    <a:pt x="21600" y="21600"/>
                  </a:lnTo>
                  <a:lnTo>
                    <a:pt x="0" y="10866"/>
                  </a:lnTo>
                  <a:close/>
                </a:path>
              </a:pathLst>
            </a:custGeom>
            <a:solidFill>
              <a:schemeClr val="bg2">
                <a:lumMod val="75000"/>
              </a:schemeClr>
            </a:solidFill>
            <a:ln w="6350">
              <a:noFill/>
              <a:miter lim="400000"/>
            </a:ln>
          </p:spPr>
          <p:txBody>
            <a:bodyPr lIns="0" tIns="0" rIns="0" bIns="0" anchor="ctr"/>
            <a:lstStyle/>
            <a:p>
              <a:pPr lvl="0">
                <a:defRPr sz="2400"/>
              </a:pPr>
              <a:endParaRPr sz="3200"/>
            </a:p>
          </p:txBody>
        </p:sp>
        <p:sp>
          <p:nvSpPr>
            <p:cNvPr id="62" name="Shape 1628"/>
            <p:cNvSpPr/>
            <p:nvPr/>
          </p:nvSpPr>
          <p:spPr>
            <a:xfrm>
              <a:off x="781644" y="2416995"/>
              <a:ext cx="561308" cy="280628"/>
            </a:xfrm>
            <a:custGeom>
              <a:avLst/>
              <a:gdLst/>
              <a:ahLst/>
              <a:cxnLst>
                <a:cxn ang="0">
                  <a:pos x="wd2" y="hd2"/>
                </a:cxn>
                <a:cxn ang="5400000">
                  <a:pos x="wd2" y="hd2"/>
                </a:cxn>
                <a:cxn ang="10800000">
                  <a:pos x="wd2" y="hd2"/>
                </a:cxn>
                <a:cxn ang="16200000">
                  <a:pos x="wd2" y="hd2"/>
                </a:cxn>
              </a:cxnLst>
              <a:rect l="0" t="0" r="r" b="b"/>
              <a:pathLst>
                <a:path w="21600" h="21600" extrusionOk="0">
                  <a:moveTo>
                    <a:pt x="0" y="21532"/>
                  </a:moveTo>
                  <a:lnTo>
                    <a:pt x="21600" y="21600"/>
                  </a:lnTo>
                  <a:lnTo>
                    <a:pt x="21549" y="0"/>
                  </a:lnTo>
                  <a:lnTo>
                    <a:pt x="0" y="21532"/>
                  </a:lnTo>
                  <a:close/>
                </a:path>
              </a:pathLst>
            </a:custGeom>
            <a:solidFill>
              <a:schemeClr val="bg2">
                <a:lumMod val="85000"/>
              </a:schemeClr>
            </a:solidFill>
            <a:ln w="6350">
              <a:noFill/>
              <a:miter lim="400000"/>
            </a:ln>
          </p:spPr>
          <p:txBody>
            <a:bodyPr lIns="0" tIns="0" rIns="0" bIns="0" anchor="ctr"/>
            <a:lstStyle/>
            <a:p>
              <a:pPr lvl="0">
                <a:defRPr sz="2400"/>
              </a:pPr>
              <a:endParaRPr sz="3200"/>
            </a:p>
          </p:txBody>
        </p:sp>
      </p:grpSp>
      <p:grpSp>
        <p:nvGrpSpPr>
          <p:cNvPr id="16" name="Group 15"/>
          <p:cNvGrpSpPr/>
          <p:nvPr/>
        </p:nvGrpSpPr>
        <p:grpSpPr>
          <a:xfrm>
            <a:off x="9795753" y="1860552"/>
            <a:ext cx="936143" cy="1664120"/>
            <a:chOff x="9795753" y="1860552"/>
            <a:chExt cx="936143" cy="1664120"/>
          </a:xfrm>
          <a:effectLst>
            <a:outerShdw blurRad="50800" dist="38100" dir="2700000" algn="tl" rotWithShape="0">
              <a:prstClr val="black">
                <a:alpha val="40000"/>
              </a:prstClr>
            </a:outerShdw>
          </a:effectLst>
        </p:grpSpPr>
        <p:sp>
          <p:nvSpPr>
            <p:cNvPr id="60" name="Shape 1626"/>
            <p:cNvSpPr/>
            <p:nvPr/>
          </p:nvSpPr>
          <p:spPr>
            <a:xfrm>
              <a:off x="9795753" y="1860552"/>
              <a:ext cx="936143" cy="1663728"/>
            </a:xfrm>
            <a:prstGeom prst="rect">
              <a:avLst/>
            </a:prstGeom>
            <a:solidFill>
              <a:schemeClr val="bg2">
                <a:lumMod val="85000"/>
              </a:schemeClr>
            </a:solidFill>
            <a:ln w="6350">
              <a:noFill/>
              <a:miter lim="400000"/>
            </a:ln>
          </p:spPr>
          <p:txBody>
            <a:bodyPr lIns="0" tIns="0" rIns="0" bIns="0" anchor="ctr"/>
            <a:lstStyle/>
            <a:p>
              <a:pPr lvl="0">
                <a:defRPr sz="2400">
                  <a:solidFill>
                    <a:srgbClr val="FFFFFF"/>
                  </a:solidFill>
                </a:defRPr>
              </a:pPr>
              <a:endParaRPr sz="3200"/>
            </a:p>
          </p:txBody>
        </p:sp>
        <p:grpSp>
          <p:nvGrpSpPr>
            <p:cNvPr id="13" name="Group 12"/>
            <p:cNvGrpSpPr/>
            <p:nvPr/>
          </p:nvGrpSpPr>
          <p:grpSpPr>
            <a:xfrm>
              <a:off x="9876386" y="1860943"/>
              <a:ext cx="197615" cy="1663729"/>
              <a:chOff x="9876386" y="1860943"/>
              <a:chExt cx="197615" cy="1663729"/>
            </a:xfrm>
          </p:grpSpPr>
          <p:sp>
            <p:nvSpPr>
              <p:cNvPr id="68" name="Shape 1632"/>
              <p:cNvSpPr/>
              <p:nvPr/>
            </p:nvSpPr>
            <p:spPr>
              <a:xfrm>
                <a:off x="9876386"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9" name="Shape 1633"/>
              <p:cNvSpPr/>
              <p:nvPr/>
            </p:nvSpPr>
            <p:spPr>
              <a:xfrm>
                <a:off x="10016745"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4" name="Group 13"/>
            <p:cNvGrpSpPr/>
            <p:nvPr/>
          </p:nvGrpSpPr>
          <p:grpSpPr>
            <a:xfrm>
              <a:off x="10166829" y="1860943"/>
              <a:ext cx="197618" cy="1663729"/>
              <a:chOff x="10166829" y="1860943"/>
              <a:chExt cx="197618" cy="1663729"/>
            </a:xfrm>
          </p:grpSpPr>
          <p:sp>
            <p:nvSpPr>
              <p:cNvPr id="70" name="Shape 1635"/>
              <p:cNvSpPr/>
              <p:nvPr/>
            </p:nvSpPr>
            <p:spPr>
              <a:xfrm>
                <a:off x="10166829" y="1860943"/>
                <a:ext cx="143164"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1" name="Shape 1636"/>
              <p:cNvSpPr/>
              <p:nvPr/>
            </p:nvSpPr>
            <p:spPr>
              <a:xfrm>
                <a:off x="10307190" y="1860943"/>
                <a:ext cx="57257"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5" name="Group 14"/>
            <p:cNvGrpSpPr/>
            <p:nvPr/>
          </p:nvGrpSpPr>
          <p:grpSpPr>
            <a:xfrm>
              <a:off x="10457274" y="1860943"/>
              <a:ext cx="197616" cy="1663729"/>
              <a:chOff x="10457274" y="1860943"/>
              <a:chExt cx="197616" cy="1663729"/>
            </a:xfrm>
          </p:grpSpPr>
          <p:sp>
            <p:nvSpPr>
              <p:cNvPr id="72" name="Shape 1638"/>
              <p:cNvSpPr/>
              <p:nvPr/>
            </p:nvSpPr>
            <p:spPr>
              <a:xfrm>
                <a:off x="10457274" y="1860943"/>
                <a:ext cx="143161" cy="1663729"/>
              </a:xfrm>
              <a:prstGeom prst="rect">
                <a:avLst/>
              </a:prstGeom>
              <a:solidFill>
                <a:schemeClr val="bg2">
                  <a:lumMod val="75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73" name="Shape 1639"/>
              <p:cNvSpPr/>
              <p:nvPr/>
            </p:nvSpPr>
            <p:spPr>
              <a:xfrm>
                <a:off x="10597634" y="1860943"/>
                <a:ext cx="57256" cy="1663729"/>
              </a:xfrm>
              <a:prstGeom prst="rect">
                <a:avLst/>
              </a:prstGeom>
              <a:solidFill>
                <a:schemeClr val="bg2">
                  <a:lumMod val="50000"/>
                </a:schemeClr>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96" name="Group 95"/>
          <p:cNvGrpSpPr/>
          <p:nvPr/>
        </p:nvGrpSpPr>
        <p:grpSpPr>
          <a:xfrm>
            <a:off x="2188504" y="4185826"/>
            <a:ext cx="2411081" cy="1903356"/>
            <a:chOff x="1199156" y="1220012"/>
            <a:chExt cx="1808311" cy="1427516"/>
          </a:xfrm>
        </p:grpSpPr>
        <p:sp>
          <p:nvSpPr>
            <p:cNvPr id="97" name="TextBox 96"/>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8" name="Rectangle 97"/>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4727754" y="4185826"/>
            <a:ext cx="2411081" cy="1903356"/>
            <a:chOff x="1199156" y="1220012"/>
            <a:chExt cx="1808311" cy="1427516"/>
          </a:xfrm>
        </p:grpSpPr>
        <p:sp>
          <p:nvSpPr>
            <p:cNvPr id="101" name="TextBox 100"/>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103" name="Group 102"/>
          <p:cNvGrpSpPr/>
          <p:nvPr/>
        </p:nvGrpSpPr>
        <p:grpSpPr>
          <a:xfrm>
            <a:off x="7223500" y="4164894"/>
            <a:ext cx="2411081" cy="1903356"/>
            <a:chOff x="1199156" y="1220012"/>
            <a:chExt cx="1808311" cy="1427516"/>
          </a:xfrm>
        </p:grpSpPr>
        <p:sp>
          <p:nvSpPr>
            <p:cNvPr id="104" name="TextBox 103"/>
            <p:cNvSpPr txBox="1"/>
            <p:nvPr/>
          </p:nvSpPr>
          <p:spPr>
            <a:xfrm>
              <a:off x="1295283" y="1447200"/>
              <a:ext cx="1712184" cy="120032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19" name="Group 18"/>
          <p:cNvGrpSpPr/>
          <p:nvPr/>
        </p:nvGrpSpPr>
        <p:grpSpPr>
          <a:xfrm>
            <a:off x="2276401" y="2922161"/>
            <a:ext cx="6700873" cy="520346"/>
            <a:chOff x="2276401" y="2922161"/>
            <a:chExt cx="6700873" cy="520346"/>
          </a:xfrm>
          <a:effectLst>
            <a:outerShdw blurRad="50800" dist="38100" dir="2700000" algn="tl" rotWithShape="0">
              <a:prstClr val="black">
                <a:alpha val="40000"/>
              </a:prstClr>
            </a:outerShdw>
          </a:effectLst>
        </p:grpSpPr>
        <p:sp>
          <p:nvSpPr>
            <p:cNvPr id="67" name="Shape 1631"/>
            <p:cNvSpPr/>
            <p:nvPr/>
          </p:nvSpPr>
          <p:spPr>
            <a:xfrm rot="16200000">
              <a:off x="2427045" y="2779799"/>
              <a:ext cx="512064" cy="81335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FFC000"/>
            </a:solidFill>
            <a:ln w="6350">
              <a:noFill/>
              <a:miter lim="400000"/>
            </a:ln>
          </p:spPr>
          <p:txBody>
            <a:bodyPr lIns="0" tIns="0" rIns="0" bIns="0" anchor="ctr"/>
            <a:lstStyle/>
            <a:p>
              <a:pPr lvl="0">
                <a:defRPr sz="2400"/>
              </a:pPr>
              <a:endParaRPr sz="3200"/>
            </a:p>
          </p:txBody>
        </p:sp>
        <p:sp>
          <p:nvSpPr>
            <p:cNvPr id="87" name="Rectangle 282"/>
            <p:cNvSpPr/>
            <p:nvPr/>
          </p:nvSpPr>
          <p:spPr>
            <a:xfrm>
              <a:off x="2849532" y="2922161"/>
              <a:ext cx="5872995" cy="512064"/>
            </a:xfrm>
            <a:prstGeom prst="rect">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1" name="Oval 284"/>
            <p:cNvSpPr/>
            <p:nvPr/>
          </p:nvSpPr>
          <p:spPr>
            <a:xfrm>
              <a:off x="8482305" y="2927732"/>
              <a:ext cx="494969" cy="502920"/>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18" name="Group 17"/>
          <p:cNvGrpSpPr/>
          <p:nvPr/>
        </p:nvGrpSpPr>
        <p:grpSpPr>
          <a:xfrm>
            <a:off x="2296763" y="2428002"/>
            <a:ext cx="5523998" cy="516352"/>
            <a:chOff x="2296763" y="2428002"/>
            <a:chExt cx="5523998" cy="516352"/>
          </a:xfrm>
          <a:effectLst>
            <a:outerShdw blurRad="50800" dist="38100" dir="2700000" algn="tl" rotWithShape="0">
              <a:prstClr val="black">
                <a:alpha val="40000"/>
              </a:prstClr>
            </a:outerShdw>
          </a:effectLst>
        </p:grpSpPr>
        <p:sp>
          <p:nvSpPr>
            <p:cNvPr id="66" name="Shape 1630"/>
            <p:cNvSpPr/>
            <p:nvPr/>
          </p:nvSpPr>
          <p:spPr>
            <a:xfrm rot="16200000">
              <a:off x="2447405" y="2281648"/>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49" y="2059"/>
                    <a:pt x="21469" y="0"/>
                  </a:cubicBezTo>
                  <a:lnTo>
                    <a:pt x="21600" y="21600"/>
                  </a:lnTo>
                  <a:lnTo>
                    <a:pt x="148" y="21600"/>
                  </a:lnTo>
                  <a:lnTo>
                    <a:pt x="0" y="0"/>
                  </a:lnTo>
                  <a:close/>
                </a:path>
              </a:pathLst>
            </a:custGeom>
            <a:solidFill>
              <a:srgbClr val="ED7D31"/>
            </a:solidFill>
            <a:ln w="6350">
              <a:noFill/>
              <a:miter lim="400000"/>
            </a:ln>
          </p:spPr>
          <p:txBody>
            <a:bodyPr lIns="0" tIns="0" rIns="0" bIns="0" anchor="ctr"/>
            <a:lstStyle/>
            <a:p>
              <a:pPr lvl="0">
                <a:defRPr sz="2400"/>
              </a:pPr>
              <a:endParaRPr sz="3200"/>
            </a:p>
          </p:txBody>
        </p:sp>
        <p:sp>
          <p:nvSpPr>
            <p:cNvPr id="75" name="Rectangle 281"/>
            <p:cNvSpPr/>
            <p:nvPr/>
          </p:nvSpPr>
          <p:spPr>
            <a:xfrm>
              <a:off x="3013849" y="2428002"/>
              <a:ext cx="4549907" cy="512064"/>
            </a:xfrm>
            <a:prstGeom prst="rect">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20" name="Oval 283"/>
            <p:cNvSpPr/>
            <p:nvPr/>
          </p:nvSpPr>
          <p:spPr>
            <a:xfrm>
              <a:off x="7325792" y="2432764"/>
              <a:ext cx="494969" cy="502920"/>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8" name="Group 7"/>
          <p:cNvGrpSpPr/>
          <p:nvPr/>
        </p:nvGrpSpPr>
        <p:grpSpPr>
          <a:xfrm>
            <a:off x="2296763" y="1941276"/>
            <a:ext cx="3078075" cy="518805"/>
            <a:chOff x="2296763" y="1941276"/>
            <a:chExt cx="3078075" cy="518805"/>
          </a:xfrm>
          <a:effectLst>
            <a:outerShdw blurRad="50800" dist="38100" dir="2700000" algn="tl" rotWithShape="0">
              <a:prstClr val="black">
                <a:alpha val="40000"/>
              </a:prstClr>
            </a:outerShdw>
          </a:effectLst>
        </p:grpSpPr>
        <p:sp>
          <p:nvSpPr>
            <p:cNvPr id="65" name="Shape 1629"/>
            <p:cNvSpPr/>
            <p:nvPr/>
          </p:nvSpPr>
          <p:spPr>
            <a:xfrm rot="16200000">
              <a:off x="2447405" y="1797375"/>
              <a:ext cx="512064" cy="81334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2575" y="2102"/>
                    <a:pt x="6603" y="3326"/>
                    <a:pt x="10862" y="3302"/>
                  </a:cubicBezTo>
                  <a:cubicBezTo>
                    <a:pt x="15032" y="3279"/>
                    <a:pt x="18950" y="2059"/>
                    <a:pt x="21469" y="0"/>
                  </a:cubicBezTo>
                  <a:lnTo>
                    <a:pt x="21600" y="21600"/>
                  </a:lnTo>
                  <a:lnTo>
                    <a:pt x="148" y="21600"/>
                  </a:lnTo>
                  <a:lnTo>
                    <a:pt x="0" y="0"/>
                  </a:lnTo>
                  <a:close/>
                </a:path>
              </a:pathLst>
            </a:custGeom>
            <a:solidFill>
              <a:srgbClr val="00B0F0"/>
            </a:solidFill>
            <a:ln w="6350">
              <a:noFill/>
              <a:miter lim="400000"/>
            </a:ln>
          </p:spPr>
          <p:txBody>
            <a:bodyPr lIns="0" tIns="0" rIns="0" bIns="0" anchor="ctr"/>
            <a:lstStyle/>
            <a:p>
              <a:pPr lvl="0">
                <a:defRPr sz="2400"/>
              </a:pPr>
              <a:endParaRPr sz="3200"/>
            </a:p>
          </p:txBody>
        </p:sp>
        <p:sp>
          <p:nvSpPr>
            <p:cNvPr id="74" name="Rectangle 1"/>
            <p:cNvSpPr/>
            <p:nvPr/>
          </p:nvSpPr>
          <p:spPr>
            <a:xfrm>
              <a:off x="3028128" y="1941337"/>
              <a:ext cx="2065543" cy="512064"/>
            </a:xfrm>
            <a:prstGeom prst="rect">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19" name="Oval 2"/>
            <p:cNvSpPr/>
            <p:nvPr/>
          </p:nvSpPr>
          <p:spPr>
            <a:xfrm>
              <a:off x="4862774" y="1941276"/>
              <a:ext cx="512064" cy="512064"/>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nvGrpSpPr>
          <p:cNvPr id="50" name="Group 49"/>
          <p:cNvGrpSpPr/>
          <p:nvPr/>
        </p:nvGrpSpPr>
        <p:grpSpPr>
          <a:xfrm>
            <a:off x="127357" y="-21594"/>
            <a:ext cx="2524868" cy="613385"/>
            <a:chOff x="127357" y="-6354"/>
            <a:chExt cx="2524868" cy="613385"/>
          </a:xfrm>
        </p:grpSpPr>
        <p:sp>
          <p:nvSpPr>
            <p:cNvPr id="51" name="Round Same Side Corner Rectangle 5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2" name="TextBox 5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45162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1000"/>
                                        <p:tgtEl>
                                          <p:spTgt spid="46"/>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left)">
                                      <p:cBhvr>
                                        <p:cTn id="15" dur="1000"/>
                                        <p:tgtEl>
                                          <p:spTgt spid="9"/>
                                        </p:tgtEl>
                                      </p:cBhvr>
                                    </p:animEffect>
                                  </p:childTnLst>
                                </p:cTn>
                              </p:par>
                            </p:childTnLst>
                          </p:cTn>
                        </p:par>
                        <p:par>
                          <p:cTn id="16" fill="hold">
                            <p:stCondLst>
                              <p:cond delay="2500"/>
                            </p:stCondLst>
                            <p:childTnLst>
                              <p:par>
                                <p:cTn id="17" presetID="22" presetClass="entr" presetSubtype="8" fill="hold"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500"/>
                                        <p:tgtEl>
                                          <p:spTgt spid="16"/>
                                        </p:tgtEl>
                                      </p:cBhvr>
                                    </p:animEffect>
                                  </p:childTnLst>
                                </p:cTn>
                              </p:par>
                            </p:childTnLst>
                          </p:cTn>
                        </p:par>
                        <p:par>
                          <p:cTn id="20" fill="hold">
                            <p:stCondLst>
                              <p:cond delay="3000"/>
                            </p:stCondLst>
                            <p:childTnLst>
                              <p:par>
                                <p:cTn id="21" presetID="12" presetClass="entr" presetSubtype="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p:tgtEl>
                                          <p:spTgt spid="17"/>
                                        </p:tgtEl>
                                        <p:attrNameLst>
                                          <p:attrName>ppt_x</p:attrName>
                                        </p:attrNameLst>
                                      </p:cBhvr>
                                      <p:tavLst>
                                        <p:tav tm="0">
                                          <p:val>
                                            <p:strVal val="#ppt_x-#ppt_w*1.125000"/>
                                          </p:val>
                                        </p:tav>
                                        <p:tav tm="100000">
                                          <p:val>
                                            <p:strVal val="#ppt_x"/>
                                          </p:val>
                                        </p:tav>
                                      </p:tavLst>
                                    </p:anim>
                                    <p:animEffect transition="in" filter="wipe(right)">
                                      <p:cBhvr>
                                        <p:cTn id="24" dur="500"/>
                                        <p:tgtEl>
                                          <p:spTgt spid="17"/>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left)">
                                      <p:cBhvr>
                                        <p:cTn id="28" dur="500"/>
                                        <p:tgtEl>
                                          <p:spTgt spid="8"/>
                                        </p:tgtEl>
                                      </p:cBhvr>
                                    </p:animEffect>
                                  </p:childTnLst>
                                </p:cTn>
                              </p:par>
                            </p:childTnLst>
                          </p:cTn>
                        </p:par>
                        <p:par>
                          <p:cTn id="29" fill="hold">
                            <p:stCondLst>
                              <p:cond delay="4000"/>
                            </p:stCondLst>
                            <p:childTnLst>
                              <p:par>
                                <p:cTn id="30" presetID="42" presetClass="entr" presetSubtype="0" fill="hold" nodeType="after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fade">
                                      <p:cBhvr>
                                        <p:cTn id="32" dur="1000"/>
                                        <p:tgtEl>
                                          <p:spTgt spid="96"/>
                                        </p:tgtEl>
                                      </p:cBhvr>
                                    </p:animEffect>
                                    <p:anim calcmode="lin" valueType="num">
                                      <p:cBhvr>
                                        <p:cTn id="33" dur="1000" fill="hold"/>
                                        <p:tgtEl>
                                          <p:spTgt spid="96"/>
                                        </p:tgtEl>
                                        <p:attrNameLst>
                                          <p:attrName>ppt_x</p:attrName>
                                        </p:attrNameLst>
                                      </p:cBhvr>
                                      <p:tavLst>
                                        <p:tav tm="0">
                                          <p:val>
                                            <p:strVal val="#ppt_x"/>
                                          </p:val>
                                        </p:tav>
                                        <p:tav tm="100000">
                                          <p:val>
                                            <p:strVal val="#ppt_x"/>
                                          </p:val>
                                        </p:tav>
                                      </p:tavLst>
                                    </p:anim>
                                    <p:anim calcmode="lin" valueType="num">
                                      <p:cBhvr>
                                        <p:cTn id="34" dur="1000" fill="hold"/>
                                        <p:tgtEl>
                                          <p:spTgt spid="96"/>
                                        </p:tgtEl>
                                        <p:attrNameLst>
                                          <p:attrName>ppt_y</p:attrName>
                                        </p:attrNameLst>
                                      </p:cBhvr>
                                      <p:tavLst>
                                        <p:tav tm="0">
                                          <p:val>
                                            <p:strVal val="#ppt_y+.1"/>
                                          </p:val>
                                        </p:tav>
                                        <p:tav tm="100000">
                                          <p:val>
                                            <p:strVal val="#ppt_y"/>
                                          </p:val>
                                        </p:tav>
                                      </p:tavLst>
                                    </p:anim>
                                  </p:childTnLst>
                                </p:cTn>
                              </p:par>
                            </p:childTnLst>
                          </p:cTn>
                        </p:par>
                        <p:par>
                          <p:cTn id="35" fill="hold">
                            <p:stCondLst>
                              <p:cond delay="5000"/>
                            </p:stCondLst>
                            <p:childTnLst>
                              <p:par>
                                <p:cTn id="36" presetID="22" presetClass="entr" presetSubtype="8" fill="hold"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par>
                          <p:cTn id="39" fill="hold">
                            <p:stCondLst>
                              <p:cond delay="5500"/>
                            </p:stCondLst>
                            <p:childTnLst>
                              <p:par>
                                <p:cTn id="40" presetID="42" presetClass="entr" presetSubtype="0" fill="hold" nodeType="afterEffect">
                                  <p:stCondLst>
                                    <p:cond delay="0"/>
                                  </p:stCondLst>
                                  <p:childTnLst>
                                    <p:set>
                                      <p:cBhvr>
                                        <p:cTn id="41" dur="1" fill="hold">
                                          <p:stCondLst>
                                            <p:cond delay="0"/>
                                          </p:stCondLst>
                                        </p:cTn>
                                        <p:tgtEl>
                                          <p:spTgt spid="100"/>
                                        </p:tgtEl>
                                        <p:attrNameLst>
                                          <p:attrName>style.visibility</p:attrName>
                                        </p:attrNameLst>
                                      </p:cBhvr>
                                      <p:to>
                                        <p:strVal val="visible"/>
                                      </p:to>
                                    </p:set>
                                    <p:animEffect transition="in" filter="fade">
                                      <p:cBhvr>
                                        <p:cTn id="42" dur="1000"/>
                                        <p:tgtEl>
                                          <p:spTgt spid="100"/>
                                        </p:tgtEl>
                                      </p:cBhvr>
                                    </p:animEffect>
                                    <p:anim calcmode="lin" valueType="num">
                                      <p:cBhvr>
                                        <p:cTn id="43" dur="1000" fill="hold"/>
                                        <p:tgtEl>
                                          <p:spTgt spid="100"/>
                                        </p:tgtEl>
                                        <p:attrNameLst>
                                          <p:attrName>ppt_x</p:attrName>
                                        </p:attrNameLst>
                                      </p:cBhvr>
                                      <p:tavLst>
                                        <p:tav tm="0">
                                          <p:val>
                                            <p:strVal val="#ppt_x"/>
                                          </p:val>
                                        </p:tav>
                                        <p:tav tm="100000">
                                          <p:val>
                                            <p:strVal val="#ppt_x"/>
                                          </p:val>
                                        </p:tav>
                                      </p:tavLst>
                                    </p:anim>
                                    <p:anim calcmode="lin" valueType="num">
                                      <p:cBhvr>
                                        <p:cTn id="44" dur="1000" fill="hold"/>
                                        <p:tgtEl>
                                          <p:spTgt spid="100"/>
                                        </p:tgtEl>
                                        <p:attrNameLst>
                                          <p:attrName>ppt_y</p:attrName>
                                        </p:attrNameLst>
                                      </p:cBhvr>
                                      <p:tavLst>
                                        <p:tav tm="0">
                                          <p:val>
                                            <p:strVal val="#ppt_y+.1"/>
                                          </p:val>
                                        </p:tav>
                                        <p:tav tm="100000">
                                          <p:val>
                                            <p:strVal val="#ppt_y"/>
                                          </p:val>
                                        </p:tav>
                                      </p:tavLst>
                                    </p:anim>
                                  </p:childTnLst>
                                </p:cTn>
                              </p:par>
                            </p:childTnLst>
                          </p:cTn>
                        </p:par>
                        <p:par>
                          <p:cTn id="45" fill="hold">
                            <p:stCondLst>
                              <p:cond delay="6500"/>
                            </p:stCondLst>
                            <p:childTnLst>
                              <p:par>
                                <p:cTn id="46" presetID="22" presetClass="entr" presetSubtype="8" fill="hold" nodeType="afterEffect">
                                  <p:stCondLst>
                                    <p:cond delay="0"/>
                                  </p:stCondLst>
                                  <p:childTnLst>
                                    <p:set>
                                      <p:cBhvr>
                                        <p:cTn id="47" dur="1" fill="hold">
                                          <p:stCondLst>
                                            <p:cond delay="0"/>
                                          </p:stCondLst>
                                        </p:cTn>
                                        <p:tgtEl>
                                          <p:spTgt spid="19"/>
                                        </p:tgtEl>
                                        <p:attrNameLst>
                                          <p:attrName>style.visibility</p:attrName>
                                        </p:attrNameLst>
                                      </p:cBhvr>
                                      <p:to>
                                        <p:strVal val="visible"/>
                                      </p:to>
                                    </p:set>
                                    <p:animEffect transition="in" filter="wipe(left)">
                                      <p:cBhvr>
                                        <p:cTn id="48" dur="500"/>
                                        <p:tgtEl>
                                          <p:spTgt spid="19"/>
                                        </p:tgtEl>
                                      </p:cBhvr>
                                    </p:animEffect>
                                  </p:childTnLst>
                                </p:cTn>
                              </p:par>
                            </p:childTnLst>
                          </p:cTn>
                        </p:par>
                        <p:par>
                          <p:cTn id="49" fill="hold">
                            <p:stCondLst>
                              <p:cond delay="7000"/>
                            </p:stCondLst>
                            <p:childTnLst>
                              <p:par>
                                <p:cTn id="50" presetID="42" presetClass="entr" presetSubtype="0" fill="hold" nodeType="afterEffect">
                                  <p:stCondLst>
                                    <p:cond delay="0"/>
                                  </p:stCondLst>
                                  <p:childTnLst>
                                    <p:set>
                                      <p:cBhvr>
                                        <p:cTn id="51" dur="1" fill="hold">
                                          <p:stCondLst>
                                            <p:cond delay="0"/>
                                          </p:stCondLst>
                                        </p:cTn>
                                        <p:tgtEl>
                                          <p:spTgt spid="103"/>
                                        </p:tgtEl>
                                        <p:attrNameLst>
                                          <p:attrName>style.visibility</p:attrName>
                                        </p:attrNameLst>
                                      </p:cBhvr>
                                      <p:to>
                                        <p:strVal val="visible"/>
                                      </p:to>
                                    </p:set>
                                    <p:animEffect transition="in" filter="fade">
                                      <p:cBhvr>
                                        <p:cTn id="52" dur="1000"/>
                                        <p:tgtEl>
                                          <p:spTgt spid="103"/>
                                        </p:tgtEl>
                                      </p:cBhvr>
                                    </p:animEffect>
                                    <p:anim calcmode="lin" valueType="num">
                                      <p:cBhvr>
                                        <p:cTn id="53" dur="1000" fill="hold"/>
                                        <p:tgtEl>
                                          <p:spTgt spid="103"/>
                                        </p:tgtEl>
                                        <p:attrNameLst>
                                          <p:attrName>ppt_x</p:attrName>
                                        </p:attrNameLst>
                                      </p:cBhvr>
                                      <p:tavLst>
                                        <p:tav tm="0">
                                          <p:val>
                                            <p:strVal val="#ppt_x"/>
                                          </p:val>
                                        </p:tav>
                                        <p:tav tm="100000">
                                          <p:val>
                                            <p:strVal val="#ppt_x"/>
                                          </p:val>
                                        </p:tav>
                                      </p:tavLst>
                                    </p:anim>
                                    <p:anim calcmode="lin" valueType="num">
                                      <p:cBhvr>
                                        <p:cTn id="54" dur="1000" fill="hold"/>
                                        <p:tgtEl>
                                          <p:spTgt spid="1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6" name="Rectangle 8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2" name="Rectangle 108"/>
          <p:cNvSpPr/>
          <p:nvPr/>
        </p:nvSpPr>
        <p:spPr>
          <a:xfrm>
            <a:off x="1138671" y="2431820"/>
            <a:ext cx="2566993" cy="2733474"/>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nvGrpSpPr>
          <p:cNvPr id="9" name="Group 8"/>
          <p:cNvGrpSpPr/>
          <p:nvPr/>
        </p:nvGrpSpPr>
        <p:grpSpPr>
          <a:xfrm>
            <a:off x="1137483" y="4397563"/>
            <a:ext cx="2570951" cy="1528977"/>
            <a:chOff x="2487907" y="4999019"/>
            <a:chExt cx="2570951" cy="1528977"/>
          </a:xfrm>
        </p:grpSpPr>
        <p:sp>
          <p:nvSpPr>
            <p:cNvPr id="54" name="Oval 3"/>
            <p:cNvSpPr/>
            <p:nvPr/>
          </p:nvSpPr>
          <p:spPr>
            <a:xfrm>
              <a:off x="2487907" y="5292068"/>
              <a:ext cx="2570951" cy="1235928"/>
            </a:xfrm>
            <a:prstGeom prst="ellipse">
              <a:avLst/>
            </a:prstGeom>
            <a:solidFill>
              <a:srgbClr val="00B0F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55" name="Group 6"/>
            <p:cNvGrpSpPr/>
            <p:nvPr/>
          </p:nvGrpSpPr>
          <p:grpSpPr>
            <a:xfrm>
              <a:off x="2487907" y="4999019"/>
              <a:ext cx="2570951" cy="1235928"/>
              <a:chOff x="898971" y="2850579"/>
              <a:chExt cx="2033388" cy="977506"/>
            </a:xfrm>
          </p:grpSpPr>
          <p:sp>
            <p:nvSpPr>
              <p:cNvPr id="56" name="Rectangle 5"/>
              <p:cNvSpPr/>
              <p:nvPr/>
            </p:nvSpPr>
            <p:spPr>
              <a:xfrm>
                <a:off x="899209" y="3343275"/>
                <a:ext cx="2030258" cy="24659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57" name="Oval 62"/>
              <p:cNvSpPr/>
              <p:nvPr/>
            </p:nvSpPr>
            <p:spPr>
              <a:xfrm>
                <a:off x="898971" y="2850579"/>
                <a:ext cx="2033388" cy="977506"/>
              </a:xfrm>
              <a:prstGeom prst="ellipse">
                <a:avLst/>
              </a:prstGeom>
              <a:solidFill>
                <a:schemeClr val="accent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0" name="Group 9"/>
          <p:cNvGrpSpPr/>
          <p:nvPr/>
        </p:nvGrpSpPr>
        <p:grpSpPr>
          <a:xfrm>
            <a:off x="1138372" y="3409618"/>
            <a:ext cx="2570951" cy="2074911"/>
            <a:chOff x="1138372" y="3387584"/>
            <a:chExt cx="2570951" cy="2074911"/>
          </a:xfrm>
          <a:effectLst>
            <a:outerShdw blurRad="50800" dist="38100" dir="2700000" algn="tl" rotWithShape="0">
              <a:prstClr val="black">
                <a:alpha val="40000"/>
              </a:prstClr>
            </a:outerShdw>
          </a:effectLst>
        </p:grpSpPr>
        <p:sp>
          <p:nvSpPr>
            <p:cNvPr id="60" name="Oval 66"/>
            <p:cNvSpPr/>
            <p:nvPr/>
          </p:nvSpPr>
          <p:spPr>
            <a:xfrm>
              <a:off x="1138372" y="4226567"/>
              <a:ext cx="2570951" cy="1235928"/>
            </a:xfrm>
            <a:prstGeom prst="ellipse">
              <a:avLst/>
            </a:prstGeom>
            <a:solidFill>
              <a:srgbClr val="ED7D3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63" name="Group 67"/>
            <p:cNvGrpSpPr/>
            <p:nvPr/>
          </p:nvGrpSpPr>
          <p:grpSpPr>
            <a:xfrm>
              <a:off x="1138372" y="3387584"/>
              <a:ext cx="2570951" cy="1480667"/>
              <a:chOff x="898971" y="2418795"/>
              <a:chExt cx="2033388" cy="1171072"/>
            </a:xfrm>
          </p:grpSpPr>
          <p:sp>
            <p:nvSpPr>
              <p:cNvPr id="64" name="Rectangle 68"/>
              <p:cNvSpPr/>
              <p:nvPr/>
            </p:nvSpPr>
            <p:spPr>
              <a:xfrm>
                <a:off x="899209" y="2898732"/>
                <a:ext cx="2030258" cy="691135"/>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65" name="Oval 69"/>
              <p:cNvSpPr/>
              <p:nvPr/>
            </p:nvSpPr>
            <p:spPr>
              <a:xfrm>
                <a:off x="898971" y="2418795"/>
                <a:ext cx="2033388" cy="977506"/>
              </a:xfrm>
              <a:prstGeom prst="ellipse">
                <a:avLst/>
              </a:prstGeom>
              <a:solidFill>
                <a:schemeClr val="accent2">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1" name="Group 10"/>
          <p:cNvGrpSpPr/>
          <p:nvPr/>
        </p:nvGrpSpPr>
        <p:grpSpPr>
          <a:xfrm>
            <a:off x="1138372" y="2981488"/>
            <a:ext cx="2570951" cy="1528977"/>
            <a:chOff x="1138372" y="2970471"/>
            <a:chExt cx="2570951" cy="1528977"/>
          </a:xfrm>
          <a:effectLst>
            <a:outerShdw blurRad="50800" dist="38100" dir="2700000" algn="tl" rotWithShape="0">
              <a:prstClr val="black">
                <a:alpha val="40000"/>
              </a:prstClr>
            </a:outerShdw>
          </a:effectLst>
        </p:grpSpPr>
        <p:sp>
          <p:nvSpPr>
            <p:cNvPr id="94" name="Oval 3"/>
            <p:cNvSpPr/>
            <p:nvPr/>
          </p:nvSpPr>
          <p:spPr>
            <a:xfrm>
              <a:off x="1138372" y="3263520"/>
              <a:ext cx="2570951" cy="1235928"/>
            </a:xfrm>
            <a:prstGeom prst="ellipse">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95" name="Group 6"/>
            <p:cNvGrpSpPr/>
            <p:nvPr/>
          </p:nvGrpSpPr>
          <p:grpSpPr>
            <a:xfrm>
              <a:off x="1138372" y="2970471"/>
              <a:ext cx="2570951" cy="1235928"/>
              <a:chOff x="898971" y="2850579"/>
              <a:chExt cx="2033388" cy="977506"/>
            </a:xfrm>
          </p:grpSpPr>
          <p:sp>
            <p:nvSpPr>
              <p:cNvPr id="96" name="Rectangle 5"/>
              <p:cNvSpPr/>
              <p:nvPr/>
            </p:nvSpPr>
            <p:spPr>
              <a:xfrm>
                <a:off x="899209" y="3343275"/>
                <a:ext cx="2030258" cy="246592"/>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97" name="Oval 62"/>
              <p:cNvSpPr/>
              <p:nvPr/>
            </p:nvSpPr>
            <p:spPr>
              <a:xfrm>
                <a:off x="898971" y="2850579"/>
                <a:ext cx="2033388" cy="977506"/>
              </a:xfrm>
              <a:prstGeom prst="ellipse">
                <a:avLst/>
              </a:prstGeom>
              <a:solidFill>
                <a:schemeClr val="accent3">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12" name="Group 11"/>
          <p:cNvGrpSpPr/>
          <p:nvPr/>
        </p:nvGrpSpPr>
        <p:grpSpPr>
          <a:xfrm>
            <a:off x="1138372" y="2325521"/>
            <a:ext cx="2570952" cy="1735147"/>
            <a:chOff x="1138372" y="2325521"/>
            <a:chExt cx="2570952" cy="1735147"/>
          </a:xfrm>
          <a:effectLst>
            <a:outerShdw blurRad="50800" dist="38100" dir="2700000" algn="tl" rotWithShape="0">
              <a:prstClr val="black">
                <a:alpha val="40000"/>
              </a:prstClr>
            </a:outerShdw>
          </a:effectLst>
        </p:grpSpPr>
        <p:sp>
          <p:nvSpPr>
            <p:cNvPr id="99" name="Oval 3"/>
            <p:cNvSpPr/>
            <p:nvPr/>
          </p:nvSpPr>
          <p:spPr>
            <a:xfrm>
              <a:off x="1138372" y="2824741"/>
              <a:ext cx="2570951" cy="1235927"/>
            </a:xfrm>
            <a:prstGeom prst="ellipse">
              <a:avLst/>
            </a:prstGeom>
            <a:solidFill>
              <a:srgbClr val="FFC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nvGrpSpPr>
            <p:cNvPr id="100" name="Group 6"/>
            <p:cNvGrpSpPr/>
            <p:nvPr/>
          </p:nvGrpSpPr>
          <p:grpSpPr>
            <a:xfrm>
              <a:off x="1138373" y="2325521"/>
              <a:ext cx="2570951" cy="1235928"/>
              <a:chOff x="898972" y="2687517"/>
              <a:chExt cx="2033388" cy="977506"/>
            </a:xfrm>
          </p:grpSpPr>
          <p:sp>
            <p:nvSpPr>
              <p:cNvPr id="101" name="Rectangle 5"/>
              <p:cNvSpPr/>
              <p:nvPr/>
            </p:nvSpPr>
            <p:spPr>
              <a:xfrm>
                <a:off x="899210" y="3173009"/>
                <a:ext cx="2030257" cy="41686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sp>
            <p:nvSpPr>
              <p:cNvPr id="102" name="Oval 62"/>
              <p:cNvSpPr/>
              <p:nvPr/>
            </p:nvSpPr>
            <p:spPr>
              <a:xfrm>
                <a:off x="898972" y="2687517"/>
                <a:ext cx="2033388" cy="977506"/>
              </a:xfrm>
              <a:prstGeom prst="ellipse">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72"/>
              </a:p>
            </p:txBody>
          </p:sp>
        </p:grpSp>
      </p:grpSp>
      <p:grpSp>
        <p:nvGrpSpPr>
          <p:cNvPr id="8" name="Group 7"/>
          <p:cNvGrpSpPr/>
          <p:nvPr/>
        </p:nvGrpSpPr>
        <p:grpSpPr>
          <a:xfrm>
            <a:off x="1138372" y="1797051"/>
            <a:ext cx="2570951" cy="1235928"/>
            <a:chOff x="1138372" y="1797051"/>
            <a:chExt cx="2570951" cy="1235928"/>
          </a:xfrm>
          <a:effectLst>
            <a:outerShdw blurRad="50800" dist="38100" dir="2700000" algn="tl" rotWithShape="0">
              <a:prstClr val="black">
                <a:alpha val="40000"/>
              </a:prstClr>
            </a:outerShdw>
          </a:effectLst>
        </p:grpSpPr>
        <p:sp>
          <p:nvSpPr>
            <p:cNvPr id="88" name="Oval 120"/>
            <p:cNvSpPr/>
            <p:nvPr/>
          </p:nvSpPr>
          <p:spPr>
            <a:xfrm>
              <a:off x="1138372" y="1797051"/>
              <a:ext cx="2570951" cy="1235928"/>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89" name="Oval 121"/>
            <p:cNvSpPr/>
            <p:nvPr/>
          </p:nvSpPr>
          <p:spPr>
            <a:xfrm>
              <a:off x="1934294" y="2141828"/>
              <a:ext cx="959724" cy="461365"/>
            </a:xfrm>
            <a:prstGeom prst="ellipse">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0" name="Rectangle 122"/>
            <p:cNvSpPr/>
            <p:nvPr/>
          </p:nvSpPr>
          <p:spPr>
            <a:xfrm>
              <a:off x="1934490" y="2173939"/>
              <a:ext cx="959332" cy="220791"/>
            </a:xfrm>
            <a:prstGeom prst="rect">
              <a:avLst/>
            </a:prstGeom>
            <a:solidFill>
              <a:schemeClr val="bg1">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91" name="Oval 124"/>
            <p:cNvSpPr/>
            <p:nvPr/>
          </p:nvSpPr>
          <p:spPr>
            <a:xfrm>
              <a:off x="1934294" y="1957168"/>
              <a:ext cx="959724" cy="461365"/>
            </a:xfrm>
            <a:prstGeom prst="ellipse">
              <a:avLst/>
            </a:prstGeom>
            <a:solidFill>
              <a:schemeClr val="bg1">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grpSp>
      <p:grpSp>
        <p:nvGrpSpPr>
          <p:cNvPr id="119" name="Group 118"/>
          <p:cNvGrpSpPr/>
          <p:nvPr/>
        </p:nvGrpSpPr>
        <p:grpSpPr>
          <a:xfrm>
            <a:off x="4062877" y="2052828"/>
            <a:ext cx="3498851" cy="1738773"/>
            <a:chOff x="863600" y="2381488"/>
            <a:chExt cx="3498851" cy="1738773"/>
          </a:xfrm>
        </p:grpSpPr>
        <p:sp>
          <p:nvSpPr>
            <p:cNvPr id="120" name="Oval 119"/>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121" name="Group 120"/>
            <p:cNvGrpSpPr/>
            <p:nvPr/>
          </p:nvGrpSpPr>
          <p:grpSpPr>
            <a:xfrm>
              <a:off x="1879600" y="2381488"/>
              <a:ext cx="2482851" cy="1738773"/>
              <a:chOff x="1879600" y="3087314"/>
              <a:chExt cx="3098800" cy="1459292"/>
            </a:xfrm>
          </p:grpSpPr>
          <p:sp>
            <p:nvSpPr>
              <p:cNvPr id="12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3" name="Rectangle 122"/>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4" name="Group 123"/>
          <p:cNvGrpSpPr/>
          <p:nvPr/>
        </p:nvGrpSpPr>
        <p:grpSpPr>
          <a:xfrm>
            <a:off x="4062877" y="4187767"/>
            <a:ext cx="3498851" cy="1738773"/>
            <a:chOff x="863600" y="2381488"/>
            <a:chExt cx="3498851" cy="1738773"/>
          </a:xfrm>
        </p:grpSpPr>
        <p:sp>
          <p:nvSpPr>
            <p:cNvPr id="125" name="Oval 124"/>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126" name="Group 125"/>
            <p:cNvGrpSpPr/>
            <p:nvPr/>
          </p:nvGrpSpPr>
          <p:grpSpPr>
            <a:xfrm>
              <a:off x="1879600" y="2381488"/>
              <a:ext cx="2482851" cy="1738773"/>
              <a:chOff x="1879600" y="3087314"/>
              <a:chExt cx="3098800" cy="1459292"/>
            </a:xfrm>
          </p:grpSpPr>
          <p:sp>
            <p:nvSpPr>
              <p:cNvPr id="12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28" name="Rectangle 127"/>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29" name="Group 128"/>
          <p:cNvGrpSpPr/>
          <p:nvPr/>
        </p:nvGrpSpPr>
        <p:grpSpPr>
          <a:xfrm>
            <a:off x="7798986" y="2052828"/>
            <a:ext cx="3498851" cy="1738773"/>
            <a:chOff x="863600" y="2381488"/>
            <a:chExt cx="3498851" cy="1738773"/>
          </a:xfrm>
        </p:grpSpPr>
        <p:sp>
          <p:nvSpPr>
            <p:cNvPr id="130" name="Oval 129"/>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131" name="Group 130"/>
            <p:cNvGrpSpPr/>
            <p:nvPr/>
          </p:nvGrpSpPr>
          <p:grpSpPr>
            <a:xfrm>
              <a:off x="1879600" y="2381488"/>
              <a:ext cx="2482851" cy="1738773"/>
              <a:chOff x="1879600" y="3087314"/>
              <a:chExt cx="3098800" cy="1459292"/>
            </a:xfrm>
          </p:grpSpPr>
          <p:sp>
            <p:nvSpPr>
              <p:cNvPr id="132"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3" name="Rectangle 132"/>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134" name="Group 133"/>
          <p:cNvGrpSpPr/>
          <p:nvPr/>
        </p:nvGrpSpPr>
        <p:grpSpPr>
          <a:xfrm>
            <a:off x="7798986" y="4187767"/>
            <a:ext cx="3498851" cy="1738773"/>
            <a:chOff x="863600" y="2381488"/>
            <a:chExt cx="3498851" cy="1738773"/>
          </a:xfrm>
        </p:grpSpPr>
        <p:sp>
          <p:nvSpPr>
            <p:cNvPr id="135" name="Oval 134"/>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136" name="Group 135"/>
            <p:cNvGrpSpPr/>
            <p:nvPr/>
          </p:nvGrpSpPr>
          <p:grpSpPr>
            <a:xfrm>
              <a:off x="1879600" y="2381488"/>
              <a:ext cx="2482851" cy="1738773"/>
              <a:chOff x="1879600" y="3087314"/>
              <a:chExt cx="3098800" cy="1459292"/>
            </a:xfrm>
          </p:grpSpPr>
          <p:sp>
            <p:nvSpPr>
              <p:cNvPr id="137" name="Text Box 10"/>
              <p:cNvSpPr txBox="1">
                <a:spLocks noChangeArrowheads="1"/>
              </p:cNvSpPr>
              <p:nvPr/>
            </p:nvSpPr>
            <p:spPr bwMode="auto">
              <a:xfrm>
                <a:off x="1879600" y="3410059"/>
                <a:ext cx="3098800" cy="113654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eiusmod tempor incididunt utdse ut labore et</a:t>
                </a:r>
              </a:p>
            </p:txBody>
          </p:sp>
          <p:sp>
            <p:nvSpPr>
              <p:cNvPr id="138" name="Rectangle 137"/>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53" name="Group 52"/>
          <p:cNvGrpSpPr/>
          <p:nvPr/>
        </p:nvGrpSpPr>
        <p:grpSpPr>
          <a:xfrm>
            <a:off x="127357" y="-21594"/>
            <a:ext cx="2524868" cy="613385"/>
            <a:chOff x="127357" y="-6354"/>
            <a:chExt cx="2524868" cy="613385"/>
          </a:xfrm>
        </p:grpSpPr>
        <p:sp>
          <p:nvSpPr>
            <p:cNvPr id="58" name="Round Same Side Corner Rectangle 5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9" name="TextBox 5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503949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barn(inVertical)">
                                      <p:cBhvr>
                                        <p:cTn id="7" dur="1000"/>
                                        <p:tgtEl>
                                          <p:spTgt spid="86"/>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fade">
                                      <p:cBhvr>
                                        <p:cTn id="11" dur="1000"/>
                                        <p:tgtEl>
                                          <p:spTgt spid="52"/>
                                        </p:tgtEl>
                                      </p:cBhvr>
                                    </p:animEffect>
                                    <p:anim calcmode="lin" valueType="num">
                                      <p:cBhvr>
                                        <p:cTn id="12" dur="1000" fill="hold"/>
                                        <p:tgtEl>
                                          <p:spTgt spid="52"/>
                                        </p:tgtEl>
                                        <p:attrNameLst>
                                          <p:attrName>ppt_x</p:attrName>
                                        </p:attrNameLst>
                                      </p:cBhvr>
                                      <p:tavLst>
                                        <p:tav tm="0">
                                          <p:val>
                                            <p:strVal val="#ppt_x"/>
                                          </p:val>
                                        </p:tav>
                                        <p:tav tm="100000">
                                          <p:val>
                                            <p:strVal val="#ppt_x"/>
                                          </p:val>
                                        </p:tav>
                                      </p:tavLst>
                                    </p:anim>
                                    <p:anim calcmode="lin" valueType="num">
                                      <p:cBhvr>
                                        <p:cTn id="13" dur="1000" fill="hold"/>
                                        <p:tgtEl>
                                          <p:spTgt spid="52"/>
                                        </p:tgtEl>
                                        <p:attrNameLst>
                                          <p:attrName>ppt_y</p:attrName>
                                        </p:attrNameLst>
                                      </p:cBhvr>
                                      <p:tavLst>
                                        <p:tav tm="0">
                                          <p:val>
                                            <p:strVal val="#ppt_y-.1"/>
                                          </p:val>
                                        </p:tav>
                                        <p:tav tm="100000">
                                          <p:val>
                                            <p:strVal val="#ppt_y"/>
                                          </p:val>
                                        </p:tav>
                                      </p:tavLst>
                                    </p:anim>
                                  </p:childTnLst>
                                </p:cTn>
                              </p:par>
                              <p:par>
                                <p:cTn id="14" presetID="47" presetClass="entr" presetSubtype="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4"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119"/>
                                        </p:tgtEl>
                                        <p:attrNameLst>
                                          <p:attrName>style.visibility</p:attrName>
                                        </p:attrNameLst>
                                      </p:cBhvr>
                                      <p:to>
                                        <p:strVal val="visible"/>
                                      </p:to>
                                    </p:set>
                                    <p:animEffect transition="in" filter="fade">
                                      <p:cBhvr>
                                        <p:cTn id="27" dur="1000"/>
                                        <p:tgtEl>
                                          <p:spTgt spid="119"/>
                                        </p:tgtEl>
                                      </p:cBhvr>
                                    </p:animEffect>
                                    <p:anim calcmode="lin" valueType="num">
                                      <p:cBhvr>
                                        <p:cTn id="28" dur="1000" fill="hold"/>
                                        <p:tgtEl>
                                          <p:spTgt spid="119"/>
                                        </p:tgtEl>
                                        <p:attrNameLst>
                                          <p:attrName>ppt_x</p:attrName>
                                        </p:attrNameLst>
                                      </p:cBhvr>
                                      <p:tavLst>
                                        <p:tav tm="0">
                                          <p:val>
                                            <p:strVal val="#ppt_x"/>
                                          </p:val>
                                        </p:tav>
                                        <p:tav tm="100000">
                                          <p:val>
                                            <p:strVal val="#ppt_x"/>
                                          </p:val>
                                        </p:tav>
                                      </p:tavLst>
                                    </p:anim>
                                    <p:anim calcmode="lin" valueType="num">
                                      <p:cBhvr>
                                        <p:cTn id="29" dur="1000" fill="hold"/>
                                        <p:tgtEl>
                                          <p:spTgt spid="119"/>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4"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ppt_x"/>
                                          </p:val>
                                        </p:tav>
                                        <p:tav tm="100000">
                                          <p:val>
                                            <p:strVal val="#ppt_x"/>
                                          </p:val>
                                        </p:tav>
                                      </p:tavLst>
                                    </p:anim>
                                    <p:anim calcmode="lin" valueType="num">
                                      <p:cBhvr additive="base">
                                        <p:cTn id="34" dur="500" fill="hold"/>
                                        <p:tgtEl>
                                          <p:spTgt spid="10"/>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42" presetClass="entr" presetSubtype="0" fill="hold" nodeType="afterEffect">
                                  <p:stCondLst>
                                    <p:cond delay="0"/>
                                  </p:stCondLst>
                                  <p:childTnLst>
                                    <p:set>
                                      <p:cBhvr>
                                        <p:cTn id="37" dur="1" fill="hold">
                                          <p:stCondLst>
                                            <p:cond delay="0"/>
                                          </p:stCondLst>
                                        </p:cTn>
                                        <p:tgtEl>
                                          <p:spTgt spid="129"/>
                                        </p:tgtEl>
                                        <p:attrNameLst>
                                          <p:attrName>style.visibility</p:attrName>
                                        </p:attrNameLst>
                                      </p:cBhvr>
                                      <p:to>
                                        <p:strVal val="visible"/>
                                      </p:to>
                                    </p:set>
                                    <p:animEffect transition="in" filter="fade">
                                      <p:cBhvr>
                                        <p:cTn id="38" dur="1000"/>
                                        <p:tgtEl>
                                          <p:spTgt spid="129"/>
                                        </p:tgtEl>
                                      </p:cBhvr>
                                    </p:animEffect>
                                    <p:anim calcmode="lin" valueType="num">
                                      <p:cBhvr>
                                        <p:cTn id="39" dur="1000" fill="hold"/>
                                        <p:tgtEl>
                                          <p:spTgt spid="129"/>
                                        </p:tgtEl>
                                        <p:attrNameLst>
                                          <p:attrName>ppt_x</p:attrName>
                                        </p:attrNameLst>
                                      </p:cBhvr>
                                      <p:tavLst>
                                        <p:tav tm="0">
                                          <p:val>
                                            <p:strVal val="#ppt_x"/>
                                          </p:val>
                                        </p:tav>
                                        <p:tav tm="100000">
                                          <p:val>
                                            <p:strVal val="#ppt_x"/>
                                          </p:val>
                                        </p:tav>
                                      </p:tavLst>
                                    </p:anim>
                                    <p:anim calcmode="lin" valueType="num">
                                      <p:cBhvr>
                                        <p:cTn id="40" dur="1000" fill="hold"/>
                                        <p:tgtEl>
                                          <p:spTgt spid="129"/>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4" fill="hold" nodeType="after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500" fill="hold"/>
                                        <p:tgtEl>
                                          <p:spTgt spid="11"/>
                                        </p:tgtEl>
                                        <p:attrNameLst>
                                          <p:attrName>ppt_x</p:attrName>
                                        </p:attrNameLst>
                                      </p:cBhvr>
                                      <p:tavLst>
                                        <p:tav tm="0">
                                          <p:val>
                                            <p:strVal val="#ppt_x"/>
                                          </p:val>
                                        </p:tav>
                                        <p:tav tm="100000">
                                          <p:val>
                                            <p:strVal val="#ppt_x"/>
                                          </p:val>
                                        </p:tav>
                                      </p:tavLst>
                                    </p:anim>
                                    <p:anim calcmode="lin" valueType="num">
                                      <p:cBhvr additive="base">
                                        <p:cTn id="45" dur="500" fill="hold"/>
                                        <p:tgtEl>
                                          <p:spTgt spid="11"/>
                                        </p:tgtEl>
                                        <p:attrNameLst>
                                          <p:attrName>ppt_y</p:attrName>
                                        </p:attrNameLst>
                                      </p:cBhvr>
                                      <p:tavLst>
                                        <p:tav tm="0">
                                          <p:val>
                                            <p:strVal val="1+#ppt_h/2"/>
                                          </p:val>
                                        </p:tav>
                                        <p:tav tm="100000">
                                          <p:val>
                                            <p:strVal val="#ppt_y"/>
                                          </p:val>
                                        </p:tav>
                                      </p:tavLst>
                                    </p:anim>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124"/>
                                        </p:tgtEl>
                                        <p:attrNameLst>
                                          <p:attrName>style.visibility</p:attrName>
                                        </p:attrNameLst>
                                      </p:cBhvr>
                                      <p:to>
                                        <p:strVal val="visible"/>
                                      </p:to>
                                    </p:set>
                                    <p:animEffect transition="in" filter="fade">
                                      <p:cBhvr>
                                        <p:cTn id="49" dur="1000"/>
                                        <p:tgtEl>
                                          <p:spTgt spid="124"/>
                                        </p:tgtEl>
                                      </p:cBhvr>
                                    </p:animEffect>
                                    <p:anim calcmode="lin" valueType="num">
                                      <p:cBhvr>
                                        <p:cTn id="50" dur="1000" fill="hold"/>
                                        <p:tgtEl>
                                          <p:spTgt spid="124"/>
                                        </p:tgtEl>
                                        <p:attrNameLst>
                                          <p:attrName>ppt_x</p:attrName>
                                        </p:attrNameLst>
                                      </p:cBhvr>
                                      <p:tavLst>
                                        <p:tav tm="0">
                                          <p:val>
                                            <p:strVal val="#ppt_x"/>
                                          </p:val>
                                        </p:tav>
                                        <p:tav tm="100000">
                                          <p:val>
                                            <p:strVal val="#ppt_x"/>
                                          </p:val>
                                        </p:tav>
                                      </p:tavLst>
                                    </p:anim>
                                    <p:anim calcmode="lin" valueType="num">
                                      <p:cBhvr>
                                        <p:cTn id="51" dur="1000" fill="hold"/>
                                        <p:tgtEl>
                                          <p:spTgt spid="12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2" presetClass="entr" presetSubtype="4" fill="hold" nodeType="afterEffect">
                                  <p:stCondLst>
                                    <p:cond delay="0"/>
                                  </p:stCondLst>
                                  <p:childTnLst>
                                    <p:set>
                                      <p:cBhvr>
                                        <p:cTn id="54" dur="1" fill="hold">
                                          <p:stCondLst>
                                            <p:cond delay="0"/>
                                          </p:stCondLst>
                                        </p:cTn>
                                        <p:tgtEl>
                                          <p:spTgt spid="12"/>
                                        </p:tgtEl>
                                        <p:attrNameLst>
                                          <p:attrName>style.visibility</p:attrName>
                                        </p:attrNameLst>
                                      </p:cBhvr>
                                      <p:to>
                                        <p:strVal val="visible"/>
                                      </p:to>
                                    </p:set>
                                    <p:anim calcmode="lin" valueType="num">
                                      <p:cBhvr additive="base">
                                        <p:cTn id="55" dur="500" fill="hold"/>
                                        <p:tgtEl>
                                          <p:spTgt spid="12"/>
                                        </p:tgtEl>
                                        <p:attrNameLst>
                                          <p:attrName>ppt_x</p:attrName>
                                        </p:attrNameLst>
                                      </p:cBhvr>
                                      <p:tavLst>
                                        <p:tav tm="0">
                                          <p:val>
                                            <p:strVal val="#ppt_x"/>
                                          </p:val>
                                        </p:tav>
                                        <p:tav tm="100000">
                                          <p:val>
                                            <p:strVal val="#ppt_x"/>
                                          </p:val>
                                        </p:tav>
                                      </p:tavLst>
                                    </p:anim>
                                    <p:anim calcmode="lin" valueType="num">
                                      <p:cBhvr additive="base">
                                        <p:cTn id="56" dur="500" fill="hold"/>
                                        <p:tgtEl>
                                          <p:spTgt spid="12"/>
                                        </p:tgtEl>
                                        <p:attrNameLst>
                                          <p:attrName>ppt_y</p:attrName>
                                        </p:attrNameLst>
                                      </p:cBhvr>
                                      <p:tavLst>
                                        <p:tav tm="0">
                                          <p:val>
                                            <p:strVal val="1+#ppt_h/2"/>
                                          </p:val>
                                        </p:tav>
                                        <p:tav tm="100000">
                                          <p:val>
                                            <p:strVal val="#ppt_y"/>
                                          </p:val>
                                        </p:tav>
                                      </p:tavLst>
                                    </p:anim>
                                  </p:childTnLst>
                                </p:cTn>
                              </p:par>
                            </p:childTnLst>
                          </p:cTn>
                        </p:par>
                        <p:par>
                          <p:cTn id="57" fill="hold">
                            <p:stCondLst>
                              <p:cond delay="7000"/>
                            </p:stCondLst>
                            <p:childTnLst>
                              <p:par>
                                <p:cTn id="58" presetID="42" presetClass="entr" presetSubtype="0" fill="hold" nodeType="afterEffect">
                                  <p:stCondLst>
                                    <p:cond delay="0"/>
                                  </p:stCondLst>
                                  <p:childTnLst>
                                    <p:set>
                                      <p:cBhvr>
                                        <p:cTn id="59" dur="1" fill="hold">
                                          <p:stCondLst>
                                            <p:cond delay="0"/>
                                          </p:stCondLst>
                                        </p:cTn>
                                        <p:tgtEl>
                                          <p:spTgt spid="134"/>
                                        </p:tgtEl>
                                        <p:attrNameLst>
                                          <p:attrName>style.visibility</p:attrName>
                                        </p:attrNameLst>
                                      </p:cBhvr>
                                      <p:to>
                                        <p:strVal val="visible"/>
                                      </p:to>
                                    </p:set>
                                    <p:animEffect transition="in" filter="fade">
                                      <p:cBhvr>
                                        <p:cTn id="60" dur="1000"/>
                                        <p:tgtEl>
                                          <p:spTgt spid="134"/>
                                        </p:tgtEl>
                                      </p:cBhvr>
                                    </p:animEffect>
                                    <p:anim calcmode="lin" valueType="num">
                                      <p:cBhvr>
                                        <p:cTn id="61" dur="1000" fill="hold"/>
                                        <p:tgtEl>
                                          <p:spTgt spid="134"/>
                                        </p:tgtEl>
                                        <p:attrNameLst>
                                          <p:attrName>ppt_x</p:attrName>
                                        </p:attrNameLst>
                                      </p:cBhvr>
                                      <p:tavLst>
                                        <p:tav tm="0">
                                          <p:val>
                                            <p:strVal val="#ppt_x"/>
                                          </p:val>
                                        </p:tav>
                                        <p:tav tm="100000">
                                          <p:val>
                                            <p:strVal val="#ppt_x"/>
                                          </p:val>
                                        </p:tav>
                                      </p:tavLst>
                                    </p:anim>
                                    <p:anim calcmode="lin" valueType="num">
                                      <p:cBhvr>
                                        <p:cTn id="62" dur="1000" fill="hold"/>
                                        <p:tgtEl>
                                          <p:spTgt spid="1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950026"/>
            <a:ext cx="12192000" cy="560891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812891" y="1565179"/>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00B0F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5"/>
          <p:cNvSpPr>
            <a:spLocks/>
          </p:cNvSpPr>
          <p:nvPr/>
        </p:nvSpPr>
        <p:spPr bwMode="auto">
          <a:xfrm>
            <a:off x="809826" y="2882955"/>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5"/>
          <p:cNvSpPr>
            <a:spLocks/>
          </p:cNvSpPr>
          <p:nvPr/>
        </p:nvSpPr>
        <p:spPr bwMode="auto">
          <a:xfrm>
            <a:off x="815958" y="4213821"/>
            <a:ext cx="5605040" cy="1227607"/>
          </a:xfrm>
          <a:custGeom>
            <a:avLst/>
            <a:gdLst>
              <a:gd name="T0" fmla="*/ 275 w 2011"/>
              <a:gd name="T1" fmla="*/ 0 h 484"/>
              <a:gd name="T2" fmla="*/ 2011 w 2011"/>
              <a:gd name="T3" fmla="*/ 0 h 484"/>
              <a:gd name="T4" fmla="*/ 1737 w 2011"/>
              <a:gd name="T5" fmla="*/ 484 h 484"/>
              <a:gd name="T6" fmla="*/ 0 w 2011"/>
              <a:gd name="T7" fmla="*/ 484 h 484"/>
              <a:gd name="T8" fmla="*/ 275 w 2011"/>
              <a:gd name="T9" fmla="*/ 0 h 484"/>
            </a:gdLst>
            <a:ahLst/>
            <a:cxnLst>
              <a:cxn ang="0">
                <a:pos x="T0" y="T1"/>
              </a:cxn>
              <a:cxn ang="0">
                <a:pos x="T2" y="T3"/>
              </a:cxn>
              <a:cxn ang="0">
                <a:pos x="T4" y="T5"/>
              </a:cxn>
              <a:cxn ang="0">
                <a:pos x="T6" y="T7"/>
              </a:cxn>
              <a:cxn ang="0">
                <a:pos x="T8" y="T9"/>
              </a:cxn>
            </a:cxnLst>
            <a:rect l="0" t="0" r="r" b="b"/>
            <a:pathLst>
              <a:path w="2011" h="484">
                <a:moveTo>
                  <a:pt x="275" y="0"/>
                </a:moveTo>
                <a:lnTo>
                  <a:pt x="2011" y="0"/>
                </a:lnTo>
                <a:lnTo>
                  <a:pt x="1737" y="484"/>
                </a:lnTo>
                <a:lnTo>
                  <a:pt x="0" y="484"/>
                </a:lnTo>
                <a:lnTo>
                  <a:pt x="275" y="0"/>
                </a:lnTo>
                <a:close/>
              </a:path>
            </a:pathLst>
          </a:custGeom>
          <a:solidFill>
            <a:srgbClr val="A5A5A5"/>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5774089" y="1357197"/>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FFC000"/>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6"/>
          <p:cNvSpPr>
            <a:spLocks/>
          </p:cNvSpPr>
          <p:nvPr/>
        </p:nvSpPr>
        <p:spPr bwMode="auto">
          <a:xfrm>
            <a:off x="5777154" y="4005838"/>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38572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6"/>
          <p:cNvSpPr>
            <a:spLocks/>
          </p:cNvSpPr>
          <p:nvPr/>
        </p:nvSpPr>
        <p:spPr bwMode="auto">
          <a:xfrm>
            <a:off x="5771023" y="2674973"/>
            <a:ext cx="5607828" cy="1230144"/>
          </a:xfrm>
          <a:custGeom>
            <a:avLst/>
            <a:gdLst>
              <a:gd name="T0" fmla="*/ 275 w 2012"/>
              <a:gd name="T1" fmla="*/ 0 h 485"/>
              <a:gd name="T2" fmla="*/ 2012 w 2012"/>
              <a:gd name="T3" fmla="*/ 0 h 485"/>
              <a:gd name="T4" fmla="*/ 1737 w 2012"/>
              <a:gd name="T5" fmla="*/ 485 h 485"/>
              <a:gd name="T6" fmla="*/ 0 w 2012"/>
              <a:gd name="T7" fmla="*/ 485 h 485"/>
              <a:gd name="T8" fmla="*/ 275 w 2012"/>
              <a:gd name="T9" fmla="*/ 0 h 485"/>
            </a:gdLst>
            <a:ahLst/>
            <a:cxnLst>
              <a:cxn ang="0">
                <a:pos x="T0" y="T1"/>
              </a:cxn>
              <a:cxn ang="0">
                <a:pos x="T2" y="T3"/>
              </a:cxn>
              <a:cxn ang="0">
                <a:pos x="T4" y="T5"/>
              </a:cxn>
              <a:cxn ang="0">
                <a:pos x="T6" y="T7"/>
              </a:cxn>
              <a:cxn ang="0">
                <a:pos x="T8" y="T9"/>
              </a:cxn>
            </a:cxnLst>
            <a:rect l="0" t="0" r="r" b="b"/>
            <a:pathLst>
              <a:path w="2012" h="485">
                <a:moveTo>
                  <a:pt x="275" y="0"/>
                </a:moveTo>
                <a:lnTo>
                  <a:pt x="2012" y="0"/>
                </a:lnTo>
                <a:lnTo>
                  <a:pt x="1737" y="485"/>
                </a:lnTo>
                <a:lnTo>
                  <a:pt x="0" y="485"/>
                </a:lnTo>
                <a:lnTo>
                  <a:pt x="275" y="0"/>
                </a:lnTo>
                <a:close/>
              </a:path>
            </a:pathLst>
          </a:custGeom>
          <a:solidFill>
            <a:srgbClr val="2F5698"/>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TextBox 52"/>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lumMod val="75000"/>
                  </a:schemeClr>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 name="Group 1"/>
          <p:cNvGrpSpPr/>
          <p:nvPr/>
        </p:nvGrpSpPr>
        <p:grpSpPr>
          <a:xfrm>
            <a:off x="1545959" y="1541805"/>
            <a:ext cx="4182403" cy="1257025"/>
            <a:chOff x="1545959" y="1541805"/>
            <a:chExt cx="4182403" cy="1257025"/>
          </a:xfrm>
        </p:grpSpPr>
        <p:sp>
          <p:nvSpPr>
            <p:cNvPr id="12" name="Oval 11"/>
            <p:cNvSpPr/>
            <p:nvPr/>
          </p:nvSpPr>
          <p:spPr>
            <a:xfrm>
              <a:off x="1545959" y="1733353"/>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01</a:t>
              </a:r>
            </a:p>
          </p:txBody>
        </p:sp>
        <p:grpSp>
          <p:nvGrpSpPr>
            <p:cNvPr id="54" name="Group 53"/>
            <p:cNvGrpSpPr/>
            <p:nvPr/>
          </p:nvGrpSpPr>
          <p:grpSpPr>
            <a:xfrm>
              <a:off x="2460592" y="1541805"/>
              <a:ext cx="3267770" cy="1257025"/>
              <a:chOff x="1199156" y="1220012"/>
              <a:chExt cx="1808311" cy="942768"/>
            </a:xfrm>
          </p:grpSpPr>
          <p:sp>
            <p:nvSpPr>
              <p:cNvPr id="55" name="TextBox 54"/>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6" name="Rectangle 5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3" name="Group 2"/>
          <p:cNvGrpSpPr/>
          <p:nvPr/>
        </p:nvGrpSpPr>
        <p:grpSpPr>
          <a:xfrm>
            <a:off x="1545959" y="2882955"/>
            <a:ext cx="4203734" cy="1257025"/>
            <a:chOff x="1545959" y="2882955"/>
            <a:chExt cx="4203734" cy="1257025"/>
          </a:xfrm>
        </p:grpSpPr>
        <p:sp>
          <p:nvSpPr>
            <p:cNvPr id="18" name="Oval 17"/>
            <p:cNvSpPr/>
            <p:nvPr/>
          </p:nvSpPr>
          <p:spPr>
            <a:xfrm>
              <a:off x="1545959" y="3051129"/>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02</a:t>
              </a:r>
            </a:p>
          </p:txBody>
        </p:sp>
        <p:grpSp>
          <p:nvGrpSpPr>
            <p:cNvPr id="57" name="Group 56"/>
            <p:cNvGrpSpPr/>
            <p:nvPr/>
          </p:nvGrpSpPr>
          <p:grpSpPr>
            <a:xfrm>
              <a:off x="2481923" y="2882955"/>
              <a:ext cx="3267770" cy="1257025"/>
              <a:chOff x="1199156" y="1220012"/>
              <a:chExt cx="1808311" cy="942768"/>
            </a:xfrm>
          </p:grpSpPr>
          <p:sp>
            <p:nvSpPr>
              <p:cNvPr id="58" name="TextBox 57"/>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59" name="Rectangle 5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5" name="Group 4"/>
          <p:cNvGrpSpPr/>
          <p:nvPr/>
        </p:nvGrpSpPr>
        <p:grpSpPr>
          <a:xfrm>
            <a:off x="6572705" y="1343756"/>
            <a:ext cx="4330195" cy="1257025"/>
            <a:chOff x="6572705" y="1343756"/>
            <a:chExt cx="4330195" cy="1257025"/>
          </a:xfrm>
        </p:grpSpPr>
        <p:sp>
          <p:nvSpPr>
            <p:cNvPr id="14" name="Oval 13"/>
            <p:cNvSpPr/>
            <p:nvPr/>
          </p:nvSpPr>
          <p:spPr>
            <a:xfrm>
              <a:off x="6572705" y="1523905"/>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04</a:t>
              </a:r>
            </a:p>
          </p:txBody>
        </p:sp>
        <p:grpSp>
          <p:nvGrpSpPr>
            <p:cNvPr id="60" name="Group 59"/>
            <p:cNvGrpSpPr/>
            <p:nvPr/>
          </p:nvGrpSpPr>
          <p:grpSpPr>
            <a:xfrm>
              <a:off x="7635130" y="1343756"/>
              <a:ext cx="3267770" cy="1257025"/>
              <a:chOff x="1199156" y="1220012"/>
              <a:chExt cx="1808311" cy="942768"/>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2" name="Rectangle 8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6" name="Group 5"/>
          <p:cNvGrpSpPr/>
          <p:nvPr/>
        </p:nvGrpSpPr>
        <p:grpSpPr>
          <a:xfrm>
            <a:off x="6572705" y="2661532"/>
            <a:ext cx="4329862" cy="1257025"/>
            <a:chOff x="6572705" y="2661532"/>
            <a:chExt cx="4329862" cy="1257025"/>
          </a:xfrm>
        </p:grpSpPr>
        <p:sp>
          <p:nvSpPr>
            <p:cNvPr id="20" name="Oval 19"/>
            <p:cNvSpPr/>
            <p:nvPr/>
          </p:nvSpPr>
          <p:spPr>
            <a:xfrm>
              <a:off x="6572705" y="2841681"/>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05</a:t>
              </a:r>
            </a:p>
          </p:txBody>
        </p:sp>
        <p:grpSp>
          <p:nvGrpSpPr>
            <p:cNvPr id="83" name="Group 82"/>
            <p:cNvGrpSpPr/>
            <p:nvPr/>
          </p:nvGrpSpPr>
          <p:grpSpPr>
            <a:xfrm>
              <a:off x="7634797" y="2661532"/>
              <a:ext cx="3267770" cy="1257025"/>
              <a:chOff x="1199156" y="1220012"/>
              <a:chExt cx="1808311" cy="942768"/>
            </a:xfrm>
          </p:grpSpPr>
          <p:sp>
            <p:nvSpPr>
              <p:cNvPr id="84" name="TextBox 83"/>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 name="Group 8"/>
          <p:cNvGrpSpPr/>
          <p:nvPr/>
        </p:nvGrpSpPr>
        <p:grpSpPr>
          <a:xfrm>
            <a:off x="6572705" y="4004112"/>
            <a:ext cx="4329494" cy="1257025"/>
            <a:chOff x="6572705" y="4004112"/>
            <a:chExt cx="4329494" cy="1257025"/>
          </a:xfrm>
        </p:grpSpPr>
        <p:sp>
          <p:nvSpPr>
            <p:cNvPr id="26" name="Oval 25"/>
            <p:cNvSpPr/>
            <p:nvPr/>
          </p:nvSpPr>
          <p:spPr>
            <a:xfrm>
              <a:off x="6572705" y="4172546"/>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06</a:t>
              </a:r>
            </a:p>
          </p:txBody>
        </p:sp>
        <p:grpSp>
          <p:nvGrpSpPr>
            <p:cNvPr id="86" name="Group 85"/>
            <p:cNvGrpSpPr/>
            <p:nvPr/>
          </p:nvGrpSpPr>
          <p:grpSpPr>
            <a:xfrm>
              <a:off x="7634429" y="4004112"/>
              <a:ext cx="3267770" cy="1257025"/>
              <a:chOff x="1199156" y="1220012"/>
              <a:chExt cx="1808311" cy="942768"/>
            </a:xfrm>
          </p:grpSpPr>
          <p:sp>
            <p:nvSpPr>
              <p:cNvPr id="87" name="TextBox 8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 name="Group 3"/>
          <p:cNvGrpSpPr/>
          <p:nvPr/>
        </p:nvGrpSpPr>
        <p:grpSpPr>
          <a:xfrm>
            <a:off x="1545959" y="4213821"/>
            <a:ext cx="4182403" cy="1257025"/>
            <a:chOff x="1545959" y="4213821"/>
            <a:chExt cx="4182403" cy="1257025"/>
          </a:xfrm>
        </p:grpSpPr>
        <p:sp>
          <p:nvSpPr>
            <p:cNvPr id="24" name="Oval 23"/>
            <p:cNvSpPr/>
            <p:nvPr/>
          </p:nvSpPr>
          <p:spPr>
            <a:xfrm>
              <a:off x="1545959" y="4381994"/>
              <a:ext cx="875037" cy="880530"/>
            </a:xfrm>
            <a:prstGeom prst="ellipse">
              <a:avLst/>
            </a:prstGeom>
            <a:noFill/>
            <a:ln w="12700">
              <a:solidFill>
                <a:schemeClr val="bg1"/>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r>
                <a:rPr lang="en-US" sz="3200" dirty="0">
                  <a:solidFill>
                    <a:schemeClr val="bg1"/>
                  </a:solidFill>
                </a:rPr>
                <a:t>03</a:t>
              </a:r>
            </a:p>
          </p:txBody>
        </p:sp>
        <p:grpSp>
          <p:nvGrpSpPr>
            <p:cNvPr id="89" name="Group 88"/>
            <p:cNvGrpSpPr/>
            <p:nvPr/>
          </p:nvGrpSpPr>
          <p:grpSpPr>
            <a:xfrm>
              <a:off x="2460592" y="4213821"/>
              <a:ext cx="3267770" cy="1257025"/>
              <a:chOff x="1199156" y="1220012"/>
              <a:chExt cx="1808311" cy="942768"/>
            </a:xfrm>
          </p:grpSpPr>
          <p:sp>
            <p:nvSpPr>
              <p:cNvPr id="90" name="TextBox 89"/>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43" name="Group 42"/>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5" name="TextBox 4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231338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17" presetClass="entr" presetSubtype="1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strVal val="#ppt_h"/>
                                          </p:val>
                                        </p:tav>
                                        <p:tav tm="100000">
                                          <p:val>
                                            <p:strVal val="#ppt_h"/>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17" presetClass="entr" presetSubtype="10"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p:cTn id="22" dur="500" fill="hold"/>
                                        <p:tgtEl>
                                          <p:spTgt spid="15"/>
                                        </p:tgtEl>
                                        <p:attrNameLst>
                                          <p:attrName>ppt_w</p:attrName>
                                        </p:attrNameLst>
                                      </p:cBhvr>
                                      <p:tavLst>
                                        <p:tav tm="0">
                                          <p:val>
                                            <p:fltVal val="0"/>
                                          </p:val>
                                        </p:tav>
                                        <p:tav tm="100000">
                                          <p:val>
                                            <p:strVal val="#ppt_w"/>
                                          </p:val>
                                        </p:tav>
                                      </p:tavLst>
                                    </p:anim>
                                    <p:anim calcmode="lin" valueType="num">
                                      <p:cBhvr>
                                        <p:cTn id="23" dur="500" fill="hold"/>
                                        <p:tgtEl>
                                          <p:spTgt spid="15"/>
                                        </p:tgtEl>
                                        <p:attrNameLst>
                                          <p:attrName>ppt_h</p:attrName>
                                        </p:attrNameLst>
                                      </p:cBhvr>
                                      <p:tavLst>
                                        <p:tav tm="0">
                                          <p:val>
                                            <p:strVal val="#ppt_h"/>
                                          </p:val>
                                        </p:tav>
                                        <p:tav tm="100000">
                                          <p:val>
                                            <p:strVal val="#ppt_h"/>
                                          </p:val>
                                        </p:tav>
                                      </p:tavLst>
                                    </p:anim>
                                  </p:childTnLst>
                                </p:cTn>
                              </p:par>
                            </p:childTnLst>
                          </p:cTn>
                        </p:par>
                        <p:par>
                          <p:cTn id="24" fill="hold">
                            <p:stCondLst>
                              <p:cond delay="3000"/>
                            </p:stCondLst>
                            <p:childTnLst>
                              <p:par>
                                <p:cTn id="25" presetID="42" presetClass="entr" presetSubtype="0"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1000"/>
                                        <p:tgtEl>
                                          <p:spTgt spid="3"/>
                                        </p:tgtEl>
                                      </p:cBhvr>
                                    </p:animEffect>
                                    <p:anim calcmode="lin" valueType="num">
                                      <p:cBhvr>
                                        <p:cTn id="28" dur="1000" fill="hold"/>
                                        <p:tgtEl>
                                          <p:spTgt spid="3"/>
                                        </p:tgtEl>
                                        <p:attrNameLst>
                                          <p:attrName>ppt_x</p:attrName>
                                        </p:attrNameLst>
                                      </p:cBhvr>
                                      <p:tavLst>
                                        <p:tav tm="0">
                                          <p:val>
                                            <p:strVal val="#ppt_x"/>
                                          </p:val>
                                        </p:tav>
                                        <p:tav tm="100000">
                                          <p:val>
                                            <p:strVal val="#ppt_x"/>
                                          </p:val>
                                        </p:tav>
                                      </p:tavLst>
                                    </p:anim>
                                    <p:anim calcmode="lin" valueType="num">
                                      <p:cBhvr>
                                        <p:cTn id="29" dur="1000" fill="hold"/>
                                        <p:tgtEl>
                                          <p:spTgt spid="3"/>
                                        </p:tgtEl>
                                        <p:attrNameLst>
                                          <p:attrName>ppt_y</p:attrName>
                                        </p:attrNameLst>
                                      </p:cBhvr>
                                      <p:tavLst>
                                        <p:tav tm="0">
                                          <p:val>
                                            <p:strVal val="#ppt_y+.1"/>
                                          </p:val>
                                        </p:tav>
                                        <p:tav tm="100000">
                                          <p:val>
                                            <p:strVal val="#ppt_y"/>
                                          </p:val>
                                        </p:tav>
                                      </p:tavLst>
                                    </p:anim>
                                  </p:childTnLst>
                                </p:cTn>
                              </p:par>
                            </p:childTnLst>
                          </p:cTn>
                        </p:par>
                        <p:par>
                          <p:cTn id="30" fill="hold">
                            <p:stCondLst>
                              <p:cond delay="4000"/>
                            </p:stCondLst>
                            <p:childTnLst>
                              <p:par>
                                <p:cTn id="31" presetID="17" presetClass="entr" presetSubtype="10" fill="hold" grpId="0" nodeType="afterEffect">
                                  <p:stCondLst>
                                    <p:cond delay="0"/>
                                  </p:stCondLst>
                                  <p:childTnLst>
                                    <p:set>
                                      <p:cBhvr>
                                        <p:cTn id="32" dur="1" fill="hold">
                                          <p:stCondLst>
                                            <p:cond delay="0"/>
                                          </p:stCondLst>
                                        </p:cTn>
                                        <p:tgtEl>
                                          <p:spTgt spid="21"/>
                                        </p:tgtEl>
                                        <p:attrNameLst>
                                          <p:attrName>style.visibility</p:attrName>
                                        </p:attrNameLst>
                                      </p:cBhvr>
                                      <p:to>
                                        <p:strVal val="visible"/>
                                      </p:to>
                                    </p:set>
                                    <p:anim calcmode="lin" valueType="num">
                                      <p:cBhvr>
                                        <p:cTn id="33" dur="500" fill="hold"/>
                                        <p:tgtEl>
                                          <p:spTgt spid="21"/>
                                        </p:tgtEl>
                                        <p:attrNameLst>
                                          <p:attrName>ppt_w</p:attrName>
                                        </p:attrNameLst>
                                      </p:cBhvr>
                                      <p:tavLst>
                                        <p:tav tm="0">
                                          <p:val>
                                            <p:fltVal val="0"/>
                                          </p:val>
                                        </p:tav>
                                        <p:tav tm="100000">
                                          <p:val>
                                            <p:strVal val="#ppt_w"/>
                                          </p:val>
                                        </p:tav>
                                      </p:tavLst>
                                    </p:anim>
                                    <p:anim calcmode="lin" valueType="num">
                                      <p:cBhvr>
                                        <p:cTn id="34" dur="500" fill="hold"/>
                                        <p:tgtEl>
                                          <p:spTgt spid="21"/>
                                        </p:tgtEl>
                                        <p:attrNameLst>
                                          <p:attrName>ppt_h</p:attrName>
                                        </p:attrNameLst>
                                      </p:cBhvr>
                                      <p:tavLst>
                                        <p:tav tm="0">
                                          <p:val>
                                            <p:strVal val="#ppt_h"/>
                                          </p:val>
                                        </p:tav>
                                        <p:tav tm="100000">
                                          <p:val>
                                            <p:strVal val="#ppt_h"/>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1000"/>
                                        <p:tgtEl>
                                          <p:spTgt spid="4"/>
                                        </p:tgtEl>
                                      </p:cBhvr>
                                    </p:animEffect>
                                    <p:anim calcmode="lin" valueType="num">
                                      <p:cBhvr>
                                        <p:cTn id="39" dur="1000" fill="hold"/>
                                        <p:tgtEl>
                                          <p:spTgt spid="4"/>
                                        </p:tgtEl>
                                        <p:attrNameLst>
                                          <p:attrName>ppt_x</p:attrName>
                                        </p:attrNameLst>
                                      </p:cBhvr>
                                      <p:tavLst>
                                        <p:tav tm="0">
                                          <p:val>
                                            <p:strVal val="#ppt_x"/>
                                          </p:val>
                                        </p:tav>
                                        <p:tav tm="100000">
                                          <p:val>
                                            <p:strVal val="#ppt_x"/>
                                          </p:val>
                                        </p:tav>
                                      </p:tavLst>
                                    </p:anim>
                                    <p:anim calcmode="lin" valueType="num">
                                      <p:cBhvr>
                                        <p:cTn id="40" dur="1000" fill="hold"/>
                                        <p:tgtEl>
                                          <p:spTgt spid="4"/>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17" presetClass="entr" presetSubtype="10"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p:cTn id="44" dur="500" fill="hold"/>
                                        <p:tgtEl>
                                          <p:spTgt spid="8"/>
                                        </p:tgtEl>
                                        <p:attrNameLst>
                                          <p:attrName>ppt_w</p:attrName>
                                        </p:attrNameLst>
                                      </p:cBhvr>
                                      <p:tavLst>
                                        <p:tav tm="0">
                                          <p:val>
                                            <p:fltVal val="0"/>
                                          </p:val>
                                        </p:tav>
                                        <p:tav tm="100000">
                                          <p:val>
                                            <p:strVal val="#ppt_w"/>
                                          </p:val>
                                        </p:tav>
                                      </p:tavLst>
                                    </p:anim>
                                    <p:anim calcmode="lin" valueType="num">
                                      <p:cBhvr>
                                        <p:cTn id="45" dur="500" fill="hold"/>
                                        <p:tgtEl>
                                          <p:spTgt spid="8"/>
                                        </p:tgtEl>
                                        <p:attrNameLst>
                                          <p:attrName>ppt_h</p:attrName>
                                        </p:attrNameLst>
                                      </p:cBhvr>
                                      <p:tavLst>
                                        <p:tav tm="0">
                                          <p:val>
                                            <p:strVal val="#ppt_h"/>
                                          </p:val>
                                        </p:tav>
                                        <p:tav tm="100000">
                                          <p:val>
                                            <p:strVal val="#ppt_h"/>
                                          </p:val>
                                        </p:tav>
                                      </p:tavLst>
                                    </p:anim>
                                  </p:childTnLst>
                                </p:cTn>
                              </p:par>
                            </p:childTnLst>
                          </p:cTn>
                        </p:par>
                        <p:par>
                          <p:cTn id="46" fill="hold">
                            <p:stCondLst>
                              <p:cond delay="6000"/>
                            </p:stCondLst>
                            <p:childTnLst>
                              <p:par>
                                <p:cTn id="47" presetID="42" presetClass="entr" presetSubtype="0"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fade">
                                      <p:cBhvr>
                                        <p:cTn id="49" dur="1000"/>
                                        <p:tgtEl>
                                          <p:spTgt spid="5"/>
                                        </p:tgtEl>
                                      </p:cBhvr>
                                    </p:animEffect>
                                    <p:anim calcmode="lin" valueType="num">
                                      <p:cBhvr>
                                        <p:cTn id="50" dur="1000" fill="hold"/>
                                        <p:tgtEl>
                                          <p:spTgt spid="5"/>
                                        </p:tgtEl>
                                        <p:attrNameLst>
                                          <p:attrName>ppt_x</p:attrName>
                                        </p:attrNameLst>
                                      </p:cBhvr>
                                      <p:tavLst>
                                        <p:tav tm="0">
                                          <p:val>
                                            <p:strVal val="#ppt_x"/>
                                          </p:val>
                                        </p:tav>
                                        <p:tav tm="100000">
                                          <p:val>
                                            <p:strVal val="#ppt_x"/>
                                          </p:val>
                                        </p:tav>
                                      </p:tavLst>
                                    </p:anim>
                                    <p:anim calcmode="lin" valueType="num">
                                      <p:cBhvr>
                                        <p:cTn id="51" dur="1000" fill="hold"/>
                                        <p:tgtEl>
                                          <p:spTgt spid="5"/>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17" presetClass="entr" presetSubtype="1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strVal val="#ppt_h"/>
                                          </p:val>
                                        </p:tav>
                                        <p:tav tm="100000">
                                          <p:val>
                                            <p:strVal val="#ppt_h"/>
                                          </p:val>
                                        </p:tav>
                                      </p:tavLst>
                                    </p:anim>
                                  </p:childTnLst>
                                </p:cTn>
                              </p:par>
                            </p:childTnLst>
                          </p:cTn>
                        </p:par>
                        <p:par>
                          <p:cTn id="57" fill="hold">
                            <p:stCondLst>
                              <p:cond delay="7500"/>
                            </p:stCondLst>
                            <p:childTnLst>
                              <p:par>
                                <p:cTn id="58" presetID="42" presetClass="entr" presetSubtype="0" fill="hold" nodeType="afterEffect">
                                  <p:stCondLst>
                                    <p:cond delay="0"/>
                                  </p:stCondLst>
                                  <p:childTnLst>
                                    <p:set>
                                      <p:cBhvr>
                                        <p:cTn id="59" dur="1" fill="hold">
                                          <p:stCondLst>
                                            <p:cond delay="0"/>
                                          </p:stCondLst>
                                        </p:cTn>
                                        <p:tgtEl>
                                          <p:spTgt spid="6"/>
                                        </p:tgtEl>
                                        <p:attrNameLst>
                                          <p:attrName>style.visibility</p:attrName>
                                        </p:attrNameLst>
                                      </p:cBhvr>
                                      <p:to>
                                        <p:strVal val="visible"/>
                                      </p:to>
                                    </p:set>
                                    <p:animEffect transition="in" filter="fade">
                                      <p:cBhvr>
                                        <p:cTn id="60" dur="1000"/>
                                        <p:tgtEl>
                                          <p:spTgt spid="6"/>
                                        </p:tgtEl>
                                      </p:cBhvr>
                                    </p:animEffect>
                                    <p:anim calcmode="lin" valueType="num">
                                      <p:cBhvr>
                                        <p:cTn id="61" dur="1000" fill="hold"/>
                                        <p:tgtEl>
                                          <p:spTgt spid="6"/>
                                        </p:tgtEl>
                                        <p:attrNameLst>
                                          <p:attrName>ppt_x</p:attrName>
                                        </p:attrNameLst>
                                      </p:cBhvr>
                                      <p:tavLst>
                                        <p:tav tm="0">
                                          <p:val>
                                            <p:strVal val="#ppt_x"/>
                                          </p:val>
                                        </p:tav>
                                        <p:tav tm="100000">
                                          <p:val>
                                            <p:strVal val="#ppt_x"/>
                                          </p:val>
                                        </p:tav>
                                      </p:tavLst>
                                    </p:anim>
                                    <p:anim calcmode="lin" valueType="num">
                                      <p:cBhvr>
                                        <p:cTn id="62" dur="1000" fill="hold"/>
                                        <p:tgtEl>
                                          <p:spTgt spid="6"/>
                                        </p:tgtEl>
                                        <p:attrNameLst>
                                          <p:attrName>ppt_y</p:attrName>
                                        </p:attrNameLst>
                                      </p:cBhvr>
                                      <p:tavLst>
                                        <p:tav tm="0">
                                          <p:val>
                                            <p:strVal val="#ppt_y+.1"/>
                                          </p:val>
                                        </p:tav>
                                        <p:tav tm="100000">
                                          <p:val>
                                            <p:strVal val="#ppt_y"/>
                                          </p:val>
                                        </p:tav>
                                      </p:tavLst>
                                    </p:anim>
                                  </p:childTnLst>
                                </p:cTn>
                              </p:par>
                            </p:childTnLst>
                          </p:cTn>
                        </p:par>
                        <p:par>
                          <p:cTn id="63" fill="hold">
                            <p:stCondLst>
                              <p:cond delay="8500"/>
                            </p:stCondLst>
                            <p:childTnLst>
                              <p:par>
                                <p:cTn id="64" presetID="17" presetClass="entr" presetSubtype="10" fill="hold" grpId="0" nodeType="afterEffect">
                                  <p:stCondLst>
                                    <p:cond delay="0"/>
                                  </p:stCondLst>
                                  <p:childTnLst>
                                    <p:set>
                                      <p:cBhvr>
                                        <p:cTn id="65" dur="1" fill="hold">
                                          <p:stCondLst>
                                            <p:cond delay="0"/>
                                          </p:stCondLst>
                                        </p:cTn>
                                        <p:tgtEl>
                                          <p:spTgt spid="22"/>
                                        </p:tgtEl>
                                        <p:attrNameLst>
                                          <p:attrName>style.visibility</p:attrName>
                                        </p:attrNameLst>
                                      </p:cBhvr>
                                      <p:to>
                                        <p:strVal val="visible"/>
                                      </p:to>
                                    </p:set>
                                    <p:anim calcmode="lin" valueType="num">
                                      <p:cBhvr>
                                        <p:cTn id="66" dur="500" fill="hold"/>
                                        <p:tgtEl>
                                          <p:spTgt spid="22"/>
                                        </p:tgtEl>
                                        <p:attrNameLst>
                                          <p:attrName>ppt_w</p:attrName>
                                        </p:attrNameLst>
                                      </p:cBhvr>
                                      <p:tavLst>
                                        <p:tav tm="0">
                                          <p:val>
                                            <p:fltVal val="0"/>
                                          </p:val>
                                        </p:tav>
                                        <p:tav tm="100000">
                                          <p:val>
                                            <p:strVal val="#ppt_w"/>
                                          </p:val>
                                        </p:tav>
                                      </p:tavLst>
                                    </p:anim>
                                    <p:anim calcmode="lin" valueType="num">
                                      <p:cBhvr>
                                        <p:cTn id="67" dur="500" fill="hold"/>
                                        <p:tgtEl>
                                          <p:spTgt spid="22"/>
                                        </p:tgtEl>
                                        <p:attrNameLst>
                                          <p:attrName>ppt_h</p:attrName>
                                        </p:attrNameLst>
                                      </p:cBhvr>
                                      <p:tavLst>
                                        <p:tav tm="0">
                                          <p:val>
                                            <p:strVal val="#ppt_h"/>
                                          </p:val>
                                        </p:tav>
                                        <p:tav tm="100000">
                                          <p:val>
                                            <p:strVal val="#ppt_h"/>
                                          </p:val>
                                        </p:tav>
                                      </p:tavLst>
                                    </p:anim>
                                  </p:childTnLst>
                                </p:cTn>
                              </p:par>
                            </p:childTnLst>
                          </p:cTn>
                        </p:par>
                        <p:par>
                          <p:cTn id="68" fill="hold">
                            <p:stCondLst>
                              <p:cond delay="9000"/>
                            </p:stCondLst>
                            <p:childTnLst>
                              <p:par>
                                <p:cTn id="69" presetID="42" presetClass="entr" presetSubtype="0" fill="hold" nodeType="afterEffect">
                                  <p:stCondLst>
                                    <p:cond delay="0"/>
                                  </p:stCondLst>
                                  <p:childTnLst>
                                    <p:set>
                                      <p:cBhvr>
                                        <p:cTn id="70" dur="1" fill="hold">
                                          <p:stCondLst>
                                            <p:cond delay="0"/>
                                          </p:stCondLst>
                                        </p:cTn>
                                        <p:tgtEl>
                                          <p:spTgt spid="9"/>
                                        </p:tgtEl>
                                        <p:attrNameLst>
                                          <p:attrName>style.visibility</p:attrName>
                                        </p:attrNameLst>
                                      </p:cBhvr>
                                      <p:to>
                                        <p:strVal val="visible"/>
                                      </p:to>
                                    </p:set>
                                    <p:animEffect transition="in" filter="fade">
                                      <p:cBhvr>
                                        <p:cTn id="71" dur="1000"/>
                                        <p:tgtEl>
                                          <p:spTgt spid="9"/>
                                        </p:tgtEl>
                                      </p:cBhvr>
                                    </p:animEffect>
                                    <p:anim calcmode="lin" valueType="num">
                                      <p:cBhvr>
                                        <p:cTn id="72" dur="1000" fill="hold"/>
                                        <p:tgtEl>
                                          <p:spTgt spid="9"/>
                                        </p:tgtEl>
                                        <p:attrNameLst>
                                          <p:attrName>ppt_x</p:attrName>
                                        </p:attrNameLst>
                                      </p:cBhvr>
                                      <p:tavLst>
                                        <p:tav tm="0">
                                          <p:val>
                                            <p:strVal val="#ppt_x"/>
                                          </p:val>
                                        </p:tav>
                                        <p:tav tm="100000">
                                          <p:val>
                                            <p:strVal val="#ppt_x"/>
                                          </p:val>
                                        </p:tav>
                                      </p:tavLst>
                                    </p:anim>
                                    <p:anim calcmode="lin" valueType="num">
                                      <p:cBhvr>
                                        <p:cTn id="73" dur="1000" fill="hold"/>
                                        <p:tgtEl>
                                          <p:spTgt spid="9"/>
                                        </p:tgtEl>
                                        <p:attrNameLst>
                                          <p:attrName>ppt_y</p:attrName>
                                        </p:attrNameLst>
                                      </p:cBhvr>
                                      <p:tavLst>
                                        <p:tav tm="0">
                                          <p:val>
                                            <p:strVal val="#ppt_y+.1"/>
                                          </p:val>
                                        </p:tav>
                                        <p:tav tm="100000">
                                          <p:val>
                                            <p:strVal val="#ppt_y"/>
                                          </p:val>
                                        </p:tav>
                                      </p:tavLst>
                                    </p:anim>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7" grpId="0" animBg="1"/>
      <p:bldP spid="15" grpId="0" animBg="1"/>
      <p:bldP spid="21" grpId="0" animBg="1"/>
      <p:bldP spid="8" grpId="0" animBg="1"/>
      <p:bldP spid="22" grpId="0" animBg="1"/>
      <p:bldP spid="16" grpId="0" animBg="1"/>
      <p:bldP spid="5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20230"/>
            <a:ext cx="12192000" cy="574505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 name="Group 11"/>
          <p:cNvGrpSpPr/>
          <p:nvPr/>
        </p:nvGrpSpPr>
        <p:grpSpPr>
          <a:xfrm>
            <a:off x="914400" y="1797761"/>
            <a:ext cx="4572000" cy="4148465"/>
            <a:chOff x="685800" y="1657350"/>
            <a:chExt cx="3429000" cy="3111349"/>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685800" y="1657350"/>
              <a:ext cx="3429000" cy="3111349"/>
            </a:xfrm>
            <a:prstGeom prst="rect">
              <a:avLst/>
            </a:prstGeom>
          </p:spPr>
        </p:pic>
        <p:sp>
          <p:nvSpPr>
            <p:cNvPr id="4" name="Rectangle 3"/>
            <p:cNvSpPr/>
            <p:nvPr/>
          </p:nvSpPr>
          <p:spPr>
            <a:xfrm>
              <a:off x="906108" y="1996001"/>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Oval 4"/>
          <p:cNvSpPr/>
          <p:nvPr/>
        </p:nvSpPr>
        <p:spPr>
          <a:xfrm>
            <a:off x="4694203" y="2807010"/>
            <a:ext cx="1277711" cy="1277711"/>
          </a:xfrm>
          <a:prstGeom prst="ellipse">
            <a:avLst/>
          </a:prstGeom>
          <a:solidFill>
            <a:srgbClr val="344A5E">
              <a:alpha val="8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cxnSp>
        <p:nvCxnSpPr>
          <p:cNvPr id="14" name="Straight Arrow Connector 13"/>
          <p:cNvCxnSpPr>
            <a:stCxn id="5" idx="6"/>
            <a:endCxn id="73" idx="3"/>
          </p:cNvCxnSpPr>
          <p:nvPr/>
        </p:nvCxnSpPr>
        <p:spPr>
          <a:xfrm flipV="1">
            <a:off x="5971914" y="2059690"/>
            <a:ext cx="1583348" cy="138617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stCxn id="5" idx="6"/>
            <a:endCxn id="78" idx="2"/>
          </p:cNvCxnSpPr>
          <p:nvPr/>
        </p:nvCxnSpPr>
        <p:spPr>
          <a:xfrm flipV="1">
            <a:off x="5971914" y="3131240"/>
            <a:ext cx="1446957" cy="314626"/>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5" idx="6"/>
            <a:endCxn id="83" idx="1"/>
          </p:cNvCxnSpPr>
          <p:nvPr/>
        </p:nvCxnSpPr>
        <p:spPr>
          <a:xfrm>
            <a:off x="5971914" y="3445866"/>
            <a:ext cx="1583348" cy="752602"/>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a:stCxn id="5" idx="6"/>
            <a:endCxn id="88" idx="1"/>
          </p:cNvCxnSpPr>
          <p:nvPr/>
        </p:nvCxnSpPr>
        <p:spPr>
          <a:xfrm>
            <a:off x="5971914" y="3445866"/>
            <a:ext cx="1583348" cy="2154013"/>
          </a:xfrm>
          <a:prstGeom prst="straightConnector1">
            <a:avLst/>
          </a:prstGeom>
          <a:ln>
            <a:solidFill>
              <a:schemeClr val="bg1">
                <a:lumMod val="75000"/>
              </a:schemeClr>
            </a:solidFill>
            <a:tailEnd type="triangle"/>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71" name="Group 70"/>
          <p:cNvGrpSpPr/>
          <p:nvPr/>
        </p:nvGrpSpPr>
        <p:grpSpPr>
          <a:xfrm>
            <a:off x="7418871" y="1168439"/>
            <a:ext cx="4673600" cy="1298643"/>
            <a:chOff x="863600" y="2381489"/>
            <a:chExt cx="4673600" cy="1299701"/>
          </a:xfrm>
        </p:grpSpPr>
        <p:sp>
          <p:nvSpPr>
            <p:cNvPr id="73" name="Oval 72"/>
            <p:cNvSpPr/>
            <p:nvPr/>
          </p:nvSpPr>
          <p:spPr bwMode="auto">
            <a:xfrm>
              <a:off x="863600" y="2478524"/>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4" name="Group 73"/>
            <p:cNvGrpSpPr/>
            <p:nvPr/>
          </p:nvGrpSpPr>
          <p:grpSpPr>
            <a:xfrm>
              <a:off x="1879600" y="2381489"/>
              <a:ext cx="3657600" cy="1299701"/>
              <a:chOff x="1879600" y="3087314"/>
              <a:chExt cx="4564985" cy="1090794"/>
            </a:xfrm>
          </p:grpSpPr>
          <p:sp>
            <p:nvSpPr>
              <p:cNvPr id="7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76" name="Rectangle 75"/>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77" name="Group 76"/>
          <p:cNvGrpSpPr/>
          <p:nvPr/>
        </p:nvGrpSpPr>
        <p:grpSpPr>
          <a:xfrm>
            <a:off x="7418871" y="2568996"/>
            <a:ext cx="4673600" cy="1298643"/>
            <a:chOff x="863600" y="2381489"/>
            <a:chExt cx="4673600" cy="1299701"/>
          </a:xfrm>
        </p:grpSpPr>
        <p:sp>
          <p:nvSpPr>
            <p:cNvPr id="78" name="Oval 77"/>
            <p:cNvSpPr/>
            <p:nvPr/>
          </p:nvSpPr>
          <p:spPr bwMode="auto">
            <a:xfrm>
              <a:off x="863600" y="2478524"/>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9" name="Group 78"/>
            <p:cNvGrpSpPr/>
            <p:nvPr/>
          </p:nvGrpSpPr>
          <p:grpSpPr>
            <a:xfrm>
              <a:off x="1879600" y="2381489"/>
              <a:ext cx="3657600" cy="1299701"/>
              <a:chOff x="1879600" y="3087314"/>
              <a:chExt cx="4564985" cy="1090794"/>
            </a:xfrm>
          </p:grpSpPr>
          <p:sp>
            <p:nvSpPr>
              <p:cNvPr id="8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2" name="Group 81"/>
          <p:cNvGrpSpPr/>
          <p:nvPr/>
        </p:nvGrpSpPr>
        <p:grpSpPr>
          <a:xfrm>
            <a:off x="7418871" y="3965232"/>
            <a:ext cx="4673600" cy="1298643"/>
            <a:chOff x="863600" y="2381489"/>
            <a:chExt cx="4673600" cy="1299701"/>
          </a:xfrm>
        </p:grpSpPr>
        <p:sp>
          <p:nvSpPr>
            <p:cNvPr id="83" name="Oval 82"/>
            <p:cNvSpPr/>
            <p:nvPr/>
          </p:nvSpPr>
          <p:spPr bwMode="auto">
            <a:xfrm>
              <a:off x="863600" y="2478524"/>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4" name="Group 83"/>
            <p:cNvGrpSpPr/>
            <p:nvPr/>
          </p:nvGrpSpPr>
          <p:grpSpPr>
            <a:xfrm>
              <a:off x="1879600" y="2381489"/>
              <a:ext cx="3657600" cy="1299701"/>
              <a:chOff x="1879600" y="3087314"/>
              <a:chExt cx="4564985" cy="1090794"/>
            </a:xfrm>
          </p:grpSpPr>
          <p:sp>
            <p:nvSpPr>
              <p:cNvPr id="85"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86" name="Rectangle 85"/>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87" name="Group 86"/>
          <p:cNvGrpSpPr/>
          <p:nvPr/>
        </p:nvGrpSpPr>
        <p:grpSpPr>
          <a:xfrm>
            <a:off x="7418871" y="5366643"/>
            <a:ext cx="4673600" cy="1298643"/>
            <a:chOff x="863600" y="2381489"/>
            <a:chExt cx="4673600" cy="1299701"/>
          </a:xfrm>
        </p:grpSpPr>
        <p:sp>
          <p:nvSpPr>
            <p:cNvPr id="88" name="Oval 87"/>
            <p:cNvSpPr/>
            <p:nvPr/>
          </p:nvSpPr>
          <p:spPr bwMode="auto">
            <a:xfrm>
              <a:off x="863600" y="2478524"/>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9" name="Group 88"/>
            <p:cNvGrpSpPr/>
            <p:nvPr/>
          </p:nvGrpSpPr>
          <p:grpSpPr>
            <a:xfrm>
              <a:off x="1879600" y="2381489"/>
              <a:ext cx="3657600" cy="1299701"/>
              <a:chOff x="1879600" y="3087314"/>
              <a:chExt cx="4564985" cy="1090794"/>
            </a:xfrm>
          </p:grpSpPr>
          <p:sp>
            <p:nvSpPr>
              <p:cNvPr id="90" name="Text Box 10"/>
              <p:cNvSpPr txBox="1">
                <a:spLocks noChangeArrowheads="1"/>
              </p:cNvSpPr>
              <p:nvPr/>
            </p:nvSpPr>
            <p:spPr bwMode="auto">
              <a:xfrm>
                <a:off x="1879600" y="3410059"/>
                <a:ext cx="4564985" cy="768049"/>
              </a:xfrm>
              <a:prstGeom prst="rect">
                <a:avLst/>
              </a:prstGeom>
              <a:noFill/>
              <a:ln w="9525">
                <a:noFill/>
                <a:miter lim="800000"/>
                <a:headEnd/>
                <a:tailEnd/>
              </a:ln>
            </p:spPr>
            <p:txBody>
              <a:bodyPr wrap="square" lIns="60960" tIns="30480" rIns="60960" bIns="30480">
                <a:spAutoFit/>
              </a:bodyPr>
              <a:lstStyle/>
              <a:p>
                <a:r>
                  <a:rPr lang="en-US" sz="1400" dirty="0">
                    <a:solidFill>
                      <a:schemeClr val="bg1">
                        <a:lumMod val="75000"/>
                      </a:schemeClr>
                    </a:solidFill>
                  </a:rPr>
                  <a:t>Lorem ipsum dolor sit amet, consectetur adipiscing elit, sed do eiusmod tempor incididunt ut labore et dolore magna aliqua. Ut enim ad minim veniam, quis nostrud exercitation</a:t>
                </a:r>
              </a:p>
            </p:txBody>
          </p:sp>
          <p:sp>
            <p:nvSpPr>
              <p:cNvPr id="91" name="Rectangle 90"/>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996981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wipe(down)">
                                      <p:cBhvr>
                                        <p:cTn id="23" dur="500"/>
                                        <p:tgtEl>
                                          <p:spTgt spid="14"/>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71"/>
                                        </p:tgtEl>
                                        <p:attrNameLst>
                                          <p:attrName>style.visibility</p:attrName>
                                        </p:attrNameLst>
                                      </p:cBhvr>
                                      <p:to>
                                        <p:strVal val="visible"/>
                                      </p:to>
                                    </p:set>
                                    <p:animEffect transition="in" filter="wipe(left)">
                                      <p:cBhvr>
                                        <p:cTn id="27" dur="500"/>
                                        <p:tgtEl>
                                          <p:spTgt spid="71"/>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down)">
                                      <p:cBhvr>
                                        <p:cTn id="31" dur="500"/>
                                        <p:tgtEl>
                                          <p:spTgt spid="16"/>
                                        </p:tgtEl>
                                      </p:cBhvr>
                                    </p:animEffect>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42"/>
                                        </p:tgtEl>
                                        <p:attrNameLst>
                                          <p:attrName>style.visibility</p:attrName>
                                        </p:attrNameLst>
                                      </p:cBhvr>
                                      <p:to>
                                        <p:strVal val="visible"/>
                                      </p:to>
                                    </p:set>
                                    <p:animEffect transition="in" filter="wipe(left)">
                                      <p:cBhvr>
                                        <p:cTn id="39" dur="500"/>
                                        <p:tgtEl>
                                          <p:spTgt spid="42"/>
                                        </p:tgtEl>
                                      </p:cBhvr>
                                    </p:animEffect>
                                  </p:childTnLst>
                                </p:cTn>
                              </p:par>
                            </p:childTnLst>
                          </p:cTn>
                        </p:par>
                        <p:par>
                          <p:cTn id="40" fill="hold">
                            <p:stCondLst>
                              <p:cond delay="4500"/>
                            </p:stCondLst>
                            <p:childTnLst>
                              <p:par>
                                <p:cTn id="41" presetID="22" presetClass="entr" presetSubtype="8" fill="hold"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500"/>
                                        <p:tgtEl>
                                          <p:spTgt spid="82"/>
                                        </p:tgtEl>
                                      </p:cBhvr>
                                    </p:animEffect>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left)">
                                      <p:cBhvr>
                                        <p:cTn id="47" dur="500"/>
                                        <p:tgtEl>
                                          <p:spTgt spid="44"/>
                                        </p:tgtEl>
                                      </p:cBhvr>
                                    </p:animEffect>
                                  </p:childTnLst>
                                </p:cTn>
                              </p:par>
                            </p:childTnLst>
                          </p:cTn>
                        </p:par>
                        <p:par>
                          <p:cTn id="48" fill="hold">
                            <p:stCondLst>
                              <p:cond delay="5500"/>
                            </p:stCondLst>
                            <p:childTnLst>
                              <p:par>
                                <p:cTn id="49" presetID="22" presetClass="entr" presetSubtype="8" fill="hold" nodeType="afterEffect">
                                  <p:stCondLst>
                                    <p:cond delay="0"/>
                                  </p:stCondLst>
                                  <p:childTnLst>
                                    <p:set>
                                      <p:cBhvr>
                                        <p:cTn id="50" dur="1" fill="hold">
                                          <p:stCondLst>
                                            <p:cond delay="0"/>
                                          </p:stCondLst>
                                        </p:cTn>
                                        <p:tgtEl>
                                          <p:spTgt spid="87"/>
                                        </p:tgtEl>
                                        <p:attrNameLst>
                                          <p:attrName>style.visibility</p:attrName>
                                        </p:attrNameLst>
                                      </p:cBhvr>
                                      <p:to>
                                        <p:strVal val="visible"/>
                                      </p:to>
                                    </p:set>
                                    <p:animEffect transition="in" filter="wipe(left)">
                                      <p:cBhvr>
                                        <p:cTn id="51"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2462772" y="1730711"/>
            <a:ext cx="3724164" cy="3878342"/>
            <a:chOff x="2462772" y="1730711"/>
            <a:chExt cx="3724164" cy="3878342"/>
          </a:xfrm>
          <a:effectLst>
            <a:outerShdw blurRad="50800" dist="38100" dir="2700000" algn="tl" rotWithShape="0">
              <a:prstClr val="black">
                <a:alpha val="40000"/>
              </a:prstClr>
            </a:outerShdw>
          </a:effectLst>
        </p:grpSpPr>
        <p:grpSp>
          <p:nvGrpSpPr>
            <p:cNvPr id="3" name="Group 2"/>
            <p:cNvGrpSpPr/>
            <p:nvPr/>
          </p:nvGrpSpPr>
          <p:grpSpPr>
            <a:xfrm>
              <a:off x="2462772" y="1730711"/>
              <a:ext cx="3724164" cy="3878342"/>
              <a:chOff x="2473789" y="1730711"/>
              <a:chExt cx="3724164" cy="3878342"/>
            </a:xfrm>
          </p:grpSpPr>
          <p:sp>
            <p:nvSpPr>
              <p:cNvPr id="7" name="Freeform 5"/>
              <p:cNvSpPr>
                <a:spLocks/>
              </p:cNvSpPr>
              <p:nvPr/>
            </p:nvSpPr>
            <p:spPr bwMode="auto">
              <a:xfrm>
                <a:off x="2473789"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rot="60000">
                <a:off x="2607848"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rot="60000">
                <a:off x="4599667"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 name="Oval 1"/>
            <p:cNvSpPr>
              <a:spLocks noChangeAspect="1"/>
            </p:cNvSpPr>
            <p:nvPr/>
          </p:nvSpPr>
          <p:spPr>
            <a:xfrm>
              <a:off x="3492322" y="2729795"/>
              <a:ext cx="1828800" cy="18288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 name="Group 4"/>
          <p:cNvGrpSpPr/>
          <p:nvPr/>
        </p:nvGrpSpPr>
        <p:grpSpPr>
          <a:xfrm>
            <a:off x="5591748" y="1560451"/>
            <a:ext cx="4171303" cy="3621116"/>
            <a:chOff x="5591748" y="1560451"/>
            <a:chExt cx="4171303" cy="3621116"/>
          </a:xfrm>
          <a:effectLst>
            <a:outerShdw blurRad="50800" dist="38100" dir="2700000" algn="tl" rotWithShape="0">
              <a:prstClr val="black">
                <a:alpha val="40000"/>
              </a:prstClr>
            </a:outerShdw>
          </a:effectLst>
        </p:grpSpPr>
        <p:grpSp>
          <p:nvGrpSpPr>
            <p:cNvPr id="4" name="Group 3"/>
            <p:cNvGrpSpPr/>
            <p:nvPr/>
          </p:nvGrpSpPr>
          <p:grpSpPr>
            <a:xfrm>
              <a:off x="5591748" y="1560451"/>
              <a:ext cx="4171303" cy="3621116"/>
              <a:chOff x="5591748" y="1560451"/>
              <a:chExt cx="4171303" cy="3621116"/>
            </a:xfrm>
          </p:grpSpPr>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Oval 60"/>
            <p:cNvSpPr>
              <a:spLocks noChangeAspect="1"/>
            </p:cNvSpPr>
            <p:nvPr/>
          </p:nvSpPr>
          <p:spPr>
            <a:xfrm>
              <a:off x="6677255" y="2821943"/>
              <a:ext cx="1828800" cy="18288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65" name="Group 64"/>
          <p:cNvGrpSpPr/>
          <p:nvPr/>
        </p:nvGrpSpPr>
        <p:grpSpPr>
          <a:xfrm>
            <a:off x="169374" y="2139479"/>
            <a:ext cx="2482851" cy="2169661"/>
            <a:chOff x="1879600" y="3087314"/>
            <a:chExt cx="3098800" cy="1820921"/>
          </a:xfrm>
        </p:grpSpPr>
        <p:sp>
          <p:nvSpPr>
            <p:cNvPr id="66"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67" name="Rectangle 66"/>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8" name="Group 67"/>
          <p:cNvGrpSpPr/>
          <p:nvPr/>
        </p:nvGrpSpPr>
        <p:grpSpPr>
          <a:xfrm>
            <a:off x="9615615" y="2119367"/>
            <a:ext cx="2482851" cy="2169661"/>
            <a:chOff x="1879600" y="3087314"/>
            <a:chExt cx="3098800" cy="1820921"/>
          </a:xfrm>
        </p:grpSpPr>
        <p:sp>
          <p:nvSpPr>
            <p:cNvPr id="69" name="Text Box 10"/>
            <p:cNvSpPr txBox="1">
              <a:spLocks noChangeArrowheads="1"/>
            </p:cNvSpPr>
            <p:nvPr/>
          </p:nvSpPr>
          <p:spPr bwMode="auto">
            <a:xfrm>
              <a:off x="1879600" y="3410059"/>
              <a:ext cx="3098800" cy="1498176"/>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Lorem ipsum dolor sit amet, consectetur adipiscing elit, sed do eiusmod tempor incididunt utdse ut labore et </a:t>
              </a:r>
            </a:p>
          </p:txBody>
        </p:sp>
        <p:sp>
          <p:nvSpPr>
            <p:cNvPr id="70" name="Rectangle 69"/>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7" name="Group 26"/>
          <p:cNvGrpSpPr/>
          <p:nvPr/>
        </p:nvGrpSpPr>
        <p:grpSpPr>
          <a:xfrm>
            <a:off x="127357" y="-21594"/>
            <a:ext cx="2524868" cy="613385"/>
            <a:chOff x="127357" y="-6354"/>
            <a:chExt cx="2524868" cy="613385"/>
          </a:xfrm>
        </p:grpSpPr>
        <p:sp>
          <p:nvSpPr>
            <p:cNvPr id="28" name="Round Same Side Corner Rectangle 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9" name="TextBox 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09793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dissolve">
                                      <p:cBhvr>
                                        <p:cTn id="11" dur="750"/>
                                        <p:tgtEl>
                                          <p:spTgt spid="6"/>
                                        </p:tgtEl>
                                      </p:cBhvr>
                                    </p:animEffect>
                                  </p:childTnLst>
                                </p:cTn>
                              </p:par>
                            </p:childTnLst>
                          </p:cTn>
                        </p:par>
                        <p:par>
                          <p:cTn id="12" fill="hold">
                            <p:stCondLst>
                              <p:cond delay="1750"/>
                            </p:stCondLst>
                            <p:childTnLst>
                              <p:par>
                                <p:cTn id="13" presetID="22" presetClass="entr" presetSubtype="1" fill="hold" nodeType="afterEffect">
                                  <p:stCondLst>
                                    <p:cond delay="0"/>
                                  </p:stCondLst>
                                  <p:childTnLst>
                                    <p:set>
                                      <p:cBhvr>
                                        <p:cTn id="14" dur="1" fill="hold">
                                          <p:stCondLst>
                                            <p:cond delay="0"/>
                                          </p:stCondLst>
                                        </p:cTn>
                                        <p:tgtEl>
                                          <p:spTgt spid="65"/>
                                        </p:tgtEl>
                                        <p:attrNameLst>
                                          <p:attrName>style.visibility</p:attrName>
                                        </p:attrNameLst>
                                      </p:cBhvr>
                                      <p:to>
                                        <p:strVal val="visible"/>
                                      </p:to>
                                    </p:set>
                                    <p:animEffect transition="in" filter="wipe(up)">
                                      <p:cBhvr>
                                        <p:cTn id="15" dur="500"/>
                                        <p:tgtEl>
                                          <p:spTgt spid="65"/>
                                        </p:tgtEl>
                                      </p:cBhvr>
                                    </p:animEffect>
                                  </p:childTnLst>
                                </p:cTn>
                              </p:par>
                            </p:childTnLst>
                          </p:cTn>
                        </p:par>
                        <p:par>
                          <p:cTn id="16" fill="hold">
                            <p:stCondLst>
                              <p:cond delay="2250"/>
                            </p:stCondLst>
                            <p:childTnLst>
                              <p:par>
                                <p:cTn id="17" presetID="9" presetClass="entr" presetSubtype="0" fill="hold"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750"/>
                                        <p:tgtEl>
                                          <p:spTgt spid="5"/>
                                        </p:tgtEl>
                                      </p:cBhvr>
                                    </p:animEffect>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500"/>
                                        <p:tgtEl>
                                          <p:spTgt spid="68"/>
                                        </p:tgtEl>
                                      </p:cBhvr>
                                    </p:animEffect>
                                  </p:childTnLst>
                                </p:cTn>
                              </p:par>
                            </p:childTnLst>
                          </p:cTn>
                        </p:par>
                        <p:par>
                          <p:cTn id="24" fill="hold">
                            <p:stCondLst>
                              <p:cond delay="3500"/>
                            </p:stCondLst>
                            <p:childTnLst>
                              <p:par>
                                <p:cTn id="25" presetID="22" presetClass="entr" presetSubtype="1" fill="hold" grpId="0" nodeType="afterEffect">
                                  <p:stCondLst>
                                    <p:cond delay="0"/>
                                  </p:stCondLst>
                                  <p:childTnLst>
                                    <p:set>
                                      <p:cBhvr>
                                        <p:cTn id="26" dur="1" fill="hold">
                                          <p:stCondLst>
                                            <p:cond delay="0"/>
                                          </p:stCondLst>
                                        </p:cTn>
                                        <p:tgtEl>
                                          <p:spTgt spid="62"/>
                                        </p:tgtEl>
                                        <p:attrNameLst>
                                          <p:attrName>style.visibility</p:attrName>
                                        </p:attrNameLst>
                                      </p:cBhvr>
                                      <p:to>
                                        <p:strVal val="visible"/>
                                      </p:to>
                                    </p:set>
                                    <p:animEffect transition="in" filter="wipe(up)">
                                      <p:cBhvr>
                                        <p:cTn id="2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6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99" name="Rectangle 98"/>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38"/>
          <p:cNvGrpSpPr/>
          <p:nvPr/>
        </p:nvGrpSpPr>
        <p:grpSpPr>
          <a:xfrm>
            <a:off x="858810" y="1540580"/>
            <a:ext cx="5166071" cy="1088295"/>
            <a:chOff x="644107" y="1330751"/>
            <a:chExt cx="3874553" cy="816221"/>
          </a:xfrm>
          <a:effectLst>
            <a:outerShdw blurRad="50800" dist="38100" dir="2700000" algn="tl" rotWithShape="0">
              <a:prstClr val="black">
                <a:alpha val="40000"/>
              </a:prstClr>
            </a:outerShdw>
          </a:effectLst>
        </p:grpSpPr>
        <p:sp>
          <p:nvSpPr>
            <p:cNvPr id="38" name="Rounded Rectangle 37"/>
            <p:cNvSpPr/>
            <p:nvPr/>
          </p:nvSpPr>
          <p:spPr>
            <a:xfrm>
              <a:off x="644107" y="1384863"/>
              <a:ext cx="3725972" cy="762109"/>
            </a:xfrm>
            <a:prstGeom prst="roundRect">
              <a:avLst>
                <a:gd name="adj" fmla="val 50000"/>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Rounded Rectangle 32"/>
            <p:cNvSpPr/>
            <p:nvPr/>
          </p:nvSpPr>
          <p:spPr>
            <a:xfrm>
              <a:off x="644107" y="1330751"/>
              <a:ext cx="3725972" cy="762109"/>
            </a:xfrm>
            <a:prstGeom prst="round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Isosceles Triangle 36"/>
            <p:cNvSpPr/>
            <p:nvPr/>
          </p:nvSpPr>
          <p:spPr>
            <a:xfrm rot="5400000">
              <a:off x="4322531" y="1607670"/>
              <a:ext cx="183987" cy="208271"/>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 name="Group 47"/>
          <p:cNvGrpSpPr/>
          <p:nvPr/>
        </p:nvGrpSpPr>
        <p:grpSpPr>
          <a:xfrm>
            <a:off x="858810" y="2949806"/>
            <a:ext cx="5166071" cy="1088295"/>
            <a:chOff x="644107" y="1330751"/>
            <a:chExt cx="3874553" cy="816221"/>
          </a:xfrm>
          <a:effectLst>
            <a:outerShdw blurRad="50800" dist="38100" dir="2700000" algn="tl" rotWithShape="0">
              <a:prstClr val="black">
                <a:alpha val="40000"/>
              </a:prstClr>
            </a:outerShdw>
          </a:effectLst>
        </p:grpSpPr>
        <p:sp>
          <p:nvSpPr>
            <p:cNvPr id="49" name="Rounded Rectangle 48"/>
            <p:cNvSpPr/>
            <p:nvPr/>
          </p:nvSpPr>
          <p:spPr>
            <a:xfrm>
              <a:off x="644107" y="1384863"/>
              <a:ext cx="3725972" cy="762109"/>
            </a:xfrm>
            <a:prstGeom prst="roundRect">
              <a:avLst>
                <a:gd name="adj" fmla="val 50000"/>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Rounded Rectangle 49"/>
            <p:cNvSpPr/>
            <p:nvPr/>
          </p:nvSpPr>
          <p:spPr>
            <a:xfrm>
              <a:off x="644107" y="1330751"/>
              <a:ext cx="3725972" cy="762109"/>
            </a:xfrm>
            <a:prstGeom prst="round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5400000">
              <a:off x="4322531" y="1607670"/>
              <a:ext cx="183987" cy="208271"/>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55"/>
          <p:cNvGrpSpPr/>
          <p:nvPr/>
        </p:nvGrpSpPr>
        <p:grpSpPr>
          <a:xfrm>
            <a:off x="858810" y="4369561"/>
            <a:ext cx="5166071" cy="1088295"/>
            <a:chOff x="644107" y="1330751"/>
            <a:chExt cx="3874553" cy="816221"/>
          </a:xfrm>
          <a:effectLst>
            <a:outerShdw blurRad="50800" dist="38100" dir="2700000" algn="tl" rotWithShape="0">
              <a:prstClr val="black">
                <a:alpha val="40000"/>
              </a:prstClr>
            </a:outerShdw>
          </a:effectLst>
        </p:grpSpPr>
        <p:sp>
          <p:nvSpPr>
            <p:cNvPr id="60" name="Rounded Rectangle 59"/>
            <p:cNvSpPr/>
            <p:nvPr/>
          </p:nvSpPr>
          <p:spPr>
            <a:xfrm>
              <a:off x="644107" y="1384863"/>
              <a:ext cx="3725972" cy="762109"/>
            </a:xfrm>
            <a:prstGeom prst="roundRect">
              <a:avLst>
                <a:gd name="adj" fmla="val 50000"/>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ounded Rectangle 63"/>
            <p:cNvSpPr/>
            <p:nvPr/>
          </p:nvSpPr>
          <p:spPr>
            <a:xfrm>
              <a:off x="644107" y="1330751"/>
              <a:ext cx="3725972" cy="762109"/>
            </a:xfrm>
            <a:prstGeom prst="round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Isosceles Triangle 68"/>
            <p:cNvSpPr/>
            <p:nvPr/>
          </p:nvSpPr>
          <p:spPr>
            <a:xfrm rot="5400000">
              <a:off x="4322531" y="1607670"/>
              <a:ext cx="183987" cy="208271"/>
            </a:xfrm>
            <a:prstGeom prst="triangl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2" name="Group 73"/>
          <p:cNvGrpSpPr/>
          <p:nvPr/>
        </p:nvGrpSpPr>
        <p:grpSpPr>
          <a:xfrm flipH="1">
            <a:off x="6166274" y="2223634"/>
            <a:ext cx="5166071" cy="1088295"/>
            <a:chOff x="644107" y="1330751"/>
            <a:chExt cx="3874553" cy="816221"/>
          </a:xfrm>
          <a:effectLst>
            <a:outerShdw blurRad="50800" dist="38100" dir="8100000" algn="tr" rotWithShape="0">
              <a:prstClr val="black">
                <a:alpha val="40000"/>
              </a:prstClr>
            </a:outerShdw>
          </a:effectLst>
        </p:grpSpPr>
        <p:sp>
          <p:nvSpPr>
            <p:cNvPr id="75" name="Rounded Rectangle 74"/>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Rounded Rectangle 75"/>
            <p:cNvSpPr/>
            <p:nvPr/>
          </p:nvSpPr>
          <p:spPr>
            <a:xfrm>
              <a:off x="644107" y="1330751"/>
              <a:ext cx="3725972" cy="762109"/>
            </a:xfrm>
            <a:prstGeom prst="round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Isosceles Triangle 76"/>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4" name="Group 81"/>
          <p:cNvGrpSpPr/>
          <p:nvPr/>
        </p:nvGrpSpPr>
        <p:grpSpPr>
          <a:xfrm flipH="1">
            <a:off x="6166274" y="3632860"/>
            <a:ext cx="5166071" cy="1088295"/>
            <a:chOff x="644107" y="1330751"/>
            <a:chExt cx="3874553" cy="816221"/>
          </a:xfrm>
          <a:effectLst>
            <a:outerShdw blurRad="50800" dist="38100" dir="8100000" algn="tr" rotWithShape="0">
              <a:prstClr val="black">
                <a:alpha val="40000"/>
              </a:prstClr>
            </a:outerShdw>
          </a:effectLst>
        </p:grpSpPr>
        <p:sp>
          <p:nvSpPr>
            <p:cNvPr id="83" name="Rounded Rectangle 82"/>
            <p:cNvSpPr/>
            <p:nvPr/>
          </p:nvSpPr>
          <p:spPr>
            <a:xfrm>
              <a:off x="644107" y="1384863"/>
              <a:ext cx="3725972" cy="762109"/>
            </a:xfrm>
            <a:prstGeom prst="roundRect">
              <a:avLst>
                <a:gd name="adj" fmla="val 50000"/>
              </a:avLst>
            </a:prstGeom>
            <a:solidFill>
              <a:srgbClr val="20468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Rounded Rectangle 83"/>
            <p:cNvSpPr/>
            <p:nvPr/>
          </p:nvSpPr>
          <p:spPr>
            <a:xfrm>
              <a:off x="644107" y="1330751"/>
              <a:ext cx="3725972" cy="762109"/>
            </a:xfrm>
            <a:prstGeom prst="round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Isosceles Triangle 84"/>
            <p:cNvSpPr/>
            <p:nvPr/>
          </p:nvSpPr>
          <p:spPr>
            <a:xfrm rot="5400000">
              <a:off x="4322531" y="1607670"/>
              <a:ext cx="183987" cy="208271"/>
            </a:xfrm>
            <a:prstGeom prst="triangle">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6" name="Group 89"/>
          <p:cNvGrpSpPr/>
          <p:nvPr/>
        </p:nvGrpSpPr>
        <p:grpSpPr>
          <a:xfrm flipH="1">
            <a:off x="6166274" y="5052615"/>
            <a:ext cx="5166071" cy="1088295"/>
            <a:chOff x="644107" y="1330751"/>
            <a:chExt cx="3874553" cy="816221"/>
          </a:xfrm>
          <a:effectLst>
            <a:outerShdw blurRad="50800" dist="38100" dir="8100000" algn="tr" rotWithShape="0">
              <a:prstClr val="black">
                <a:alpha val="40000"/>
              </a:prstClr>
            </a:outerShdw>
          </a:effectLst>
        </p:grpSpPr>
        <p:sp>
          <p:nvSpPr>
            <p:cNvPr id="91" name="Rounded Rectangle 90"/>
            <p:cNvSpPr/>
            <p:nvPr/>
          </p:nvSpPr>
          <p:spPr>
            <a:xfrm>
              <a:off x="644107" y="1384863"/>
              <a:ext cx="3725972" cy="762109"/>
            </a:xfrm>
            <a:prstGeom prst="round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2" name="Rounded Rectangle 91"/>
            <p:cNvSpPr/>
            <p:nvPr/>
          </p:nvSpPr>
          <p:spPr>
            <a:xfrm>
              <a:off x="644107" y="1330751"/>
              <a:ext cx="3725972" cy="762109"/>
            </a:xfrm>
            <a:prstGeom prst="roundRect">
              <a:avLst>
                <a:gd name="adj" fmla="val 5000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3" name="Isosceles Triangle 92"/>
            <p:cNvSpPr/>
            <p:nvPr/>
          </p:nvSpPr>
          <p:spPr>
            <a:xfrm rot="5400000">
              <a:off x="4322531" y="1607670"/>
              <a:ext cx="183987" cy="208271"/>
            </a:xfrm>
            <a:prstGeom prst="triangle">
              <a:avLst/>
            </a:prstGeom>
            <a:solidFill>
              <a:srgbClr val="5482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6" name="Freeform 125"/>
          <p:cNvSpPr>
            <a:spLocks noChangeAspect="1"/>
          </p:cNvSpPr>
          <p:nvPr/>
        </p:nvSpPr>
        <p:spPr bwMode="auto">
          <a:xfrm>
            <a:off x="10817471" y="23225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0" name="Oval 119"/>
          <p:cNvSpPr>
            <a:spLocks noChangeAspect="1"/>
          </p:cNvSpPr>
          <p:nvPr/>
        </p:nvSpPr>
        <p:spPr bwMode="auto">
          <a:xfrm>
            <a:off x="6514104" y="2320226"/>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solidFill>
                  <a:schemeClr val="bg2">
                    <a:lumMod val="10000"/>
                  </a:schemeClr>
                </a:solidFill>
                <a:latin typeface="+mj-lt"/>
              </a:rPr>
              <a:t>1969</a:t>
            </a:r>
          </a:p>
        </p:txBody>
      </p:sp>
      <p:sp>
        <p:nvSpPr>
          <p:cNvPr id="121" name="Oval 120"/>
          <p:cNvSpPr>
            <a:spLocks noChangeAspect="1"/>
          </p:cNvSpPr>
          <p:nvPr/>
        </p:nvSpPr>
        <p:spPr bwMode="auto">
          <a:xfrm>
            <a:off x="4825578" y="303294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1977</a:t>
            </a:r>
          </a:p>
        </p:txBody>
      </p:sp>
      <p:sp>
        <p:nvSpPr>
          <p:cNvPr id="122" name="Oval 121"/>
          <p:cNvSpPr>
            <a:spLocks noChangeAspect="1"/>
          </p:cNvSpPr>
          <p:nvPr/>
        </p:nvSpPr>
        <p:spPr bwMode="auto">
          <a:xfrm>
            <a:off x="4825578" y="4466002"/>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1996</a:t>
            </a:r>
          </a:p>
        </p:txBody>
      </p:sp>
      <p:sp>
        <p:nvSpPr>
          <p:cNvPr id="123" name="Oval 122"/>
          <p:cNvSpPr>
            <a:spLocks noChangeAspect="1"/>
          </p:cNvSpPr>
          <p:nvPr/>
        </p:nvSpPr>
        <p:spPr bwMode="auto">
          <a:xfrm>
            <a:off x="6512452" y="374149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1984</a:t>
            </a:r>
          </a:p>
        </p:txBody>
      </p:sp>
      <p:sp>
        <p:nvSpPr>
          <p:cNvPr id="124" name="Oval 123"/>
          <p:cNvSpPr>
            <a:spLocks noChangeAspect="1"/>
          </p:cNvSpPr>
          <p:nvPr/>
        </p:nvSpPr>
        <p:spPr bwMode="auto">
          <a:xfrm>
            <a:off x="6519174" y="5148060"/>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2014</a:t>
            </a:r>
          </a:p>
        </p:txBody>
      </p:sp>
      <p:sp>
        <p:nvSpPr>
          <p:cNvPr id="125" name="Oval 124"/>
          <p:cNvSpPr>
            <a:spLocks noChangeAspect="1"/>
          </p:cNvSpPr>
          <p:nvPr/>
        </p:nvSpPr>
        <p:spPr bwMode="auto">
          <a:xfrm>
            <a:off x="4829272" y="1613509"/>
            <a:ext cx="822960" cy="822960"/>
          </a:xfrm>
          <a:prstGeom prst="ellipse">
            <a:avLst/>
          </a:prstGeom>
          <a:noFill/>
          <a:ln w="63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2400" dirty="0">
                <a:latin typeface="+mj-lt"/>
              </a:rPr>
              <a:t>1962</a:t>
            </a:r>
          </a:p>
        </p:txBody>
      </p:sp>
      <p:sp>
        <p:nvSpPr>
          <p:cNvPr id="127" name="Freeform 126"/>
          <p:cNvSpPr>
            <a:spLocks noChangeAspect="1"/>
          </p:cNvSpPr>
          <p:nvPr/>
        </p:nvSpPr>
        <p:spPr bwMode="auto">
          <a:xfrm>
            <a:off x="10817470" y="373059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8" name="Freeform 127"/>
          <p:cNvSpPr>
            <a:spLocks noChangeAspect="1"/>
          </p:cNvSpPr>
          <p:nvPr/>
        </p:nvSpPr>
        <p:spPr bwMode="auto">
          <a:xfrm>
            <a:off x="10817470" y="5150345"/>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algn="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29" name="Freeform 128"/>
          <p:cNvSpPr>
            <a:spLocks noChangeAspect="1"/>
          </p:cNvSpPr>
          <p:nvPr/>
        </p:nvSpPr>
        <p:spPr bwMode="auto">
          <a:xfrm rot="10800000">
            <a:off x="961042" y="1638310"/>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0" name="Freeform 129"/>
          <p:cNvSpPr>
            <a:spLocks noChangeAspect="1"/>
          </p:cNvSpPr>
          <p:nvPr/>
        </p:nvSpPr>
        <p:spPr bwMode="auto">
          <a:xfrm rot="10800000">
            <a:off x="961042" y="3044229"/>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1" name="Freeform 130"/>
          <p:cNvSpPr>
            <a:spLocks noChangeAspect="1"/>
          </p:cNvSpPr>
          <p:nvPr/>
        </p:nvSpPr>
        <p:spPr bwMode="auto">
          <a:xfrm rot="10800000">
            <a:off x="963586" y="4466002"/>
            <a:ext cx="400191" cy="820684"/>
          </a:xfrm>
          <a:custGeom>
            <a:avLst/>
            <a:gdLst>
              <a:gd name="connsiteX0" fmla="*/ 0 w 400191"/>
              <a:gd name="connsiteY0" fmla="*/ 0 h 820684"/>
              <a:gd name="connsiteX1" fmla="*/ 71639 w 400191"/>
              <a:gd name="connsiteY1" fmla="*/ 7222 h 820684"/>
              <a:gd name="connsiteX2" fmla="*/ 400191 w 400191"/>
              <a:gd name="connsiteY2" fmla="*/ 410342 h 820684"/>
              <a:gd name="connsiteX3" fmla="*/ 71639 w 400191"/>
              <a:gd name="connsiteY3" fmla="*/ 813462 h 820684"/>
              <a:gd name="connsiteX4" fmla="*/ 0 w 400191"/>
              <a:gd name="connsiteY4" fmla="*/ 820684 h 8206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191" h="820684">
                <a:moveTo>
                  <a:pt x="0" y="0"/>
                </a:moveTo>
                <a:lnTo>
                  <a:pt x="71639" y="7222"/>
                </a:lnTo>
                <a:cubicBezTo>
                  <a:pt x="259143" y="45591"/>
                  <a:pt x="400191" y="211495"/>
                  <a:pt x="400191" y="410342"/>
                </a:cubicBezTo>
                <a:cubicBezTo>
                  <a:pt x="400191" y="609189"/>
                  <a:pt x="259143" y="775093"/>
                  <a:pt x="71639" y="813462"/>
                </a:cubicBezTo>
                <a:lnTo>
                  <a:pt x="0" y="820684"/>
                </a:lnTo>
                <a:close/>
              </a:path>
            </a:pathLst>
          </a:custGeom>
          <a:solidFill>
            <a:schemeClr val="bg1"/>
          </a:solidFill>
          <a:ln w="19050">
            <a:noFill/>
            <a:round/>
            <a:headEnd/>
            <a:tailEnd/>
          </a:ln>
          <a:effectLst>
            <a:outerShdw blurRad="50800" dist="38100" dir="10800000" algn="r"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2400" dirty="0">
              <a:solidFill>
                <a:schemeClr val="bg1"/>
              </a:solidFill>
              <a:latin typeface="+mj-lt"/>
            </a:endParaRPr>
          </a:p>
        </p:txBody>
      </p:sp>
      <p:sp>
        <p:nvSpPr>
          <p:cNvPr id="132" name="Text Box 10"/>
          <p:cNvSpPr txBox="1">
            <a:spLocks noChangeArrowheads="1"/>
          </p:cNvSpPr>
          <p:nvPr/>
        </p:nvSpPr>
        <p:spPr bwMode="auto">
          <a:xfrm>
            <a:off x="1608682" y="1534582"/>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3" name="Text Box 10"/>
          <p:cNvSpPr txBox="1">
            <a:spLocks noChangeArrowheads="1"/>
          </p:cNvSpPr>
          <p:nvPr/>
        </p:nvSpPr>
        <p:spPr bwMode="auto">
          <a:xfrm>
            <a:off x="1608682" y="2949806"/>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4" name="Text Box 10"/>
          <p:cNvSpPr txBox="1">
            <a:spLocks noChangeArrowheads="1"/>
          </p:cNvSpPr>
          <p:nvPr/>
        </p:nvSpPr>
        <p:spPr bwMode="auto">
          <a:xfrm>
            <a:off x="1608682" y="4363889"/>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5" name="Text Box 10"/>
          <p:cNvSpPr txBox="1">
            <a:spLocks noChangeArrowheads="1"/>
          </p:cNvSpPr>
          <p:nvPr/>
        </p:nvSpPr>
        <p:spPr bwMode="auto">
          <a:xfrm>
            <a:off x="7535173" y="2202573"/>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6" name="Text Box 10"/>
          <p:cNvSpPr txBox="1">
            <a:spLocks noChangeArrowheads="1"/>
          </p:cNvSpPr>
          <p:nvPr/>
        </p:nvSpPr>
        <p:spPr bwMode="auto">
          <a:xfrm>
            <a:off x="7533521" y="3628925"/>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137" name="Text Box 10"/>
          <p:cNvSpPr txBox="1">
            <a:spLocks noChangeArrowheads="1"/>
          </p:cNvSpPr>
          <p:nvPr/>
        </p:nvSpPr>
        <p:spPr bwMode="auto">
          <a:xfrm>
            <a:off x="7540243" y="5063514"/>
            <a:ext cx="3183029"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grpSp>
        <p:nvGrpSpPr>
          <p:cNvPr id="22" name="Group 21"/>
          <p:cNvGrpSpPr/>
          <p:nvPr/>
        </p:nvGrpSpPr>
        <p:grpSpPr>
          <a:xfrm>
            <a:off x="6045472" y="1379308"/>
            <a:ext cx="102145" cy="5029200"/>
            <a:chOff x="6045472" y="1379308"/>
            <a:chExt cx="102145" cy="5029200"/>
          </a:xfrm>
          <a:solidFill>
            <a:schemeClr val="bg1">
              <a:lumMod val="75000"/>
            </a:schemeClr>
          </a:solidFill>
        </p:grpSpPr>
        <p:cxnSp>
          <p:nvCxnSpPr>
            <p:cNvPr id="68" name="Straight Connector 67"/>
            <p:cNvCxnSpPr/>
            <p:nvPr/>
          </p:nvCxnSpPr>
          <p:spPr>
            <a:xfrm flipV="1">
              <a:off x="6096000" y="1379308"/>
              <a:ext cx="0" cy="5029200"/>
            </a:xfrm>
            <a:prstGeom prst="line">
              <a:avLst/>
            </a:prstGeom>
            <a:grpFill/>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21" name="Flowchart: Connector 20"/>
            <p:cNvSpPr>
              <a:spLocks noChangeAspect="1"/>
            </p:cNvSpPr>
            <p:nvPr/>
          </p:nvSpPr>
          <p:spPr>
            <a:xfrm flipV="1">
              <a:off x="6050280" y="200293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lowchart: Connector 137"/>
            <p:cNvSpPr>
              <a:spLocks noChangeAspect="1"/>
            </p:cNvSpPr>
            <p:nvPr/>
          </p:nvSpPr>
          <p:spPr>
            <a:xfrm flipV="1">
              <a:off x="6045472" y="26722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lowchart: Connector 138"/>
            <p:cNvSpPr>
              <a:spLocks noChangeAspect="1"/>
            </p:cNvSpPr>
            <p:nvPr/>
          </p:nvSpPr>
          <p:spPr>
            <a:xfrm flipV="1">
              <a:off x="6054448" y="3408851"/>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lowchart: Connector 139"/>
            <p:cNvSpPr>
              <a:spLocks noChangeAspect="1"/>
            </p:cNvSpPr>
            <p:nvPr/>
          </p:nvSpPr>
          <p:spPr>
            <a:xfrm flipV="1">
              <a:off x="6050986" y="409521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lowchart: Connector 140"/>
            <p:cNvSpPr>
              <a:spLocks noChangeAspect="1"/>
            </p:cNvSpPr>
            <p:nvPr/>
          </p:nvSpPr>
          <p:spPr>
            <a:xfrm flipV="1">
              <a:off x="6056177" y="4832676"/>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lowchart: Connector 141"/>
            <p:cNvSpPr>
              <a:spLocks noChangeAspect="1"/>
            </p:cNvSpPr>
            <p:nvPr/>
          </p:nvSpPr>
          <p:spPr>
            <a:xfrm flipV="1">
              <a:off x="6048520" y="5519872"/>
              <a:ext cx="91440" cy="91440"/>
            </a:xfrm>
            <a:prstGeom prst="flowChartConnector">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p:cNvGrpSpPr/>
          <p:nvPr/>
        </p:nvGrpSpPr>
        <p:grpSpPr>
          <a:xfrm>
            <a:off x="127357" y="-21594"/>
            <a:ext cx="2524868" cy="613385"/>
            <a:chOff x="127357" y="-6354"/>
            <a:chExt cx="2524868" cy="613385"/>
          </a:xfrm>
        </p:grpSpPr>
        <p:sp>
          <p:nvSpPr>
            <p:cNvPr id="57" name="Round Same Side Corner Rectangle 5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8" name="TextBox 5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083762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1000"/>
                                        <p:tgtEl>
                                          <p:spTgt spid="99"/>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ppt_x"/>
                                          </p:val>
                                        </p:tav>
                                        <p:tav tm="100000">
                                          <p:val>
                                            <p:strVal val="#ppt_x"/>
                                          </p:val>
                                        </p:tav>
                                      </p:tavLst>
                                    </p:anim>
                                    <p:anim calcmode="lin" valueType="num">
                                      <p:cBhvr additive="base">
                                        <p:cTn id="12" dur="1000" fill="hold"/>
                                        <p:tgtEl>
                                          <p:spTgt spid="22"/>
                                        </p:tgtEl>
                                        <p:attrNameLst>
                                          <p:attrName>ppt_y</p:attrName>
                                        </p:attrNameLst>
                                      </p:cBhvr>
                                      <p:tavLst>
                                        <p:tav tm="0">
                                          <p:val>
                                            <p:strVal val="1+#ppt_h/2"/>
                                          </p:val>
                                        </p:tav>
                                        <p:tav tm="100000">
                                          <p:val>
                                            <p:strVal val="#ppt_y"/>
                                          </p:val>
                                        </p:tav>
                                      </p:tavLst>
                                    </p:anim>
                                  </p:childTnLst>
                                </p:cTn>
                              </p:par>
                            </p:childTnLst>
                          </p:cTn>
                        </p:par>
                        <p:par>
                          <p:cTn id="13" fill="hold">
                            <p:stCondLst>
                              <p:cond delay="2000"/>
                            </p:stCondLst>
                            <p:childTnLst>
                              <p:par>
                                <p:cTn id="14" presetID="25" presetClass="entr" presetSubtype="0" fill="hold"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par>
                          <p:cTn id="24" fill="hold">
                            <p:stCondLst>
                              <p:cond delay="3000"/>
                            </p:stCondLst>
                            <p:childTnLst>
                              <p:par>
                                <p:cTn id="25" presetID="37" presetClass="entr" presetSubtype="0" fill="hold" grpId="0" nodeType="afterEffect">
                                  <p:stCondLst>
                                    <p:cond delay="0"/>
                                  </p:stCondLst>
                                  <p:childTnLst>
                                    <p:set>
                                      <p:cBhvr>
                                        <p:cTn id="26" dur="1" fill="hold">
                                          <p:stCondLst>
                                            <p:cond delay="0"/>
                                          </p:stCondLst>
                                        </p:cTn>
                                        <p:tgtEl>
                                          <p:spTgt spid="125"/>
                                        </p:tgtEl>
                                        <p:attrNameLst>
                                          <p:attrName>style.visibility</p:attrName>
                                        </p:attrNameLst>
                                      </p:cBhvr>
                                      <p:to>
                                        <p:strVal val="visible"/>
                                      </p:to>
                                    </p:set>
                                    <p:animEffect transition="in" filter="fade">
                                      <p:cBhvr>
                                        <p:cTn id="27" dur="1000"/>
                                        <p:tgtEl>
                                          <p:spTgt spid="125"/>
                                        </p:tgtEl>
                                      </p:cBhvr>
                                    </p:animEffect>
                                    <p:anim calcmode="lin" valueType="num">
                                      <p:cBhvr>
                                        <p:cTn id="28" dur="1000" fill="hold"/>
                                        <p:tgtEl>
                                          <p:spTgt spid="125"/>
                                        </p:tgtEl>
                                        <p:attrNameLst>
                                          <p:attrName>ppt_x</p:attrName>
                                        </p:attrNameLst>
                                      </p:cBhvr>
                                      <p:tavLst>
                                        <p:tav tm="0">
                                          <p:val>
                                            <p:strVal val="#ppt_x"/>
                                          </p:val>
                                        </p:tav>
                                        <p:tav tm="100000">
                                          <p:val>
                                            <p:strVal val="#ppt_x"/>
                                          </p:val>
                                        </p:tav>
                                      </p:tavLst>
                                    </p:anim>
                                    <p:anim calcmode="lin" valueType="num">
                                      <p:cBhvr>
                                        <p:cTn id="29" dur="900" decel="100000" fill="hold"/>
                                        <p:tgtEl>
                                          <p:spTgt spid="125"/>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25"/>
                                        </p:tgtEl>
                                        <p:attrNameLst>
                                          <p:attrName>ppt_y</p:attrName>
                                        </p:attrNameLst>
                                      </p:cBhvr>
                                      <p:tavLst>
                                        <p:tav tm="0">
                                          <p:val>
                                            <p:strVal val="#ppt_y-.03"/>
                                          </p:val>
                                        </p:tav>
                                        <p:tav tm="100000">
                                          <p:val>
                                            <p:strVal val="#ppt_y"/>
                                          </p:val>
                                        </p:tav>
                                      </p:tavLst>
                                    </p:anim>
                                  </p:childTnLst>
                                </p:cTn>
                              </p:par>
                              <p:par>
                                <p:cTn id="31" presetID="37" presetClass="entr" presetSubtype="0" fill="hold" grpId="0" nodeType="withEffect">
                                  <p:stCondLst>
                                    <p:cond delay="0"/>
                                  </p:stCondLst>
                                  <p:childTnLst>
                                    <p:set>
                                      <p:cBhvr>
                                        <p:cTn id="32" dur="1" fill="hold">
                                          <p:stCondLst>
                                            <p:cond delay="0"/>
                                          </p:stCondLst>
                                        </p:cTn>
                                        <p:tgtEl>
                                          <p:spTgt spid="132"/>
                                        </p:tgtEl>
                                        <p:attrNameLst>
                                          <p:attrName>style.visibility</p:attrName>
                                        </p:attrNameLst>
                                      </p:cBhvr>
                                      <p:to>
                                        <p:strVal val="visible"/>
                                      </p:to>
                                    </p:set>
                                    <p:animEffect transition="in" filter="fade">
                                      <p:cBhvr>
                                        <p:cTn id="33" dur="1000"/>
                                        <p:tgtEl>
                                          <p:spTgt spid="132"/>
                                        </p:tgtEl>
                                      </p:cBhvr>
                                    </p:animEffect>
                                    <p:anim calcmode="lin" valueType="num">
                                      <p:cBhvr>
                                        <p:cTn id="34" dur="1000" fill="hold"/>
                                        <p:tgtEl>
                                          <p:spTgt spid="132"/>
                                        </p:tgtEl>
                                        <p:attrNameLst>
                                          <p:attrName>ppt_x</p:attrName>
                                        </p:attrNameLst>
                                      </p:cBhvr>
                                      <p:tavLst>
                                        <p:tav tm="0">
                                          <p:val>
                                            <p:strVal val="#ppt_x"/>
                                          </p:val>
                                        </p:tav>
                                        <p:tav tm="100000">
                                          <p:val>
                                            <p:strVal val="#ppt_x"/>
                                          </p:val>
                                        </p:tav>
                                      </p:tavLst>
                                    </p:anim>
                                    <p:anim calcmode="lin" valueType="num">
                                      <p:cBhvr>
                                        <p:cTn id="35" dur="900" decel="100000" fill="hold"/>
                                        <p:tgtEl>
                                          <p:spTgt spid="132"/>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32"/>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129"/>
                                        </p:tgtEl>
                                        <p:attrNameLst>
                                          <p:attrName>style.visibility</p:attrName>
                                        </p:attrNameLst>
                                      </p:cBhvr>
                                      <p:to>
                                        <p:strVal val="visible"/>
                                      </p:to>
                                    </p:set>
                                    <p:animEffect transition="in" filter="fade">
                                      <p:cBhvr>
                                        <p:cTn id="39" dur="1000"/>
                                        <p:tgtEl>
                                          <p:spTgt spid="129"/>
                                        </p:tgtEl>
                                      </p:cBhvr>
                                    </p:animEffect>
                                    <p:anim calcmode="lin" valueType="num">
                                      <p:cBhvr>
                                        <p:cTn id="40" dur="1000" fill="hold"/>
                                        <p:tgtEl>
                                          <p:spTgt spid="129"/>
                                        </p:tgtEl>
                                        <p:attrNameLst>
                                          <p:attrName>ppt_x</p:attrName>
                                        </p:attrNameLst>
                                      </p:cBhvr>
                                      <p:tavLst>
                                        <p:tav tm="0">
                                          <p:val>
                                            <p:strVal val="#ppt_x"/>
                                          </p:val>
                                        </p:tav>
                                        <p:tav tm="100000">
                                          <p:val>
                                            <p:strVal val="#ppt_x"/>
                                          </p:val>
                                        </p:tav>
                                      </p:tavLst>
                                    </p:anim>
                                    <p:anim calcmode="lin" valueType="num">
                                      <p:cBhvr>
                                        <p:cTn id="41" dur="900" decel="100000" fill="hold"/>
                                        <p:tgtEl>
                                          <p:spTgt spid="129"/>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129"/>
                                        </p:tgtEl>
                                        <p:attrNameLst>
                                          <p:attrName>ppt_y</p:attrName>
                                        </p:attrNameLst>
                                      </p:cBhvr>
                                      <p:tavLst>
                                        <p:tav tm="0">
                                          <p:val>
                                            <p:strVal val="#ppt_y-.03"/>
                                          </p:val>
                                        </p:tav>
                                        <p:tav tm="100000">
                                          <p:val>
                                            <p:strVal val="#ppt_y"/>
                                          </p:val>
                                        </p:tav>
                                      </p:tavLst>
                                    </p:anim>
                                  </p:childTnLst>
                                </p:cTn>
                              </p:par>
                            </p:childTnLst>
                          </p:cTn>
                        </p:par>
                        <p:par>
                          <p:cTn id="43" fill="hold">
                            <p:stCondLst>
                              <p:cond delay="4000"/>
                            </p:stCondLst>
                            <p:childTnLst>
                              <p:par>
                                <p:cTn id="44" presetID="25" presetClass="entr" presetSubtype="0" fill="hold"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p:cTn id="46" dur="500" decel="50000" fill="hold">
                                          <p:stCondLst>
                                            <p:cond delay="0"/>
                                          </p:stCondLst>
                                        </p:cTn>
                                        <p:tgtEl>
                                          <p:spTgt spid="12"/>
                                        </p:tgtEl>
                                        <p:attrNameLst>
                                          <p:attrName>style.rotation</p:attrName>
                                        </p:attrNameLst>
                                      </p:cBhvr>
                                      <p:tavLst>
                                        <p:tav tm="0">
                                          <p:val>
                                            <p:fltVal val="-90"/>
                                          </p:val>
                                        </p:tav>
                                        <p:tav tm="100000">
                                          <p:val>
                                            <p:fltVal val="0"/>
                                          </p:val>
                                        </p:tav>
                                      </p:tavLst>
                                    </p:anim>
                                    <p:anim calcmode="lin" valueType="num">
                                      <p:cBhvr>
                                        <p:cTn id="47" dur="500" decel="50000" fill="hold">
                                          <p:stCondLst>
                                            <p:cond delay="0"/>
                                          </p:stCondLst>
                                        </p:cTn>
                                        <p:tgtEl>
                                          <p:spTgt spid="12"/>
                                        </p:tgtEl>
                                        <p:attrNameLst>
                                          <p:attrName>ppt_w</p:attrName>
                                        </p:attrNameLst>
                                      </p:cBhvr>
                                      <p:tavLst>
                                        <p:tav tm="0">
                                          <p:val>
                                            <p:strVal val="#ppt_w"/>
                                          </p:val>
                                        </p:tav>
                                        <p:tav tm="100000">
                                          <p:val>
                                            <p:strVal val="#ppt_w*.05"/>
                                          </p:val>
                                        </p:tav>
                                      </p:tavLst>
                                    </p:anim>
                                    <p:anim calcmode="lin" valueType="num">
                                      <p:cBhvr>
                                        <p:cTn id="48" dur="500" accel="50000" fill="hold">
                                          <p:stCondLst>
                                            <p:cond delay="500"/>
                                          </p:stCondLst>
                                        </p:cTn>
                                        <p:tgtEl>
                                          <p:spTgt spid="12"/>
                                        </p:tgtEl>
                                        <p:attrNameLst>
                                          <p:attrName>ppt_w</p:attrName>
                                        </p:attrNameLst>
                                      </p:cBhvr>
                                      <p:tavLst>
                                        <p:tav tm="0">
                                          <p:val>
                                            <p:strVal val="#ppt_w*.05"/>
                                          </p:val>
                                        </p:tav>
                                        <p:tav tm="100000">
                                          <p:val>
                                            <p:strVal val="#ppt_w"/>
                                          </p:val>
                                        </p:tav>
                                      </p:tavLst>
                                    </p:anim>
                                    <p:anim calcmode="lin" valueType="num">
                                      <p:cBhvr>
                                        <p:cTn id="49" dur="1000" fill="hold"/>
                                        <p:tgtEl>
                                          <p:spTgt spid="12"/>
                                        </p:tgtEl>
                                        <p:attrNameLst>
                                          <p:attrName>ppt_h</p:attrName>
                                        </p:attrNameLst>
                                      </p:cBhvr>
                                      <p:tavLst>
                                        <p:tav tm="0">
                                          <p:val>
                                            <p:strVal val="#ppt_h"/>
                                          </p:val>
                                        </p:tav>
                                        <p:tav tm="100000">
                                          <p:val>
                                            <p:strVal val="#ppt_h"/>
                                          </p:val>
                                        </p:tav>
                                      </p:tavLst>
                                    </p:anim>
                                    <p:anim calcmode="lin" valueType="num">
                                      <p:cBhvr>
                                        <p:cTn id="50" dur="500" decel="50000" fill="hold">
                                          <p:stCondLst>
                                            <p:cond delay="0"/>
                                          </p:stCondLst>
                                        </p:cTn>
                                        <p:tgtEl>
                                          <p:spTgt spid="12"/>
                                        </p:tgtEl>
                                        <p:attrNameLst>
                                          <p:attrName>ppt_x</p:attrName>
                                        </p:attrNameLst>
                                      </p:cBhvr>
                                      <p:tavLst>
                                        <p:tav tm="0">
                                          <p:val>
                                            <p:strVal val="#ppt_x+.4"/>
                                          </p:val>
                                        </p:tav>
                                        <p:tav tm="100000">
                                          <p:val>
                                            <p:strVal val="#ppt_x"/>
                                          </p:val>
                                        </p:tav>
                                      </p:tavLst>
                                    </p:anim>
                                    <p:anim calcmode="lin" valueType="num">
                                      <p:cBhvr>
                                        <p:cTn id="51" dur="500" decel="50000" fill="hold">
                                          <p:stCondLst>
                                            <p:cond delay="0"/>
                                          </p:stCondLst>
                                        </p:cTn>
                                        <p:tgtEl>
                                          <p:spTgt spid="12"/>
                                        </p:tgtEl>
                                        <p:attrNameLst>
                                          <p:attrName>ppt_y</p:attrName>
                                        </p:attrNameLst>
                                      </p:cBhvr>
                                      <p:tavLst>
                                        <p:tav tm="0">
                                          <p:val>
                                            <p:strVal val="#ppt_y-.2"/>
                                          </p:val>
                                        </p:tav>
                                        <p:tav tm="100000">
                                          <p:val>
                                            <p:strVal val="#ppt_y+.1"/>
                                          </p:val>
                                        </p:tav>
                                      </p:tavLst>
                                    </p:anim>
                                    <p:anim calcmode="lin" valueType="num">
                                      <p:cBhvr>
                                        <p:cTn id="52" dur="500" accel="50000" fill="hold">
                                          <p:stCondLst>
                                            <p:cond delay="500"/>
                                          </p:stCondLst>
                                        </p:cTn>
                                        <p:tgtEl>
                                          <p:spTgt spid="12"/>
                                        </p:tgtEl>
                                        <p:attrNameLst>
                                          <p:attrName>ppt_y</p:attrName>
                                        </p:attrNameLst>
                                      </p:cBhvr>
                                      <p:tavLst>
                                        <p:tav tm="0">
                                          <p:val>
                                            <p:strVal val="#ppt_y+.1"/>
                                          </p:val>
                                        </p:tav>
                                        <p:tav tm="100000">
                                          <p:val>
                                            <p:strVal val="#ppt_y"/>
                                          </p:val>
                                        </p:tav>
                                      </p:tavLst>
                                    </p:anim>
                                    <p:animEffect transition="in" filter="fade">
                                      <p:cBhvr>
                                        <p:cTn id="53" dur="1000" decel="50000">
                                          <p:stCondLst>
                                            <p:cond delay="0"/>
                                          </p:stCondLst>
                                        </p:cTn>
                                        <p:tgtEl>
                                          <p:spTgt spid="12"/>
                                        </p:tgtEl>
                                      </p:cBhvr>
                                    </p:animEffect>
                                  </p:childTnLst>
                                </p:cTn>
                              </p:par>
                            </p:childTnLst>
                          </p:cTn>
                        </p:par>
                        <p:par>
                          <p:cTn id="54" fill="hold">
                            <p:stCondLst>
                              <p:cond delay="5000"/>
                            </p:stCondLst>
                            <p:childTnLst>
                              <p:par>
                                <p:cTn id="55" presetID="37" presetClass="entr" presetSubtype="0" fill="hold" grpId="0" nodeType="afterEffect">
                                  <p:stCondLst>
                                    <p:cond delay="0"/>
                                  </p:stCondLst>
                                  <p:childTnLst>
                                    <p:set>
                                      <p:cBhvr>
                                        <p:cTn id="56" dur="1" fill="hold">
                                          <p:stCondLst>
                                            <p:cond delay="0"/>
                                          </p:stCondLst>
                                        </p:cTn>
                                        <p:tgtEl>
                                          <p:spTgt spid="120"/>
                                        </p:tgtEl>
                                        <p:attrNameLst>
                                          <p:attrName>style.visibility</p:attrName>
                                        </p:attrNameLst>
                                      </p:cBhvr>
                                      <p:to>
                                        <p:strVal val="visible"/>
                                      </p:to>
                                    </p:set>
                                    <p:animEffect transition="in" filter="fade">
                                      <p:cBhvr>
                                        <p:cTn id="57" dur="1000"/>
                                        <p:tgtEl>
                                          <p:spTgt spid="120"/>
                                        </p:tgtEl>
                                      </p:cBhvr>
                                    </p:animEffect>
                                    <p:anim calcmode="lin" valueType="num">
                                      <p:cBhvr>
                                        <p:cTn id="58" dur="1000" fill="hold"/>
                                        <p:tgtEl>
                                          <p:spTgt spid="120"/>
                                        </p:tgtEl>
                                        <p:attrNameLst>
                                          <p:attrName>ppt_x</p:attrName>
                                        </p:attrNameLst>
                                      </p:cBhvr>
                                      <p:tavLst>
                                        <p:tav tm="0">
                                          <p:val>
                                            <p:strVal val="#ppt_x"/>
                                          </p:val>
                                        </p:tav>
                                        <p:tav tm="100000">
                                          <p:val>
                                            <p:strVal val="#ppt_x"/>
                                          </p:val>
                                        </p:tav>
                                      </p:tavLst>
                                    </p:anim>
                                    <p:anim calcmode="lin" valueType="num">
                                      <p:cBhvr>
                                        <p:cTn id="59" dur="900" decel="100000" fill="hold"/>
                                        <p:tgtEl>
                                          <p:spTgt spid="120"/>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120"/>
                                        </p:tgtEl>
                                        <p:attrNameLst>
                                          <p:attrName>ppt_y</p:attrName>
                                        </p:attrNameLst>
                                      </p:cBhvr>
                                      <p:tavLst>
                                        <p:tav tm="0">
                                          <p:val>
                                            <p:strVal val="#ppt_y-.03"/>
                                          </p:val>
                                        </p:tav>
                                        <p:tav tm="100000">
                                          <p:val>
                                            <p:strVal val="#ppt_y"/>
                                          </p:val>
                                        </p:tav>
                                      </p:tavLst>
                                    </p:anim>
                                  </p:childTnLst>
                                </p:cTn>
                              </p:par>
                              <p:par>
                                <p:cTn id="61" presetID="37" presetClass="entr" presetSubtype="0" fill="hold" grpId="0" nodeType="withEffect">
                                  <p:stCondLst>
                                    <p:cond delay="0"/>
                                  </p:stCondLst>
                                  <p:childTnLst>
                                    <p:set>
                                      <p:cBhvr>
                                        <p:cTn id="62" dur="1" fill="hold">
                                          <p:stCondLst>
                                            <p:cond delay="0"/>
                                          </p:stCondLst>
                                        </p:cTn>
                                        <p:tgtEl>
                                          <p:spTgt spid="135"/>
                                        </p:tgtEl>
                                        <p:attrNameLst>
                                          <p:attrName>style.visibility</p:attrName>
                                        </p:attrNameLst>
                                      </p:cBhvr>
                                      <p:to>
                                        <p:strVal val="visible"/>
                                      </p:to>
                                    </p:set>
                                    <p:animEffect transition="in" filter="fade">
                                      <p:cBhvr>
                                        <p:cTn id="63" dur="1000"/>
                                        <p:tgtEl>
                                          <p:spTgt spid="135"/>
                                        </p:tgtEl>
                                      </p:cBhvr>
                                    </p:animEffect>
                                    <p:anim calcmode="lin" valueType="num">
                                      <p:cBhvr>
                                        <p:cTn id="64" dur="1000" fill="hold"/>
                                        <p:tgtEl>
                                          <p:spTgt spid="135"/>
                                        </p:tgtEl>
                                        <p:attrNameLst>
                                          <p:attrName>ppt_x</p:attrName>
                                        </p:attrNameLst>
                                      </p:cBhvr>
                                      <p:tavLst>
                                        <p:tav tm="0">
                                          <p:val>
                                            <p:strVal val="#ppt_x"/>
                                          </p:val>
                                        </p:tav>
                                        <p:tav tm="100000">
                                          <p:val>
                                            <p:strVal val="#ppt_x"/>
                                          </p:val>
                                        </p:tav>
                                      </p:tavLst>
                                    </p:anim>
                                    <p:anim calcmode="lin" valueType="num">
                                      <p:cBhvr>
                                        <p:cTn id="65" dur="900" decel="100000" fill="hold"/>
                                        <p:tgtEl>
                                          <p:spTgt spid="135"/>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5"/>
                                        </p:tgtEl>
                                        <p:attrNameLst>
                                          <p:attrName>ppt_y</p:attrName>
                                        </p:attrNameLst>
                                      </p:cBhvr>
                                      <p:tavLst>
                                        <p:tav tm="0">
                                          <p:val>
                                            <p:strVal val="#ppt_y-.03"/>
                                          </p:val>
                                        </p:tav>
                                        <p:tav tm="100000">
                                          <p:val>
                                            <p:strVal val="#ppt_y"/>
                                          </p:val>
                                        </p:tav>
                                      </p:tavLst>
                                    </p:anim>
                                  </p:childTnLst>
                                </p:cTn>
                              </p:par>
                              <p:par>
                                <p:cTn id="67" presetID="37" presetClass="entr" presetSubtype="0" fill="hold" grpId="0" nodeType="withEffect">
                                  <p:stCondLst>
                                    <p:cond delay="0"/>
                                  </p:stCondLst>
                                  <p:childTnLst>
                                    <p:set>
                                      <p:cBhvr>
                                        <p:cTn id="68" dur="1" fill="hold">
                                          <p:stCondLst>
                                            <p:cond delay="0"/>
                                          </p:stCondLst>
                                        </p:cTn>
                                        <p:tgtEl>
                                          <p:spTgt spid="126"/>
                                        </p:tgtEl>
                                        <p:attrNameLst>
                                          <p:attrName>style.visibility</p:attrName>
                                        </p:attrNameLst>
                                      </p:cBhvr>
                                      <p:to>
                                        <p:strVal val="visible"/>
                                      </p:to>
                                    </p:set>
                                    <p:animEffect transition="in" filter="fade">
                                      <p:cBhvr>
                                        <p:cTn id="69" dur="1000"/>
                                        <p:tgtEl>
                                          <p:spTgt spid="126"/>
                                        </p:tgtEl>
                                      </p:cBhvr>
                                    </p:animEffect>
                                    <p:anim calcmode="lin" valueType="num">
                                      <p:cBhvr>
                                        <p:cTn id="70" dur="1000" fill="hold"/>
                                        <p:tgtEl>
                                          <p:spTgt spid="126"/>
                                        </p:tgtEl>
                                        <p:attrNameLst>
                                          <p:attrName>ppt_x</p:attrName>
                                        </p:attrNameLst>
                                      </p:cBhvr>
                                      <p:tavLst>
                                        <p:tav tm="0">
                                          <p:val>
                                            <p:strVal val="#ppt_x"/>
                                          </p:val>
                                        </p:tav>
                                        <p:tav tm="100000">
                                          <p:val>
                                            <p:strVal val="#ppt_x"/>
                                          </p:val>
                                        </p:tav>
                                      </p:tavLst>
                                    </p:anim>
                                    <p:anim calcmode="lin" valueType="num">
                                      <p:cBhvr>
                                        <p:cTn id="71" dur="900" decel="100000" fill="hold"/>
                                        <p:tgtEl>
                                          <p:spTgt spid="126"/>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126"/>
                                        </p:tgtEl>
                                        <p:attrNameLst>
                                          <p:attrName>ppt_y</p:attrName>
                                        </p:attrNameLst>
                                      </p:cBhvr>
                                      <p:tavLst>
                                        <p:tav tm="0">
                                          <p:val>
                                            <p:strVal val="#ppt_y-.03"/>
                                          </p:val>
                                        </p:tav>
                                        <p:tav tm="100000">
                                          <p:val>
                                            <p:strVal val="#ppt_y"/>
                                          </p:val>
                                        </p:tav>
                                      </p:tavLst>
                                    </p:anim>
                                  </p:childTnLst>
                                </p:cTn>
                              </p:par>
                            </p:childTnLst>
                          </p:cTn>
                        </p:par>
                        <p:par>
                          <p:cTn id="73" fill="hold">
                            <p:stCondLst>
                              <p:cond delay="6000"/>
                            </p:stCondLst>
                            <p:childTnLst>
                              <p:par>
                                <p:cTn id="74" presetID="25" presetClass="entr" presetSubtype="0" fill="hold"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7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7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79" dur="1000" fill="hold"/>
                                        <p:tgtEl>
                                          <p:spTgt spid="5"/>
                                        </p:tgtEl>
                                        <p:attrNameLst>
                                          <p:attrName>ppt_h</p:attrName>
                                        </p:attrNameLst>
                                      </p:cBhvr>
                                      <p:tavLst>
                                        <p:tav tm="0">
                                          <p:val>
                                            <p:strVal val="#ppt_h"/>
                                          </p:val>
                                        </p:tav>
                                        <p:tav tm="100000">
                                          <p:val>
                                            <p:strVal val="#ppt_h"/>
                                          </p:val>
                                        </p:tav>
                                      </p:tavLst>
                                    </p:anim>
                                    <p:anim calcmode="lin" valueType="num">
                                      <p:cBhvr>
                                        <p:cTn id="8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8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8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83" dur="1000" decel="50000">
                                          <p:stCondLst>
                                            <p:cond delay="0"/>
                                          </p:stCondLst>
                                        </p:cTn>
                                        <p:tgtEl>
                                          <p:spTgt spid="5"/>
                                        </p:tgtEl>
                                      </p:cBhvr>
                                    </p:animEffect>
                                  </p:childTnLst>
                                </p:cTn>
                              </p:par>
                            </p:childTnLst>
                          </p:cTn>
                        </p:par>
                        <p:par>
                          <p:cTn id="84" fill="hold">
                            <p:stCondLst>
                              <p:cond delay="7000"/>
                            </p:stCondLst>
                            <p:childTnLst>
                              <p:par>
                                <p:cTn id="85" presetID="37" presetClass="entr" presetSubtype="0" fill="hold" grpId="0" nodeType="afterEffect">
                                  <p:stCondLst>
                                    <p:cond delay="0"/>
                                  </p:stCondLst>
                                  <p:childTnLst>
                                    <p:set>
                                      <p:cBhvr>
                                        <p:cTn id="86" dur="1" fill="hold">
                                          <p:stCondLst>
                                            <p:cond delay="0"/>
                                          </p:stCondLst>
                                        </p:cTn>
                                        <p:tgtEl>
                                          <p:spTgt spid="121"/>
                                        </p:tgtEl>
                                        <p:attrNameLst>
                                          <p:attrName>style.visibility</p:attrName>
                                        </p:attrNameLst>
                                      </p:cBhvr>
                                      <p:to>
                                        <p:strVal val="visible"/>
                                      </p:to>
                                    </p:set>
                                    <p:animEffect transition="in" filter="fade">
                                      <p:cBhvr>
                                        <p:cTn id="87" dur="1000"/>
                                        <p:tgtEl>
                                          <p:spTgt spid="121"/>
                                        </p:tgtEl>
                                      </p:cBhvr>
                                    </p:animEffect>
                                    <p:anim calcmode="lin" valueType="num">
                                      <p:cBhvr>
                                        <p:cTn id="88" dur="1000" fill="hold"/>
                                        <p:tgtEl>
                                          <p:spTgt spid="121"/>
                                        </p:tgtEl>
                                        <p:attrNameLst>
                                          <p:attrName>ppt_x</p:attrName>
                                        </p:attrNameLst>
                                      </p:cBhvr>
                                      <p:tavLst>
                                        <p:tav tm="0">
                                          <p:val>
                                            <p:strVal val="#ppt_x"/>
                                          </p:val>
                                        </p:tav>
                                        <p:tav tm="100000">
                                          <p:val>
                                            <p:strVal val="#ppt_x"/>
                                          </p:val>
                                        </p:tav>
                                      </p:tavLst>
                                    </p:anim>
                                    <p:anim calcmode="lin" valueType="num">
                                      <p:cBhvr>
                                        <p:cTn id="89" dur="900" decel="100000" fill="hold"/>
                                        <p:tgtEl>
                                          <p:spTgt spid="121"/>
                                        </p:tgtEl>
                                        <p:attrNameLst>
                                          <p:attrName>ppt_y</p:attrName>
                                        </p:attrNameLst>
                                      </p:cBhvr>
                                      <p:tavLst>
                                        <p:tav tm="0">
                                          <p:val>
                                            <p:strVal val="#ppt_y+1"/>
                                          </p:val>
                                        </p:tav>
                                        <p:tav tm="100000">
                                          <p:val>
                                            <p:strVal val="#ppt_y-.03"/>
                                          </p:val>
                                        </p:tav>
                                      </p:tavLst>
                                    </p:anim>
                                    <p:anim calcmode="lin" valueType="num">
                                      <p:cBhvr>
                                        <p:cTn id="90" dur="100" accel="100000" fill="hold">
                                          <p:stCondLst>
                                            <p:cond delay="900"/>
                                          </p:stCondLst>
                                        </p:cTn>
                                        <p:tgtEl>
                                          <p:spTgt spid="121"/>
                                        </p:tgtEl>
                                        <p:attrNameLst>
                                          <p:attrName>ppt_y</p:attrName>
                                        </p:attrNameLst>
                                      </p:cBhvr>
                                      <p:tavLst>
                                        <p:tav tm="0">
                                          <p:val>
                                            <p:strVal val="#ppt_y-.03"/>
                                          </p:val>
                                        </p:tav>
                                        <p:tav tm="100000">
                                          <p:val>
                                            <p:strVal val="#ppt_y"/>
                                          </p:val>
                                        </p:tav>
                                      </p:tavLst>
                                    </p:anim>
                                  </p:childTnLst>
                                </p:cTn>
                              </p:par>
                              <p:par>
                                <p:cTn id="91" presetID="37" presetClass="entr" presetSubtype="0" fill="hold" grpId="0" nodeType="withEffect">
                                  <p:stCondLst>
                                    <p:cond delay="0"/>
                                  </p:stCondLst>
                                  <p:childTnLst>
                                    <p:set>
                                      <p:cBhvr>
                                        <p:cTn id="92" dur="1" fill="hold">
                                          <p:stCondLst>
                                            <p:cond delay="0"/>
                                          </p:stCondLst>
                                        </p:cTn>
                                        <p:tgtEl>
                                          <p:spTgt spid="133"/>
                                        </p:tgtEl>
                                        <p:attrNameLst>
                                          <p:attrName>style.visibility</p:attrName>
                                        </p:attrNameLst>
                                      </p:cBhvr>
                                      <p:to>
                                        <p:strVal val="visible"/>
                                      </p:to>
                                    </p:set>
                                    <p:animEffect transition="in" filter="fade">
                                      <p:cBhvr>
                                        <p:cTn id="93" dur="1000"/>
                                        <p:tgtEl>
                                          <p:spTgt spid="133"/>
                                        </p:tgtEl>
                                      </p:cBhvr>
                                    </p:animEffect>
                                    <p:anim calcmode="lin" valueType="num">
                                      <p:cBhvr>
                                        <p:cTn id="94" dur="1000" fill="hold"/>
                                        <p:tgtEl>
                                          <p:spTgt spid="133"/>
                                        </p:tgtEl>
                                        <p:attrNameLst>
                                          <p:attrName>ppt_x</p:attrName>
                                        </p:attrNameLst>
                                      </p:cBhvr>
                                      <p:tavLst>
                                        <p:tav tm="0">
                                          <p:val>
                                            <p:strVal val="#ppt_x"/>
                                          </p:val>
                                        </p:tav>
                                        <p:tav tm="100000">
                                          <p:val>
                                            <p:strVal val="#ppt_x"/>
                                          </p:val>
                                        </p:tav>
                                      </p:tavLst>
                                    </p:anim>
                                    <p:anim calcmode="lin" valueType="num">
                                      <p:cBhvr>
                                        <p:cTn id="95" dur="900" decel="100000" fill="hold"/>
                                        <p:tgtEl>
                                          <p:spTgt spid="133"/>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33"/>
                                        </p:tgtEl>
                                        <p:attrNameLst>
                                          <p:attrName>ppt_y</p:attrName>
                                        </p:attrNameLst>
                                      </p:cBhvr>
                                      <p:tavLst>
                                        <p:tav tm="0">
                                          <p:val>
                                            <p:strVal val="#ppt_y-.03"/>
                                          </p:val>
                                        </p:tav>
                                        <p:tav tm="100000">
                                          <p:val>
                                            <p:strVal val="#ppt_y"/>
                                          </p:val>
                                        </p:tav>
                                      </p:tavLst>
                                    </p:anim>
                                  </p:childTnLst>
                                </p:cTn>
                              </p:par>
                              <p:par>
                                <p:cTn id="97" presetID="37" presetClass="entr" presetSubtype="0" fill="hold" grpId="0" nodeType="withEffect">
                                  <p:stCondLst>
                                    <p:cond delay="0"/>
                                  </p:stCondLst>
                                  <p:childTnLst>
                                    <p:set>
                                      <p:cBhvr>
                                        <p:cTn id="98" dur="1" fill="hold">
                                          <p:stCondLst>
                                            <p:cond delay="0"/>
                                          </p:stCondLst>
                                        </p:cTn>
                                        <p:tgtEl>
                                          <p:spTgt spid="130"/>
                                        </p:tgtEl>
                                        <p:attrNameLst>
                                          <p:attrName>style.visibility</p:attrName>
                                        </p:attrNameLst>
                                      </p:cBhvr>
                                      <p:to>
                                        <p:strVal val="visible"/>
                                      </p:to>
                                    </p:set>
                                    <p:animEffect transition="in" filter="fade">
                                      <p:cBhvr>
                                        <p:cTn id="99" dur="1000"/>
                                        <p:tgtEl>
                                          <p:spTgt spid="130"/>
                                        </p:tgtEl>
                                      </p:cBhvr>
                                    </p:animEffect>
                                    <p:anim calcmode="lin" valueType="num">
                                      <p:cBhvr>
                                        <p:cTn id="100" dur="1000" fill="hold"/>
                                        <p:tgtEl>
                                          <p:spTgt spid="130"/>
                                        </p:tgtEl>
                                        <p:attrNameLst>
                                          <p:attrName>ppt_x</p:attrName>
                                        </p:attrNameLst>
                                      </p:cBhvr>
                                      <p:tavLst>
                                        <p:tav tm="0">
                                          <p:val>
                                            <p:strVal val="#ppt_x"/>
                                          </p:val>
                                        </p:tav>
                                        <p:tav tm="100000">
                                          <p:val>
                                            <p:strVal val="#ppt_x"/>
                                          </p:val>
                                        </p:tav>
                                      </p:tavLst>
                                    </p:anim>
                                    <p:anim calcmode="lin" valueType="num">
                                      <p:cBhvr>
                                        <p:cTn id="101" dur="900" decel="100000" fill="hold"/>
                                        <p:tgtEl>
                                          <p:spTgt spid="130"/>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130"/>
                                        </p:tgtEl>
                                        <p:attrNameLst>
                                          <p:attrName>ppt_y</p:attrName>
                                        </p:attrNameLst>
                                      </p:cBhvr>
                                      <p:tavLst>
                                        <p:tav tm="0">
                                          <p:val>
                                            <p:strVal val="#ppt_y-.03"/>
                                          </p:val>
                                        </p:tav>
                                        <p:tav tm="100000">
                                          <p:val>
                                            <p:strVal val="#ppt_y"/>
                                          </p:val>
                                        </p:tav>
                                      </p:tavLst>
                                    </p:anim>
                                  </p:childTnLst>
                                </p:cTn>
                              </p:par>
                            </p:childTnLst>
                          </p:cTn>
                        </p:par>
                        <p:par>
                          <p:cTn id="103" fill="hold">
                            <p:stCondLst>
                              <p:cond delay="8000"/>
                            </p:stCondLst>
                            <p:childTnLst>
                              <p:par>
                                <p:cTn id="104" presetID="25" presetClass="entr" presetSubtype="0" fill="hold" nodeType="afterEffect">
                                  <p:stCondLst>
                                    <p:cond delay="0"/>
                                  </p:stCondLst>
                                  <p:childTnLst>
                                    <p:set>
                                      <p:cBhvr>
                                        <p:cTn id="105" dur="1" fill="hold">
                                          <p:stCondLst>
                                            <p:cond delay="0"/>
                                          </p:stCondLst>
                                        </p:cTn>
                                        <p:tgtEl>
                                          <p:spTgt spid="14"/>
                                        </p:tgtEl>
                                        <p:attrNameLst>
                                          <p:attrName>style.visibility</p:attrName>
                                        </p:attrNameLst>
                                      </p:cBhvr>
                                      <p:to>
                                        <p:strVal val="visible"/>
                                      </p:to>
                                    </p:set>
                                    <p:anim calcmode="lin" valueType="num">
                                      <p:cBhvr>
                                        <p:cTn id="106"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107"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108"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109" dur="1000" fill="hold"/>
                                        <p:tgtEl>
                                          <p:spTgt spid="14"/>
                                        </p:tgtEl>
                                        <p:attrNameLst>
                                          <p:attrName>ppt_h</p:attrName>
                                        </p:attrNameLst>
                                      </p:cBhvr>
                                      <p:tavLst>
                                        <p:tav tm="0">
                                          <p:val>
                                            <p:strVal val="#ppt_h"/>
                                          </p:val>
                                        </p:tav>
                                        <p:tav tm="100000">
                                          <p:val>
                                            <p:strVal val="#ppt_h"/>
                                          </p:val>
                                        </p:tav>
                                      </p:tavLst>
                                    </p:anim>
                                    <p:anim calcmode="lin" valueType="num">
                                      <p:cBhvr>
                                        <p:cTn id="110"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111"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112"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113" dur="1000" decel="50000">
                                          <p:stCondLst>
                                            <p:cond delay="0"/>
                                          </p:stCondLst>
                                        </p:cTn>
                                        <p:tgtEl>
                                          <p:spTgt spid="14"/>
                                        </p:tgtEl>
                                      </p:cBhvr>
                                    </p:animEffect>
                                  </p:childTnLst>
                                </p:cTn>
                              </p:par>
                            </p:childTnLst>
                          </p:cTn>
                        </p:par>
                        <p:par>
                          <p:cTn id="114" fill="hold">
                            <p:stCondLst>
                              <p:cond delay="9000"/>
                            </p:stCondLst>
                            <p:childTnLst>
                              <p:par>
                                <p:cTn id="115" presetID="37" presetClass="entr" presetSubtype="0" fill="hold" grpId="0" nodeType="afterEffect">
                                  <p:stCondLst>
                                    <p:cond delay="0"/>
                                  </p:stCondLst>
                                  <p:childTnLst>
                                    <p:set>
                                      <p:cBhvr>
                                        <p:cTn id="116" dur="1" fill="hold">
                                          <p:stCondLst>
                                            <p:cond delay="0"/>
                                          </p:stCondLst>
                                        </p:cTn>
                                        <p:tgtEl>
                                          <p:spTgt spid="123"/>
                                        </p:tgtEl>
                                        <p:attrNameLst>
                                          <p:attrName>style.visibility</p:attrName>
                                        </p:attrNameLst>
                                      </p:cBhvr>
                                      <p:to>
                                        <p:strVal val="visible"/>
                                      </p:to>
                                    </p:set>
                                    <p:animEffect transition="in" filter="fade">
                                      <p:cBhvr>
                                        <p:cTn id="117" dur="1000"/>
                                        <p:tgtEl>
                                          <p:spTgt spid="123"/>
                                        </p:tgtEl>
                                      </p:cBhvr>
                                    </p:animEffect>
                                    <p:anim calcmode="lin" valueType="num">
                                      <p:cBhvr>
                                        <p:cTn id="118" dur="1000" fill="hold"/>
                                        <p:tgtEl>
                                          <p:spTgt spid="123"/>
                                        </p:tgtEl>
                                        <p:attrNameLst>
                                          <p:attrName>ppt_x</p:attrName>
                                        </p:attrNameLst>
                                      </p:cBhvr>
                                      <p:tavLst>
                                        <p:tav tm="0">
                                          <p:val>
                                            <p:strVal val="#ppt_x"/>
                                          </p:val>
                                        </p:tav>
                                        <p:tav tm="100000">
                                          <p:val>
                                            <p:strVal val="#ppt_x"/>
                                          </p:val>
                                        </p:tav>
                                      </p:tavLst>
                                    </p:anim>
                                    <p:anim calcmode="lin" valueType="num">
                                      <p:cBhvr>
                                        <p:cTn id="119" dur="900" decel="100000" fill="hold"/>
                                        <p:tgtEl>
                                          <p:spTgt spid="123"/>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123"/>
                                        </p:tgtEl>
                                        <p:attrNameLst>
                                          <p:attrName>ppt_y</p:attrName>
                                        </p:attrNameLst>
                                      </p:cBhvr>
                                      <p:tavLst>
                                        <p:tav tm="0">
                                          <p:val>
                                            <p:strVal val="#ppt_y-.03"/>
                                          </p:val>
                                        </p:tav>
                                        <p:tav tm="100000">
                                          <p:val>
                                            <p:strVal val="#ppt_y"/>
                                          </p:val>
                                        </p:tav>
                                      </p:tavLst>
                                    </p:anim>
                                  </p:childTnLst>
                                </p:cTn>
                              </p:par>
                              <p:par>
                                <p:cTn id="121" presetID="37" presetClass="entr" presetSubtype="0" fill="hold" grpId="0" nodeType="withEffect">
                                  <p:stCondLst>
                                    <p:cond delay="0"/>
                                  </p:stCondLst>
                                  <p:childTnLst>
                                    <p:set>
                                      <p:cBhvr>
                                        <p:cTn id="122" dur="1" fill="hold">
                                          <p:stCondLst>
                                            <p:cond delay="0"/>
                                          </p:stCondLst>
                                        </p:cTn>
                                        <p:tgtEl>
                                          <p:spTgt spid="136"/>
                                        </p:tgtEl>
                                        <p:attrNameLst>
                                          <p:attrName>style.visibility</p:attrName>
                                        </p:attrNameLst>
                                      </p:cBhvr>
                                      <p:to>
                                        <p:strVal val="visible"/>
                                      </p:to>
                                    </p:set>
                                    <p:animEffect transition="in" filter="fade">
                                      <p:cBhvr>
                                        <p:cTn id="123" dur="1000"/>
                                        <p:tgtEl>
                                          <p:spTgt spid="136"/>
                                        </p:tgtEl>
                                      </p:cBhvr>
                                    </p:animEffect>
                                    <p:anim calcmode="lin" valueType="num">
                                      <p:cBhvr>
                                        <p:cTn id="124" dur="1000" fill="hold"/>
                                        <p:tgtEl>
                                          <p:spTgt spid="136"/>
                                        </p:tgtEl>
                                        <p:attrNameLst>
                                          <p:attrName>ppt_x</p:attrName>
                                        </p:attrNameLst>
                                      </p:cBhvr>
                                      <p:tavLst>
                                        <p:tav tm="0">
                                          <p:val>
                                            <p:strVal val="#ppt_x"/>
                                          </p:val>
                                        </p:tav>
                                        <p:tav tm="100000">
                                          <p:val>
                                            <p:strVal val="#ppt_x"/>
                                          </p:val>
                                        </p:tav>
                                      </p:tavLst>
                                    </p:anim>
                                    <p:anim calcmode="lin" valueType="num">
                                      <p:cBhvr>
                                        <p:cTn id="125" dur="900" decel="100000" fill="hold"/>
                                        <p:tgtEl>
                                          <p:spTgt spid="136"/>
                                        </p:tgtEl>
                                        <p:attrNameLst>
                                          <p:attrName>ppt_y</p:attrName>
                                        </p:attrNameLst>
                                      </p:cBhvr>
                                      <p:tavLst>
                                        <p:tav tm="0">
                                          <p:val>
                                            <p:strVal val="#ppt_y+1"/>
                                          </p:val>
                                        </p:tav>
                                        <p:tav tm="100000">
                                          <p:val>
                                            <p:strVal val="#ppt_y-.03"/>
                                          </p:val>
                                        </p:tav>
                                      </p:tavLst>
                                    </p:anim>
                                    <p:anim calcmode="lin" valueType="num">
                                      <p:cBhvr>
                                        <p:cTn id="12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par>
                                <p:cTn id="127" presetID="37" presetClass="entr" presetSubtype="0" fill="hold" grpId="0" nodeType="withEffect">
                                  <p:stCondLst>
                                    <p:cond delay="0"/>
                                  </p:stCondLst>
                                  <p:childTnLst>
                                    <p:set>
                                      <p:cBhvr>
                                        <p:cTn id="128" dur="1" fill="hold">
                                          <p:stCondLst>
                                            <p:cond delay="0"/>
                                          </p:stCondLst>
                                        </p:cTn>
                                        <p:tgtEl>
                                          <p:spTgt spid="127"/>
                                        </p:tgtEl>
                                        <p:attrNameLst>
                                          <p:attrName>style.visibility</p:attrName>
                                        </p:attrNameLst>
                                      </p:cBhvr>
                                      <p:to>
                                        <p:strVal val="visible"/>
                                      </p:to>
                                    </p:set>
                                    <p:animEffect transition="in" filter="fade">
                                      <p:cBhvr>
                                        <p:cTn id="129" dur="1000"/>
                                        <p:tgtEl>
                                          <p:spTgt spid="127"/>
                                        </p:tgtEl>
                                      </p:cBhvr>
                                    </p:animEffect>
                                    <p:anim calcmode="lin" valueType="num">
                                      <p:cBhvr>
                                        <p:cTn id="130" dur="1000" fill="hold"/>
                                        <p:tgtEl>
                                          <p:spTgt spid="127"/>
                                        </p:tgtEl>
                                        <p:attrNameLst>
                                          <p:attrName>ppt_x</p:attrName>
                                        </p:attrNameLst>
                                      </p:cBhvr>
                                      <p:tavLst>
                                        <p:tav tm="0">
                                          <p:val>
                                            <p:strVal val="#ppt_x"/>
                                          </p:val>
                                        </p:tav>
                                        <p:tav tm="100000">
                                          <p:val>
                                            <p:strVal val="#ppt_x"/>
                                          </p:val>
                                        </p:tav>
                                      </p:tavLst>
                                    </p:anim>
                                    <p:anim calcmode="lin" valueType="num">
                                      <p:cBhvr>
                                        <p:cTn id="131" dur="900" decel="100000" fill="hold"/>
                                        <p:tgtEl>
                                          <p:spTgt spid="127"/>
                                        </p:tgtEl>
                                        <p:attrNameLst>
                                          <p:attrName>ppt_y</p:attrName>
                                        </p:attrNameLst>
                                      </p:cBhvr>
                                      <p:tavLst>
                                        <p:tav tm="0">
                                          <p:val>
                                            <p:strVal val="#ppt_y+1"/>
                                          </p:val>
                                        </p:tav>
                                        <p:tav tm="100000">
                                          <p:val>
                                            <p:strVal val="#ppt_y-.03"/>
                                          </p:val>
                                        </p:tav>
                                      </p:tavLst>
                                    </p:anim>
                                    <p:anim calcmode="lin" valueType="num">
                                      <p:cBhvr>
                                        <p:cTn id="132" dur="100" accel="100000" fill="hold">
                                          <p:stCondLst>
                                            <p:cond delay="900"/>
                                          </p:stCondLst>
                                        </p:cTn>
                                        <p:tgtEl>
                                          <p:spTgt spid="127"/>
                                        </p:tgtEl>
                                        <p:attrNameLst>
                                          <p:attrName>ppt_y</p:attrName>
                                        </p:attrNameLst>
                                      </p:cBhvr>
                                      <p:tavLst>
                                        <p:tav tm="0">
                                          <p:val>
                                            <p:strVal val="#ppt_y-.03"/>
                                          </p:val>
                                        </p:tav>
                                        <p:tav tm="100000">
                                          <p:val>
                                            <p:strVal val="#ppt_y"/>
                                          </p:val>
                                        </p:tav>
                                      </p:tavLst>
                                    </p:anim>
                                  </p:childTnLst>
                                </p:cTn>
                              </p:par>
                            </p:childTnLst>
                          </p:cTn>
                        </p:par>
                        <p:par>
                          <p:cTn id="133" fill="hold">
                            <p:stCondLst>
                              <p:cond delay="10000"/>
                            </p:stCondLst>
                            <p:childTnLst>
                              <p:par>
                                <p:cTn id="134" presetID="25" presetClass="entr" presetSubtype="0" fill="hold" nodeType="afterEffect">
                                  <p:stCondLst>
                                    <p:cond delay="0"/>
                                  </p:stCondLst>
                                  <p:childTnLst>
                                    <p:set>
                                      <p:cBhvr>
                                        <p:cTn id="135" dur="1" fill="hold">
                                          <p:stCondLst>
                                            <p:cond delay="0"/>
                                          </p:stCondLst>
                                        </p:cTn>
                                        <p:tgtEl>
                                          <p:spTgt spid="10"/>
                                        </p:tgtEl>
                                        <p:attrNameLst>
                                          <p:attrName>style.visibility</p:attrName>
                                        </p:attrNameLst>
                                      </p:cBhvr>
                                      <p:to>
                                        <p:strVal val="visible"/>
                                      </p:to>
                                    </p:set>
                                    <p:anim calcmode="lin" valueType="num">
                                      <p:cBhvr>
                                        <p:cTn id="136"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37"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38"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39" dur="1000" fill="hold"/>
                                        <p:tgtEl>
                                          <p:spTgt spid="10"/>
                                        </p:tgtEl>
                                        <p:attrNameLst>
                                          <p:attrName>ppt_h</p:attrName>
                                        </p:attrNameLst>
                                      </p:cBhvr>
                                      <p:tavLst>
                                        <p:tav tm="0">
                                          <p:val>
                                            <p:strVal val="#ppt_h"/>
                                          </p:val>
                                        </p:tav>
                                        <p:tav tm="100000">
                                          <p:val>
                                            <p:strVal val="#ppt_h"/>
                                          </p:val>
                                        </p:tav>
                                      </p:tavLst>
                                    </p:anim>
                                    <p:anim calcmode="lin" valueType="num">
                                      <p:cBhvr>
                                        <p:cTn id="140"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1"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2"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3" dur="1000" decel="50000">
                                          <p:stCondLst>
                                            <p:cond delay="0"/>
                                          </p:stCondLst>
                                        </p:cTn>
                                        <p:tgtEl>
                                          <p:spTgt spid="10"/>
                                        </p:tgtEl>
                                      </p:cBhvr>
                                    </p:animEffect>
                                  </p:childTnLst>
                                </p:cTn>
                              </p:par>
                            </p:childTnLst>
                          </p:cTn>
                        </p:par>
                        <p:par>
                          <p:cTn id="144" fill="hold">
                            <p:stCondLst>
                              <p:cond delay="11000"/>
                            </p:stCondLst>
                            <p:childTnLst>
                              <p:par>
                                <p:cTn id="145" presetID="37" presetClass="entr" presetSubtype="0" fill="hold" grpId="0" nodeType="afterEffect">
                                  <p:stCondLst>
                                    <p:cond delay="0"/>
                                  </p:stCondLst>
                                  <p:childTnLst>
                                    <p:set>
                                      <p:cBhvr>
                                        <p:cTn id="146" dur="1" fill="hold">
                                          <p:stCondLst>
                                            <p:cond delay="0"/>
                                          </p:stCondLst>
                                        </p:cTn>
                                        <p:tgtEl>
                                          <p:spTgt spid="131"/>
                                        </p:tgtEl>
                                        <p:attrNameLst>
                                          <p:attrName>style.visibility</p:attrName>
                                        </p:attrNameLst>
                                      </p:cBhvr>
                                      <p:to>
                                        <p:strVal val="visible"/>
                                      </p:to>
                                    </p:set>
                                    <p:animEffect transition="in" filter="fade">
                                      <p:cBhvr>
                                        <p:cTn id="147" dur="1000"/>
                                        <p:tgtEl>
                                          <p:spTgt spid="131"/>
                                        </p:tgtEl>
                                      </p:cBhvr>
                                    </p:animEffect>
                                    <p:anim calcmode="lin" valueType="num">
                                      <p:cBhvr>
                                        <p:cTn id="148" dur="1000" fill="hold"/>
                                        <p:tgtEl>
                                          <p:spTgt spid="131"/>
                                        </p:tgtEl>
                                        <p:attrNameLst>
                                          <p:attrName>ppt_x</p:attrName>
                                        </p:attrNameLst>
                                      </p:cBhvr>
                                      <p:tavLst>
                                        <p:tav tm="0">
                                          <p:val>
                                            <p:strVal val="#ppt_x"/>
                                          </p:val>
                                        </p:tav>
                                        <p:tav tm="100000">
                                          <p:val>
                                            <p:strVal val="#ppt_x"/>
                                          </p:val>
                                        </p:tav>
                                      </p:tavLst>
                                    </p:anim>
                                    <p:anim calcmode="lin" valueType="num">
                                      <p:cBhvr>
                                        <p:cTn id="149" dur="900" decel="100000" fill="hold"/>
                                        <p:tgtEl>
                                          <p:spTgt spid="131"/>
                                        </p:tgtEl>
                                        <p:attrNameLst>
                                          <p:attrName>ppt_y</p:attrName>
                                        </p:attrNameLst>
                                      </p:cBhvr>
                                      <p:tavLst>
                                        <p:tav tm="0">
                                          <p:val>
                                            <p:strVal val="#ppt_y+1"/>
                                          </p:val>
                                        </p:tav>
                                        <p:tav tm="100000">
                                          <p:val>
                                            <p:strVal val="#ppt_y-.03"/>
                                          </p:val>
                                        </p:tav>
                                      </p:tavLst>
                                    </p:anim>
                                    <p:anim calcmode="lin" valueType="num">
                                      <p:cBhvr>
                                        <p:cTn id="150" dur="100" accel="100000" fill="hold">
                                          <p:stCondLst>
                                            <p:cond delay="900"/>
                                          </p:stCondLst>
                                        </p:cTn>
                                        <p:tgtEl>
                                          <p:spTgt spid="131"/>
                                        </p:tgtEl>
                                        <p:attrNameLst>
                                          <p:attrName>ppt_y</p:attrName>
                                        </p:attrNameLst>
                                      </p:cBhvr>
                                      <p:tavLst>
                                        <p:tav tm="0">
                                          <p:val>
                                            <p:strVal val="#ppt_y-.03"/>
                                          </p:val>
                                        </p:tav>
                                        <p:tav tm="100000">
                                          <p:val>
                                            <p:strVal val="#ppt_y"/>
                                          </p:val>
                                        </p:tav>
                                      </p:tavLst>
                                    </p:anim>
                                  </p:childTnLst>
                                </p:cTn>
                              </p:par>
                              <p:par>
                                <p:cTn id="151" presetID="37" presetClass="entr" presetSubtype="0" fill="hold" grpId="0" nodeType="withEffect">
                                  <p:stCondLst>
                                    <p:cond delay="0"/>
                                  </p:stCondLst>
                                  <p:childTnLst>
                                    <p:set>
                                      <p:cBhvr>
                                        <p:cTn id="152" dur="1" fill="hold">
                                          <p:stCondLst>
                                            <p:cond delay="0"/>
                                          </p:stCondLst>
                                        </p:cTn>
                                        <p:tgtEl>
                                          <p:spTgt spid="134"/>
                                        </p:tgtEl>
                                        <p:attrNameLst>
                                          <p:attrName>style.visibility</p:attrName>
                                        </p:attrNameLst>
                                      </p:cBhvr>
                                      <p:to>
                                        <p:strVal val="visible"/>
                                      </p:to>
                                    </p:set>
                                    <p:animEffect transition="in" filter="fade">
                                      <p:cBhvr>
                                        <p:cTn id="153" dur="1000"/>
                                        <p:tgtEl>
                                          <p:spTgt spid="134"/>
                                        </p:tgtEl>
                                      </p:cBhvr>
                                    </p:animEffect>
                                    <p:anim calcmode="lin" valueType="num">
                                      <p:cBhvr>
                                        <p:cTn id="154" dur="1000" fill="hold"/>
                                        <p:tgtEl>
                                          <p:spTgt spid="134"/>
                                        </p:tgtEl>
                                        <p:attrNameLst>
                                          <p:attrName>ppt_x</p:attrName>
                                        </p:attrNameLst>
                                      </p:cBhvr>
                                      <p:tavLst>
                                        <p:tav tm="0">
                                          <p:val>
                                            <p:strVal val="#ppt_x"/>
                                          </p:val>
                                        </p:tav>
                                        <p:tav tm="100000">
                                          <p:val>
                                            <p:strVal val="#ppt_x"/>
                                          </p:val>
                                        </p:tav>
                                      </p:tavLst>
                                    </p:anim>
                                    <p:anim calcmode="lin" valueType="num">
                                      <p:cBhvr>
                                        <p:cTn id="155" dur="900" decel="100000" fill="hold"/>
                                        <p:tgtEl>
                                          <p:spTgt spid="134"/>
                                        </p:tgtEl>
                                        <p:attrNameLst>
                                          <p:attrName>ppt_y</p:attrName>
                                        </p:attrNameLst>
                                      </p:cBhvr>
                                      <p:tavLst>
                                        <p:tav tm="0">
                                          <p:val>
                                            <p:strVal val="#ppt_y+1"/>
                                          </p:val>
                                        </p:tav>
                                        <p:tav tm="100000">
                                          <p:val>
                                            <p:strVal val="#ppt_y-.03"/>
                                          </p:val>
                                        </p:tav>
                                      </p:tavLst>
                                    </p:anim>
                                    <p:anim calcmode="lin" valueType="num">
                                      <p:cBhvr>
                                        <p:cTn id="156" dur="100" accel="100000" fill="hold">
                                          <p:stCondLst>
                                            <p:cond delay="900"/>
                                          </p:stCondLst>
                                        </p:cTn>
                                        <p:tgtEl>
                                          <p:spTgt spid="134"/>
                                        </p:tgtEl>
                                        <p:attrNameLst>
                                          <p:attrName>ppt_y</p:attrName>
                                        </p:attrNameLst>
                                      </p:cBhvr>
                                      <p:tavLst>
                                        <p:tav tm="0">
                                          <p:val>
                                            <p:strVal val="#ppt_y-.03"/>
                                          </p:val>
                                        </p:tav>
                                        <p:tav tm="100000">
                                          <p:val>
                                            <p:strVal val="#ppt_y"/>
                                          </p:val>
                                        </p:tav>
                                      </p:tavLst>
                                    </p:anim>
                                  </p:childTnLst>
                                </p:cTn>
                              </p:par>
                              <p:par>
                                <p:cTn id="157" presetID="37" presetClass="entr" presetSubtype="0" fill="hold" grpId="0" nodeType="withEffect">
                                  <p:stCondLst>
                                    <p:cond delay="0"/>
                                  </p:stCondLst>
                                  <p:childTnLst>
                                    <p:set>
                                      <p:cBhvr>
                                        <p:cTn id="158" dur="1" fill="hold">
                                          <p:stCondLst>
                                            <p:cond delay="0"/>
                                          </p:stCondLst>
                                        </p:cTn>
                                        <p:tgtEl>
                                          <p:spTgt spid="122"/>
                                        </p:tgtEl>
                                        <p:attrNameLst>
                                          <p:attrName>style.visibility</p:attrName>
                                        </p:attrNameLst>
                                      </p:cBhvr>
                                      <p:to>
                                        <p:strVal val="visible"/>
                                      </p:to>
                                    </p:set>
                                    <p:animEffect transition="in" filter="fade">
                                      <p:cBhvr>
                                        <p:cTn id="159" dur="1000"/>
                                        <p:tgtEl>
                                          <p:spTgt spid="122"/>
                                        </p:tgtEl>
                                      </p:cBhvr>
                                    </p:animEffect>
                                    <p:anim calcmode="lin" valueType="num">
                                      <p:cBhvr>
                                        <p:cTn id="160" dur="1000" fill="hold"/>
                                        <p:tgtEl>
                                          <p:spTgt spid="122"/>
                                        </p:tgtEl>
                                        <p:attrNameLst>
                                          <p:attrName>ppt_x</p:attrName>
                                        </p:attrNameLst>
                                      </p:cBhvr>
                                      <p:tavLst>
                                        <p:tav tm="0">
                                          <p:val>
                                            <p:strVal val="#ppt_x"/>
                                          </p:val>
                                        </p:tav>
                                        <p:tav tm="100000">
                                          <p:val>
                                            <p:strVal val="#ppt_x"/>
                                          </p:val>
                                        </p:tav>
                                      </p:tavLst>
                                    </p:anim>
                                    <p:anim calcmode="lin" valueType="num">
                                      <p:cBhvr>
                                        <p:cTn id="161" dur="900" decel="100000" fill="hold"/>
                                        <p:tgtEl>
                                          <p:spTgt spid="122"/>
                                        </p:tgtEl>
                                        <p:attrNameLst>
                                          <p:attrName>ppt_y</p:attrName>
                                        </p:attrNameLst>
                                      </p:cBhvr>
                                      <p:tavLst>
                                        <p:tav tm="0">
                                          <p:val>
                                            <p:strVal val="#ppt_y+1"/>
                                          </p:val>
                                        </p:tav>
                                        <p:tav tm="100000">
                                          <p:val>
                                            <p:strVal val="#ppt_y-.03"/>
                                          </p:val>
                                        </p:tav>
                                      </p:tavLst>
                                    </p:anim>
                                    <p:anim calcmode="lin" valueType="num">
                                      <p:cBhvr>
                                        <p:cTn id="162" dur="100" accel="100000" fill="hold">
                                          <p:stCondLst>
                                            <p:cond delay="900"/>
                                          </p:stCondLst>
                                        </p:cTn>
                                        <p:tgtEl>
                                          <p:spTgt spid="122"/>
                                        </p:tgtEl>
                                        <p:attrNameLst>
                                          <p:attrName>ppt_y</p:attrName>
                                        </p:attrNameLst>
                                      </p:cBhvr>
                                      <p:tavLst>
                                        <p:tav tm="0">
                                          <p:val>
                                            <p:strVal val="#ppt_y-.03"/>
                                          </p:val>
                                        </p:tav>
                                        <p:tav tm="100000">
                                          <p:val>
                                            <p:strVal val="#ppt_y"/>
                                          </p:val>
                                        </p:tav>
                                      </p:tavLst>
                                    </p:anim>
                                  </p:childTnLst>
                                </p:cTn>
                              </p:par>
                            </p:childTnLst>
                          </p:cTn>
                        </p:par>
                        <p:par>
                          <p:cTn id="163" fill="hold">
                            <p:stCondLst>
                              <p:cond delay="12000"/>
                            </p:stCondLst>
                            <p:childTnLst>
                              <p:par>
                                <p:cTn id="164" presetID="25" presetClass="entr" presetSubtype="0" fill="hold" nodeType="afterEffect">
                                  <p:stCondLst>
                                    <p:cond delay="0"/>
                                  </p:stCondLst>
                                  <p:childTnLst>
                                    <p:set>
                                      <p:cBhvr>
                                        <p:cTn id="165" dur="1" fill="hold">
                                          <p:stCondLst>
                                            <p:cond delay="0"/>
                                          </p:stCondLst>
                                        </p:cTn>
                                        <p:tgtEl>
                                          <p:spTgt spid="16"/>
                                        </p:tgtEl>
                                        <p:attrNameLst>
                                          <p:attrName>style.visibility</p:attrName>
                                        </p:attrNameLst>
                                      </p:cBhvr>
                                      <p:to>
                                        <p:strVal val="visible"/>
                                      </p:to>
                                    </p:set>
                                    <p:anim calcmode="lin" valueType="num">
                                      <p:cBhvr>
                                        <p:cTn id="166" dur="500" decel="50000" fill="hold">
                                          <p:stCondLst>
                                            <p:cond delay="0"/>
                                          </p:stCondLst>
                                        </p:cTn>
                                        <p:tgtEl>
                                          <p:spTgt spid="16"/>
                                        </p:tgtEl>
                                        <p:attrNameLst>
                                          <p:attrName>style.rotation</p:attrName>
                                        </p:attrNameLst>
                                      </p:cBhvr>
                                      <p:tavLst>
                                        <p:tav tm="0">
                                          <p:val>
                                            <p:fltVal val="-90"/>
                                          </p:val>
                                        </p:tav>
                                        <p:tav tm="100000">
                                          <p:val>
                                            <p:fltVal val="0"/>
                                          </p:val>
                                        </p:tav>
                                      </p:tavLst>
                                    </p:anim>
                                    <p:anim calcmode="lin" valueType="num">
                                      <p:cBhvr>
                                        <p:cTn id="167" dur="500" decel="50000" fill="hold">
                                          <p:stCondLst>
                                            <p:cond delay="0"/>
                                          </p:stCondLst>
                                        </p:cTn>
                                        <p:tgtEl>
                                          <p:spTgt spid="16"/>
                                        </p:tgtEl>
                                        <p:attrNameLst>
                                          <p:attrName>ppt_w</p:attrName>
                                        </p:attrNameLst>
                                      </p:cBhvr>
                                      <p:tavLst>
                                        <p:tav tm="0">
                                          <p:val>
                                            <p:strVal val="#ppt_w"/>
                                          </p:val>
                                        </p:tav>
                                        <p:tav tm="100000">
                                          <p:val>
                                            <p:strVal val="#ppt_w*.05"/>
                                          </p:val>
                                        </p:tav>
                                      </p:tavLst>
                                    </p:anim>
                                    <p:anim calcmode="lin" valueType="num">
                                      <p:cBhvr>
                                        <p:cTn id="168" dur="500" accel="50000" fill="hold">
                                          <p:stCondLst>
                                            <p:cond delay="500"/>
                                          </p:stCondLst>
                                        </p:cTn>
                                        <p:tgtEl>
                                          <p:spTgt spid="16"/>
                                        </p:tgtEl>
                                        <p:attrNameLst>
                                          <p:attrName>ppt_w</p:attrName>
                                        </p:attrNameLst>
                                      </p:cBhvr>
                                      <p:tavLst>
                                        <p:tav tm="0">
                                          <p:val>
                                            <p:strVal val="#ppt_w*.05"/>
                                          </p:val>
                                        </p:tav>
                                        <p:tav tm="100000">
                                          <p:val>
                                            <p:strVal val="#ppt_w"/>
                                          </p:val>
                                        </p:tav>
                                      </p:tavLst>
                                    </p:anim>
                                    <p:anim calcmode="lin" valueType="num">
                                      <p:cBhvr>
                                        <p:cTn id="169" dur="1000" fill="hold"/>
                                        <p:tgtEl>
                                          <p:spTgt spid="16"/>
                                        </p:tgtEl>
                                        <p:attrNameLst>
                                          <p:attrName>ppt_h</p:attrName>
                                        </p:attrNameLst>
                                      </p:cBhvr>
                                      <p:tavLst>
                                        <p:tav tm="0">
                                          <p:val>
                                            <p:strVal val="#ppt_h"/>
                                          </p:val>
                                        </p:tav>
                                        <p:tav tm="100000">
                                          <p:val>
                                            <p:strVal val="#ppt_h"/>
                                          </p:val>
                                        </p:tav>
                                      </p:tavLst>
                                    </p:anim>
                                    <p:anim calcmode="lin" valueType="num">
                                      <p:cBhvr>
                                        <p:cTn id="170" dur="500" decel="50000" fill="hold">
                                          <p:stCondLst>
                                            <p:cond delay="0"/>
                                          </p:stCondLst>
                                        </p:cTn>
                                        <p:tgtEl>
                                          <p:spTgt spid="16"/>
                                        </p:tgtEl>
                                        <p:attrNameLst>
                                          <p:attrName>ppt_x</p:attrName>
                                        </p:attrNameLst>
                                      </p:cBhvr>
                                      <p:tavLst>
                                        <p:tav tm="0">
                                          <p:val>
                                            <p:strVal val="#ppt_x+.4"/>
                                          </p:val>
                                        </p:tav>
                                        <p:tav tm="100000">
                                          <p:val>
                                            <p:strVal val="#ppt_x"/>
                                          </p:val>
                                        </p:tav>
                                      </p:tavLst>
                                    </p:anim>
                                    <p:anim calcmode="lin" valueType="num">
                                      <p:cBhvr>
                                        <p:cTn id="171" dur="500" decel="50000" fill="hold">
                                          <p:stCondLst>
                                            <p:cond delay="0"/>
                                          </p:stCondLst>
                                        </p:cTn>
                                        <p:tgtEl>
                                          <p:spTgt spid="16"/>
                                        </p:tgtEl>
                                        <p:attrNameLst>
                                          <p:attrName>ppt_y</p:attrName>
                                        </p:attrNameLst>
                                      </p:cBhvr>
                                      <p:tavLst>
                                        <p:tav tm="0">
                                          <p:val>
                                            <p:strVal val="#ppt_y-.2"/>
                                          </p:val>
                                        </p:tav>
                                        <p:tav tm="100000">
                                          <p:val>
                                            <p:strVal val="#ppt_y+.1"/>
                                          </p:val>
                                        </p:tav>
                                      </p:tavLst>
                                    </p:anim>
                                    <p:anim calcmode="lin" valueType="num">
                                      <p:cBhvr>
                                        <p:cTn id="172" dur="500" accel="50000" fill="hold">
                                          <p:stCondLst>
                                            <p:cond delay="500"/>
                                          </p:stCondLst>
                                        </p:cTn>
                                        <p:tgtEl>
                                          <p:spTgt spid="16"/>
                                        </p:tgtEl>
                                        <p:attrNameLst>
                                          <p:attrName>ppt_y</p:attrName>
                                        </p:attrNameLst>
                                      </p:cBhvr>
                                      <p:tavLst>
                                        <p:tav tm="0">
                                          <p:val>
                                            <p:strVal val="#ppt_y+.1"/>
                                          </p:val>
                                        </p:tav>
                                        <p:tav tm="100000">
                                          <p:val>
                                            <p:strVal val="#ppt_y"/>
                                          </p:val>
                                        </p:tav>
                                      </p:tavLst>
                                    </p:anim>
                                    <p:animEffect transition="in" filter="fade">
                                      <p:cBhvr>
                                        <p:cTn id="173" dur="1000" decel="50000">
                                          <p:stCondLst>
                                            <p:cond delay="0"/>
                                          </p:stCondLst>
                                        </p:cTn>
                                        <p:tgtEl>
                                          <p:spTgt spid="16"/>
                                        </p:tgtEl>
                                      </p:cBhvr>
                                    </p:animEffect>
                                  </p:childTnLst>
                                </p:cTn>
                              </p:par>
                            </p:childTnLst>
                          </p:cTn>
                        </p:par>
                        <p:par>
                          <p:cTn id="174" fill="hold">
                            <p:stCondLst>
                              <p:cond delay="13000"/>
                            </p:stCondLst>
                            <p:childTnLst>
                              <p:par>
                                <p:cTn id="175" presetID="37" presetClass="entr" presetSubtype="0" fill="hold" grpId="0" nodeType="afterEffect">
                                  <p:stCondLst>
                                    <p:cond delay="0"/>
                                  </p:stCondLst>
                                  <p:childTnLst>
                                    <p:set>
                                      <p:cBhvr>
                                        <p:cTn id="176" dur="1" fill="hold">
                                          <p:stCondLst>
                                            <p:cond delay="0"/>
                                          </p:stCondLst>
                                        </p:cTn>
                                        <p:tgtEl>
                                          <p:spTgt spid="124"/>
                                        </p:tgtEl>
                                        <p:attrNameLst>
                                          <p:attrName>style.visibility</p:attrName>
                                        </p:attrNameLst>
                                      </p:cBhvr>
                                      <p:to>
                                        <p:strVal val="visible"/>
                                      </p:to>
                                    </p:set>
                                    <p:animEffect transition="in" filter="fade">
                                      <p:cBhvr>
                                        <p:cTn id="177" dur="1000"/>
                                        <p:tgtEl>
                                          <p:spTgt spid="124"/>
                                        </p:tgtEl>
                                      </p:cBhvr>
                                    </p:animEffect>
                                    <p:anim calcmode="lin" valueType="num">
                                      <p:cBhvr>
                                        <p:cTn id="178" dur="1000" fill="hold"/>
                                        <p:tgtEl>
                                          <p:spTgt spid="124"/>
                                        </p:tgtEl>
                                        <p:attrNameLst>
                                          <p:attrName>ppt_x</p:attrName>
                                        </p:attrNameLst>
                                      </p:cBhvr>
                                      <p:tavLst>
                                        <p:tav tm="0">
                                          <p:val>
                                            <p:strVal val="#ppt_x"/>
                                          </p:val>
                                        </p:tav>
                                        <p:tav tm="100000">
                                          <p:val>
                                            <p:strVal val="#ppt_x"/>
                                          </p:val>
                                        </p:tav>
                                      </p:tavLst>
                                    </p:anim>
                                    <p:anim calcmode="lin" valueType="num">
                                      <p:cBhvr>
                                        <p:cTn id="179" dur="900" decel="100000" fill="hold"/>
                                        <p:tgtEl>
                                          <p:spTgt spid="124"/>
                                        </p:tgtEl>
                                        <p:attrNameLst>
                                          <p:attrName>ppt_y</p:attrName>
                                        </p:attrNameLst>
                                      </p:cBhvr>
                                      <p:tavLst>
                                        <p:tav tm="0">
                                          <p:val>
                                            <p:strVal val="#ppt_y+1"/>
                                          </p:val>
                                        </p:tav>
                                        <p:tav tm="100000">
                                          <p:val>
                                            <p:strVal val="#ppt_y-.03"/>
                                          </p:val>
                                        </p:tav>
                                      </p:tavLst>
                                    </p:anim>
                                    <p:anim calcmode="lin" valueType="num">
                                      <p:cBhvr>
                                        <p:cTn id="180" dur="100" accel="100000" fill="hold">
                                          <p:stCondLst>
                                            <p:cond delay="900"/>
                                          </p:stCondLst>
                                        </p:cTn>
                                        <p:tgtEl>
                                          <p:spTgt spid="124"/>
                                        </p:tgtEl>
                                        <p:attrNameLst>
                                          <p:attrName>ppt_y</p:attrName>
                                        </p:attrNameLst>
                                      </p:cBhvr>
                                      <p:tavLst>
                                        <p:tav tm="0">
                                          <p:val>
                                            <p:strVal val="#ppt_y-.03"/>
                                          </p:val>
                                        </p:tav>
                                        <p:tav tm="100000">
                                          <p:val>
                                            <p:strVal val="#ppt_y"/>
                                          </p:val>
                                        </p:tav>
                                      </p:tavLst>
                                    </p:anim>
                                  </p:childTnLst>
                                </p:cTn>
                              </p:par>
                              <p:par>
                                <p:cTn id="181" presetID="37" presetClass="entr" presetSubtype="0" fill="hold" grpId="0" nodeType="withEffect">
                                  <p:stCondLst>
                                    <p:cond delay="0"/>
                                  </p:stCondLst>
                                  <p:childTnLst>
                                    <p:set>
                                      <p:cBhvr>
                                        <p:cTn id="182" dur="1" fill="hold">
                                          <p:stCondLst>
                                            <p:cond delay="0"/>
                                          </p:stCondLst>
                                        </p:cTn>
                                        <p:tgtEl>
                                          <p:spTgt spid="137"/>
                                        </p:tgtEl>
                                        <p:attrNameLst>
                                          <p:attrName>style.visibility</p:attrName>
                                        </p:attrNameLst>
                                      </p:cBhvr>
                                      <p:to>
                                        <p:strVal val="visible"/>
                                      </p:to>
                                    </p:set>
                                    <p:animEffect transition="in" filter="fade">
                                      <p:cBhvr>
                                        <p:cTn id="183" dur="1000"/>
                                        <p:tgtEl>
                                          <p:spTgt spid="137"/>
                                        </p:tgtEl>
                                      </p:cBhvr>
                                    </p:animEffect>
                                    <p:anim calcmode="lin" valueType="num">
                                      <p:cBhvr>
                                        <p:cTn id="184" dur="1000" fill="hold"/>
                                        <p:tgtEl>
                                          <p:spTgt spid="137"/>
                                        </p:tgtEl>
                                        <p:attrNameLst>
                                          <p:attrName>ppt_x</p:attrName>
                                        </p:attrNameLst>
                                      </p:cBhvr>
                                      <p:tavLst>
                                        <p:tav tm="0">
                                          <p:val>
                                            <p:strVal val="#ppt_x"/>
                                          </p:val>
                                        </p:tav>
                                        <p:tav tm="100000">
                                          <p:val>
                                            <p:strVal val="#ppt_x"/>
                                          </p:val>
                                        </p:tav>
                                      </p:tavLst>
                                    </p:anim>
                                    <p:anim calcmode="lin" valueType="num">
                                      <p:cBhvr>
                                        <p:cTn id="185" dur="900" decel="100000" fill="hold"/>
                                        <p:tgtEl>
                                          <p:spTgt spid="137"/>
                                        </p:tgtEl>
                                        <p:attrNameLst>
                                          <p:attrName>ppt_y</p:attrName>
                                        </p:attrNameLst>
                                      </p:cBhvr>
                                      <p:tavLst>
                                        <p:tav tm="0">
                                          <p:val>
                                            <p:strVal val="#ppt_y+1"/>
                                          </p:val>
                                        </p:tav>
                                        <p:tav tm="100000">
                                          <p:val>
                                            <p:strVal val="#ppt_y-.03"/>
                                          </p:val>
                                        </p:tav>
                                      </p:tavLst>
                                    </p:anim>
                                    <p:anim calcmode="lin" valueType="num">
                                      <p:cBhvr>
                                        <p:cTn id="186" dur="100" accel="100000" fill="hold">
                                          <p:stCondLst>
                                            <p:cond delay="900"/>
                                          </p:stCondLst>
                                        </p:cTn>
                                        <p:tgtEl>
                                          <p:spTgt spid="137"/>
                                        </p:tgtEl>
                                        <p:attrNameLst>
                                          <p:attrName>ppt_y</p:attrName>
                                        </p:attrNameLst>
                                      </p:cBhvr>
                                      <p:tavLst>
                                        <p:tav tm="0">
                                          <p:val>
                                            <p:strVal val="#ppt_y-.03"/>
                                          </p:val>
                                        </p:tav>
                                        <p:tav tm="100000">
                                          <p:val>
                                            <p:strVal val="#ppt_y"/>
                                          </p:val>
                                        </p:tav>
                                      </p:tavLst>
                                    </p:anim>
                                  </p:childTnLst>
                                </p:cTn>
                              </p:par>
                              <p:par>
                                <p:cTn id="187" presetID="37" presetClass="entr" presetSubtype="0" fill="hold" grpId="0" nodeType="withEffect">
                                  <p:stCondLst>
                                    <p:cond delay="0"/>
                                  </p:stCondLst>
                                  <p:childTnLst>
                                    <p:set>
                                      <p:cBhvr>
                                        <p:cTn id="188" dur="1" fill="hold">
                                          <p:stCondLst>
                                            <p:cond delay="0"/>
                                          </p:stCondLst>
                                        </p:cTn>
                                        <p:tgtEl>
                                          <p:spTgt spid="128"/>
                                        </p:tgtEl>
                                        <p:attrNameLst>
                                          <p:attrName>style.visibility</p:attrName>
                                        </p:attrNameLst>
                                      </p:cBhvr>
                                      <p:to>
                                        <p:strVal val="visible"/>
                                      </p:to>
                                    </p:set>
                                    <p:animEffect transition="in" filter="fade">
                                      <p:cBhvr>
                                        <p:cTn id="189" dur="1000"/>
                                        <p:tgtEl>
                                          <p:spTgt spid="128"/>
                                        </p:tgtEl>
                                      </p:cBhvr>
                                    </p:animEffect>
                                    <p:anim calcmode="lin" valueType="num">
                                      <p:cBhvr>
                                        <p:cTn id="190" dur="1000" fill="hold"/>
                                        <p:tgtEl>
                                          <p:spTgt spid="128"/>
                                        </p:tgtEl>
                                        <p:attrNameLst>
                                          <p:attrName>ppt_x</p:attrName>
                                        </p:attrNameLst>
                                      </p:cBhvr>
                                      <p:tavLst>
                                        <p:tav tm="0">
                                          <p:val>
                                            <p:strVal val="#ppt_x"/>
                                          </p:val>
                                        </p:tav>
                                        <p:tav tm="100000">
                                          <p:val>
                                            <p:strVal val="#ppt_x"/>
                                          </p:val>
                                        </p:tav>
                                      </p:tavLst>
                                    </p:anim>
                                    <p:anim calcmode="lin" valueType="num">
                                      <p:cBhvr>
                                        <p:cTn id="191" dur="900" decel="100000" fill="hold"/>
                                        <p:tgtEl>
                                          <p:spTgt spid="128"/>
                                        </p:tgtEl>
                                        <p:attrNameLst>
                                          <p:attrName>ppt_y</p:attrName>
                                        </p:attrNameLst>
                                      </p:cBhvr>
                                      <p:tavLst>
                                        <p:tav tm="0">
                                          <p:val>
                                            <p:strVal val="#ppt_y+1"/>
                                          </p:val>
                                        </p:tav>
                                        <p:tav tm="100000">
                                          <p:val>
                                            <p:strVal val="#ppt_y-.03"/>
                                          </p:val>
                                        </p:tav>
                                      </p:tavLst>
                                    </p:anim>
                                    <p:anim calcmode="lin" valueType="num">
                                      <p:cBhvr>
                                        <p:cTn id="192" dur="100" accel="100000" fill="hold">
                                          <p:stCondLst>
                                            <p:cond delay="900"/>
                                          </p:stCondLst>
                                        </p:cTn>
                                        <p:tgtEl>
                                          <p:spTgt spid="12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P spid="126" grpId="0" animBg="1"/>
      <p:bldP spid="120" grpId="0" animBg="1"/>
      <p:bldP spid="121" grpId="0" animBg="1"/>
      <p:bldP spid="122" grpId="0" animBg="1"/>
      <p:bldP spid="123" grpId="0" animBg="1"/>
      <p:bldP spid="124" grpId="0" animBg="1"/>
      <p:bldP spid="125" grpId="0" animBg="1"/>
      <p:bldP spid="127" grpId="0" animBg="1"/>
      <p:bldP spid="128" grpId="0" animBg="1"/>
      <p:bldP spid="129" grpId="0" animBg="1"/>
      <p:bldP spid="130" grpId="0" animBg="1"/>
      <p:bldP spid="131" grpId="0" animBg="1"/>
      <p:bldP spid="132" grpId="0"/>
      <p:bldP spid="133" grpId="0"/>
      <p:bldP spid="134" grpId="0"/>
      <p:bldP spid="135" grpId="0"/>
      <p:bldP spid="136" grpId="0"/>
      <p:bldP spid="1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8" name="Rectangle 57"/>
          <p:cNvSpPr/>
          <p:nvPr/>
        </p:nvSpPr>
        <p:spPr>
          <a:xfrm>
            <a:off x="487249" y="3992397"/>
            <a:ext cx="2677296" cy="2201739"/>
          </a:xfrm>
          <a:prstGeom prst="rect">
            <a:avLst/>
          </a:prstGeom>
          <a:solidFill>
            <a:srgbClr val="00B0F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400" dirty="0">
              <a:solidFill>
                <a:schemeClr val="bg2">
                  <a:lumMod val="10000"/>
                </a:schemeClr>
              </a:solidFill>
            </a:endParaRPr>
          </a:p>
        </p:txBody>
      </p:sp>
      <p:sp>
        <p:nvSpPr>
          <p:cNvPr id="28" name="Rectangle 27"/>
          <p:cNvSpPr/>
          <p:nvPr/>
        </p:nvSpPr>
        <p:spPr>
          <a:xfrm>
            <a:off x="3343835" y="1611404"/>
            <a:ext cx="2677296" cy="2201739"/>
          </a:xfrm>
          <a:prstGeom prst="rect">
            <a:avLst/>
          </a:prstGeom>
          <a:solidFill>
            <a:srgbClr val="ED7D31"/>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32" name="Down Arrow Callout 31"/>
          <p:cNvSpPr/>
          <p:nvPr/>
        </p:nvSpPr>
        <p:spPr>
          <a:xfrm>
            <a:off x="487249" y="1611403"/>
            <a:ext cx="2677296" cy="2662500"/>
          </a:xfrm>
          <a:prstGeom prst="downArrowCallout">
            <a:avLst>
              <a:gd name="adj1" fmla="val 23554"/>
              <a:gd name="adj2" fmla="val 10346"/>
              <a:gd name="adj3" fmla="val 10003"/>
              <a:gd name="adj4" fmla="val 89997"/>
            </a:avLst>
          </a:prstGeom>
          <a:blipFill>
            <a:blip r:embed="rId4"/>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867" b="1" dirty="0">
              <a:solidFill>
                <a:schemeClr val="bg1">
                  <a:lumMod val="95000"/>
                </a:schemeClr>
              </a:solidFill>
            </a:endParaRPr>
          </a:p>
        </p:txBody>
      </p:sp>
      <p:sp>
        <p:nvSpPr>
          <p:cNvPr id="60" name="Up Arrow Callout 59"/>
          <p:cNvSpPr/>
          <p:nvPr/>
        </p:nvSpPr>
        <p:spPr>
          <a:xfrm>
            <a:off x="3343835" y="3505810"/>
            <a:ext cx="2677296" cy="2688327"/>
          </a:xfrm>
          <a:prstGeom prst="upArrowCallout">
            <a:avLst>
              <a:gd name="adj1" fmla="val 25000"/>
              <a:gd name="adj2" fmla="val 9346"/>
              <a:gd name="adj3" fmla="val 11156"/>
              <a:gd name="adj4" fmla="val 88844"/>
            </a:avLst>
          </a:prstGeom>
          <a:blipFill>
            <a:blip r:embed="rId5"/>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5333" dirty="0">
              <a:solidFill>
                <a:schemeClr val="bg1">
                  <a:lumMod val="95000"/>
                </a:schemeClr>
              </a:solidFill>
            </a:endParaRPr>
          </a:p>
        </p:txBody>
      </p:sp>
      <p:sp>
        <p:nvSpPr>
          <p:cNvPr id="14" name="Rectangle 13"/>
          <p:cNvSpPr/>
          <p:nvPr/>
        </p:nvSpPr>
        <p:spPr>
          <a:xfrm>
            <a:off x="6171140" y="3992397"/>
            <a:ext cx="2677296" cy="2201739"/>
          </a:xfrm>
          <a:prstGeom prst="rect">
            <a:avLst/>
          </a:prstGeom>
          <a:solidFill>
            <a:srgbClr val="A5A5A5"/>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5" name="Down Arrow Callout 14"/>
          <p:cNvSpPr/>
          <p:nvPr/>
        </p:nvSpPr>
        <p:spPr>
          <a:xfrm>
            <a:off x="6171140" y="1611403"/>
            <a:ext cx="2677296" cy="2662500"/>
          </a:xfrm>
          <a:prstGeom prst="downArrowCallout">
            <a:avLst>
              <a:gd name="adj1" fmla="val 23554"/>
              <a:gd name="adj2" fmla="val 10346"/>
              <a:gd name="adj3" fmla="val 10003"/>
              <a:gd name="adj4" fmla="val 89997"/>
            </a:avLst>
          </a:prstGeom>
          <a:blipFill>
            <a:blip r:embed="rId6"/>
            <a:stretch>
              <a:fillRect/>
            </a:stretch>
          </a:blip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r>
              <a:rPr lang="en-US" sz="1333" dirty="0"/>
              <a:t> </a:t>
            </a:r>
            <a:endParaRPr lang="en-US" sz="1333" dirty="0">
              <a:solidFill>
                <a:schemeClr val="bg1">
                  <a:lumMod val="95000"/>
                </a:schemeClr>
              </a:solidFill>
            </a:endParaRPr>
          </a:p>
        </p:txBody>
      </p:sp>
      <p:sp>
        <p:nvSpPr>
          <p:cNvPr id="18" name="Rectangle 17"/>
          <p:cNvSpPr/>
          <p:nvPr/>
        </p:nvSpPr>
        <p:spPr>
          <a:xfrm>
            <a:off x="9013085" y="1611404"/>
            <a:ext cx="2677296" cy="2201739"/>
          </a:xfrm>
          <a:prstGeom prst="rect">
            <a:avLst/>
          </a:prstGeom>
          <a:solidFill>
            <a:srgbClr val="FFC000"/>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1333" dirty="0">
              <a:solidFill>
                <a:schemeClr val="bg1">
                  <a:lumMod val="95000"/>
                </a:schemeClr>
              </a:solidFill>
            </a:endParaRPr>
          </a:p>
        </p:txBody>
      </p:sp>
      <p:sp>
        <p:nvSpPr>
          <p:cNvPr id="19" name="Up Arrow Callout 18"/>
          <p:cNvSpPr/>
          <p:nvPr/>
        </p:nvSpPr>
        <p:spPr>
          <a:xfrm>
            <a:off x="9013085" y="3505810"/>
            <a:ext cx="2677296" cy="2688327"/>
          </a:xfrm>
          <a:prstGeom prst="upArrowCallout">
            <a:avLst>
              <a:gd name="adj1" fmla="val 25000"/>
              <a:gd name="adj2" fmla="val 9346"/>
              <a:gd name="adj3" fmla="val 11156"/>
              <a:gd name="adj4" fmla="val 88844"/>
            </a:avLst>
          </a:prstGeom>
          <a:blipFill>
            <a:blip r:embed="rId7"/>
            <a:stretch>
              <a:fillRect/>
            </a:stretch>
          </a:blip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spcBef>
                <a:spcPct val="20000"/>
              </a:spcBef>
              <a:defRPr/>
            </a:pPr>
            <a:endParaRPr lang="en-US" sz="8000" dirty="0">
              <a:solidFill>
                <a:schemeClr val="bg1">
                  <a:lumMod val="95000"/>
                </a:schemeClr>
              </a:solidFill>
            </a:endParaRPr>
          </a:p>
        </p:txBody>
      </p:sp>
      <p:grpSp>
        <p:nvGrpSpPr>
          <p:cNvPr id="21" name="Group 20"/>
          <p:cNvGrpSpPr/>
          <p:nvPr/>
        </p:nvGrpSpPr>
        <p:grpSpPr>
          <a:xfrm>
            <a:off x="127357" y="-21594"/>
            <a:ext cx="2524868" cy="613385"/>
            <a:chOff x="127357" y="-6354"/>
            <a:chExt cx="2524868" cy="613385"/>
          </a:xfrm>
        </p:grpSpPr>
        <p:sp>
          <p:nvSpPr>
            <p:cNvPr id="23" name="Round Same Side Corner Rectangle 2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4" name="TextBox 2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5" name="Text Box 10"/>
          <p:cNvSpPr txBox="1">
            <a:spLocks noChangeArrowheads="1"/>
          </p:cNvSpPr>
          <p:nvPr/>
        </p:nvSpPr>
        <p:spPr bwMode="auto">
          <a:xfrm>
            <a:off x="3523640"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6" name="Text Box 10"/>
          <p:cNvSpPr txBox="1">
            <a:spLocks noChangeArrowheads="1"/>
          </p:cNvSpPr>
          <p:nvPr/>
        </p:nvSpPr>
        <p:spPr bwMode="auto">
          <a:xfrm>
            <a:off x="622416" y="4436490"/>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7" name="Text Box 10"/>
          <p:cNvSpPr txBox="1">
            <a:spLocks noChangeArrowheads="1"/>
          </p:cNvSpPr>
          <p:nvPr/>
        </p:nvSpPr>
        <p:spPr bwMode="auto">
          <a:xfrm>
            <a:off x="6317324" y="4436489"/>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29" name="Text Box 10"/>
          <p:cNvSpPr txBox="1">
            <a:spLocks noChangeArrowheads="1"/>
          </p:cNvSpPr>
          <p:nvPr/>
        </p:nvSpPr>
        <p:spPr bwMode="auto">
          <a:xfrm>
            <a:off x="9110307" y="1967453"/>
            <a:ext cx="2482851" cy="148963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lumMod val="95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4088711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500"/>
                                        <p:tgtEl>
                                          <p:spTgt spid="58"/>
                                        </p:tgtEl>
                                      </p:cBhvr>
                                    </p:animEffect>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500" fill="hold"/>
                                        <p:tgtEl>
                                          <p:spTgt spid="26"/>
                                        </p:tgtEl>
                                        <p:attrNameLst>
                                          <p:attrName>ppt_w</p:attrName>
                                        </p:attrNameLst>
                                      </p:cBhvr>
                                      <p:tavLst>
                                        <p:tav tm="0">
                                          <p:val>
                                            <p:fltVal val="0"/>
                                          </p:val>
                                        </p:tav>
                                        <p:tav tm="100000">
                                          <p:val>
                                            <p:strVal val="#ppt_w"/>
                                          </p:val>
                                        </p:tav>
                                      </p:tavLst>
                                    </p:anim>
                                    <p:anim calcmode="lin" valueType="num">
                                      <p:cBhvr>
                                        <p:cTn id="21" dur="500" fill="hold"/>
                                        <p:tgtEl>
                                          <p:spTgt spid="26"/>
                                        </p:tgtEl>
                                        <p:attrNameLst>
                                          <p:attrName>ppt_h</p:attrName>
                                        </p:attrNameLst>
                                      </p:cBhvr>
                                      <p:tavLst>
                                        <p:tav tm="0">
                                          <p:val>
                                            <p:fltVal val="0"/>
                                          </p:val>
                                        </p:tav>
                                        <p:tav tm="100000">
                                          <p:val>
                                            <p:strVal val="#ppt_h"/>
                                          </p:val>
                                        </p:tav>
                                      </p:tavLst>
                                    </p:anim>
                                    <p:animEffect transition="in" filter="fade">
                                      <p:cBhvr>
                                        <p:cTn id="22" dur="500"/>
                                        <p:tgtEl>
                                          <p:spTgt spid="26"/>
                                        </p:tgtEl>
                                      </p:cBhvr>
                                    </p:animEffect>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ppt_x"/>
                                          </p:val>
                                        </p:tav>
                                        <p:tav tm="100000">
                                          <p:val>
                                            <p:strVal val="#ppt_x"/>
                                          </p:val>
                                        </p:tav>
                                      </p:tavLst>
                                    </p:anim>
                                    <p:anim calcmode="lin" valueType="num">
                                      <p:cBhvr additive="base">
                                        <p:cTn id="27" dur="500" fill="hold"/>
                                        <p:tgtEl>
                                          <p:spTgt spid="60"/>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2" presetClass="entr" presetSubtype="4" fill="hold" grpId="0" nodeType="afterEffect">
                                  <p:stCondLst>
                                    <p:cond delay="0"/>
                                  </p:stCondLst>
                                  <p:childTnLst>
                                    <p:set>
                                      <p:cBhvr>
                                        <p:cTn id="30" dur="1" fill="hold">
                                          <p:stCondLst>
                                            <p:cond delay="0"/>
                                          </p:stCondLst>
                                        </p:cTn>
                                        <p:tgtEl>
                                          <p:spTgt spid="28"/>
                                        </p:tgtEl>
                                        <p:attrNameLst>
                                          <p:attrName>style.visibility</p:attrName>
                                        </p:attrNameLst>
                                      </p:cBhvr>
                                      <p:to>
                                        <p:strVal val="visible"/>
                                      </p:to>
                                    </p:set>
                                    <p:animEffect transition="in" filter="wipe(down)">
                                      <p:cBhvr>
                                        <p:cTn id="31" dur="500"/>
                                        <p:tgtEl>
                                          <p:spTgt spid="28"/>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 calcmode="lin" valueType="num">
                                      <p:cBhvr>
                                        <p:cTn id="35" dur="500" fill="hold"/>
                                        <p:tgtEl>
                                          <p:spTgt spid="25"/>
                                        </p:tgtEl>
                                        <p:attrNameLst>
                                          <p:attrName>ppt_w</p:attrName>
                                        </p:attrNameLst>
                                      </p:cBhvr>
                                      <p:tavLst>
                                        <p:tav tm="0">
                                          <p:val>
                                            <p:fltVal val="0"/>
                                          </p:val>
                                        </p:tav>
                                        <p:tav tm="100000">
                                          <p:val>
                                            <p:strVal val="#ppt_w"/>
                                          </p:val>
                                        </p:tav>
                                      </p:tavLst>
                                    </p:anim>
                                    <p:anim calcmode="lin" valueType="num">
                                      <p:cBhvr>
                                        <p:cTn id="36" dur="500" fill="hold"/>
                                        <p:tgtEl>
                                          <p:spTgt spid="25"/>
                                        </p:tgtEl>
                                        <p:attrNameLst>
                                          <p:attrName>ppt_h</p:attrName>
                                        </p:attrNameLst>
                                      </p:cBhvr>
                                      <p:tavLst>
                                        <p:tav tm="0">
                                          <p:val>
                                            <p:fltVal val="0"/>
                                          </p:val>
                                        </p:tav>
                                        <p:tav tm="100000">
                                          <p:val>
                                            <p:strVal val="#ppt_h"/>
                                          </p:val>
                                        </p:tav>
                                      </p:tavLst>
                                    </p:anim>
                                    <p:animEffect transition="in" filter="fade">
                                      <p:cBhvr>
                                        <p:cTn id="37" dur="500"/>
                                        <p:tgtEl>
                                          <p:spTgt spid="25"/>
                                        </p:tgtEl>
                                      </p:cBhvr>
                                    </p:animEffect>
                                  </p:childTnLst>
                                </p:cTn>
                              </p:par>
                            </p:childTnLst>
                          </p:cTn>
                        </p:par>
                        <p:par>
                          <p:cTn id="38" fill="hold">
                            <p:stCondLst>
                              <p:cond delay="40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up)">
                                      <p:cBhvr>
                                        <p:cTn id="46" dur="500"/>
                                        <p:tgtEl>
                                          <p:spTgt spid="14"/>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5500"/>
                            </p:stCondLst>
                            <p:childTnLst>
                              <p:par>
                                <p:cTn id="54" presetID="2" presetClass="entr" presetSubtype="4" accel="50000" decel="50000"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additive="base">
                                        <p:cTn id="56" dur="500" fill="hold"/>
                                        <p:tgtEl>
                                          <p:spTgt spid="19"/>
                                        </p:tgtEl>
                                        <p:attrNameLst>
                                          <p:attrName>ppt_x</p:attrName>
                                        </p:attrNameLst>
                                      </p:cBhvr>
                                      <p:tavLst>
                                        <p:tav tm="0">
                                          <p:val>
                                            <p:strVal val="#ppt_x"/>
                                          </p:val>
                                        </p:tav>
                                        <p:tav tm="100000">
                                          <p:val>
                                            <p:strVal val="#ppt_x"/>
                                          </p:val>
                                        </p:tav>
                                      </p:tavLst>
                                    </p:anim>
                                    <p:anim calcmode="lin" valueType="num">
                                      <p:cBhvr additive="base">
                                        <p:cTn id="57" dur="500" fill="hold"/>
                                        <p:tgtEl>
                                          <p:spTgt spid="19"/>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8"/>
                                        </p:tgtEl>
                                        <p:attrNameLst>
                                          <p:attrName>style.visibility</p:attrName>
                                        </p:attrNameLst>
                                      </p:cBhvr>
                                      <p:to>
                                        <p:strVal val="visible"/>
                                      </p:to>
                                    </p:set>
                                    <p:animEffect transition="in" filter="wipe(down)">
                                      <p:cBhvr>
                                        <p:cTn id="61" dur="500"/>
                                        <p:tgtEl>
                                          <p:spTgt spid="18"/>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Effect transition="in" filter="fade">
                                      <p:cBhvr>
                                        <p:cTn id="6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58" grpId="0" animBg="1"/>
      <p:bldP spid="28" grpId="0" animBg="1"/>
      <p:bldP spid="32" grpId="0" animBg="1"/>
      <p:bldP spid="60" grpId="0" animBg="1"/>
      <p:bldP spid="14" grpId="0" animBg="1"/>
      <p:bldP spid="15" grpId="0" animBg="1"/>
      <p:bldP spid="18" grpId="0" animBg="1"/>
      <p:bldP spid="19" grpId="0" animBg="1"/>
      <p:bldP spid="25" grpId="0"/>
      <p:bldP spid="26" grpId="0"/>
      <p:bldP spid="27" grpId="0"/>
      <p:bldP spid="29"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Rectangle 27"/>
          <p:cNvSpPr/>
          <p:nvPr/>
        </p:nvSpPr>
        <p:spPr bwMode="auto">
          <a:xfrm>
            <a:off x="0" y="950026"/>
            <a:ext cx="12192000" cy="563139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5"/>
          <p:cNvSpPr>
            <a:spLocks/>
          </p:cNvSpPr>
          <p:nvPr/>
        </p:nvSpPr>
        <p:spPr bwMode="auto">
          <a:xfrm>
            <a:off x="6223044" y="1263661"/>
            <a:ext cx="2384927" cy="2435727"/>
          </a:xfrm>
          <a:custGeom>
            <a:avLst/>
            <a:gdLst>
              <a:gd name="T0" fmla="*/ 0 w 376"/>
              <a:gd name="T1" fmla="*/ 109 h 384"/>
              <a:gd name="T2" fmla="*/ 0 w 376"/>
              <a:gd name="T3" fmla="*/ 0 h 384"/>
              <a:gd name="T4" fmla="*/ 337 w 376"/>
              <a:gd name="T5" fmla="*/ 336 h 384"/>
              <a:gd name="T6" fmla="*/ 376 w 376"/>
              <a:gd name="T7" fmla="*/ 336 h 384"/>
              <a:gd name="T8" fmla="*/ 285 w 376"/>
              <a:gd name="T9" fmla="*/ 384 h 384"/>
              <a:gd name="T10" fmla="*/ 194 w 376"/>
              <a:gd name="T11" fmla="*/ 336 h 384"/>
              <a:gd name="T12" fmla="*/ 232 w 376"/>
              <a:gd name="T13" fmla="*/ 336 h 384"/>
              <a:gd name="T14" fmla="*/ 2 w 376"/>
              <a:gd name="T15" fmla="*/ 109 h 384"/>
              <a:gd name="T16" fmla="*/ 0 w 376"/>
              <a:gd name="T17" fmla="*/ 109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6" h="384">
                <a:moveTo>
                  <a:pt x="0" y="109"/>
                </a:moveTo>
                <a:cubicBezTo>
                  <a:pt x="0" y="0"/>
                  <a:pt x="0" y="0"/>
                  <a:pt x="0" y="0"/>
                </a:cubicBezTo>
                <a:cubicBezTo>
                  <a:pt x="186" y="0"/>
                  <a:pt x="336" y="150"/>
                  <a:pt x="337" y="336"/>
                </a:cubicBezTo>
                <a:cubicBezTo>
                  <a:pt x="376" y="336"/>
                  <a:pt x="376" y="336"/>
                  <a:pt x="376" y="336"/>
                </a:cubicBezTo>
                <a:cubicBezTo>
                  <a:pt x="285" y="384"/>
                  <a:pt x="285" y="384"/>
                  <a:pt x="285" y="384"/>
                </a:cubicBezTo>
                <a:cubicBezTo>
                  <a:pt x="194" y="336"/>
                  <a:pt x="194" y="336"/>
                  <a:pt x="194" y="336"/>
                </a:cubicBezTo>
                <a:cubicBezTo>
                  <a:pt x="232" y="336"/>
                  <a:pt x="232" y="336"/>
                  <a:pt x="232" y="336"/>
                </a:cubicBezTo>
                <a:cubicBezTo>
                  <a:pt x="230" y="210"/>
                  <a:pt x="128" y="109"/>
                  <a:pt x="2" y="109"/>
                </a:cubicBezTo>
                <a:cubicBezTo>
                  <a:pt x="1" y="109"/>
                  <a:pt x="1" y="109"/>
                  <a:pt x="0" y="109"/>
                </a:cubicBezTo>
                <a:close/>
              </a:path>
            </a:pathLst>
          </a:custGeom>
          <a:solidFill>
            <a:srgbClr val="ED7D3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086771" y="1004313"/>
            <a:ext cx="2441075" cy="2398296"/>
          </a:xfrm>
          <a:custGeom>
            <a:avLst/>
            <a:gdLst>
              <a:gd name="T0" fmla="*/ 337 w 385"/>
              <a:gd name="T1" fmla="*/ 41 h 378"/>
              <a:gd name="T2" fmla="*/ 0 w 385"/>
              <a:gd name="T3" fmla="*/ 378 h 378"/>
              <a:gd name="T4" fmla="*/ 105 w 385"/>
              <a:gd name="T5" fmla="*/ 378 h 378"/>
              <a:gd name="T6" fmla="*/ 335 w 385"/>
              <a:gd name="T7" fmla="*/ 150 h 378"/>
              <a:gd name="T8" fmla="*/ 337 w 385"/>
              <a:gd name="T9" fmla="*/ 150 h 378"/>
              <a:gd name="T10" fmla="*/ 337 w 385"/>
              <a:gd name="T11" fmla="*/ 182 h 378"/>
              <a:gd name="T12" fmla="*/ 385 w 385"/>
              <a:gd name="T13" fmla="*/ 91 h 378"/>
              <a:gd name="T14" fmla="*/ 337 w 385"/>
              <a:gd name="T15" fmla="*/ 0 h 378"/>
              <a:gd name="T16" fmla="*/ 337 w 385"/>
              <a:gd name="T17" fmla="*/ 41 h 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5" h="378">
                <a:moveTo>
                  <a:pt x="337" y="41"/>
                </a:moveTo>
                <a:cubicBezTo>
                  <a:pt x="151" y="41"/>
                  <a:pt x="0" y="192"/>
                  <a:pt x="0" y="378"/>
                </a:cubicBezTo>
                <a:cubicBezTo>
                  <a:pt x="105" y="378"/>
                  <a:pt x="105" y="378"/>
                  <a:pt x="105" y="378"/>
                </a:cubicBezTo>
                <a:cubicBezTo>
                  <a:pt x="106" y="252"/>
                  <a:pt x="209" y="150"/>
                  <a:pt x="335" y="150"/>
                </a:cubicBezTo>
                <a:cubicBezTo>
                  <a:pt x="335" y="150"/>
                  <a:pt x="336" y="150"/>
                  <a:pt x="337" y="150"/>
                </a:cubicBezTo>
                <a:cubicBezTo>
                  <a:pt x="337" y="182"/>
                  <a:pt x="337" y="182"/>
                  <a:pt x="337" y="182"/>
                </a:cubicBezTo>
                <a:cubicBezTo>
                  <a:pt x="385" y="91"/>
                  <a:pt x="385" y="91"/>
                  <a:pt x="385" y="91"/>
                </a:cubicBezTo>
                <a:cubicBezTo>
                  <a:pt x="337" y="0"/>
                  <a:pt x="337" y="0"/>
                  <a:pt x="337" y="0"/>
                </a:cubicBezTo>
                <a:lnTo>
                  <a:pt x="337" y="41"/>
                </a:lnTo>
                <a:close/>
              </a:path>
            </a:pathLst>
          </a:custGeom>
          <a:solidFill>
            <a:srgbClr val="00B0F0"/>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3832771" y="3103156"/>
            <a:ext cx="2390273" cy="2430380"/>
          </a:xfrm>
          <a:custGeom>
            <a:avLst/>
            <a:gdLst>
              <a:gd name="T0" fmla="*/ 0 w 377"/>
              <a:gd name="T1" fmla="*/ 49 h 383"/>
              <a:gd name="T2" fmla="*/ 40 w 377"/>
              <a:gd name="T3" fmla="*/ 49 h 383"/>
              <a:gd name="T4" fmla="*/ 377 w 377"/>
              <a:gd name="T5" fmla="*/ 383 h 383"/>
              <a:gd name="T6" fmla="*/ 377 w 377"/>
              <a:gd name="T7" fmla="*/ 275 h 383"/>
              <a:gd name="T8" fmla="*/ 375 w 377"/>
              <a:gd name="T9" fmla="*/ 275 h 383"/>
              <a:gd name="T10" fmla="*/ 145 w 377"/>
              <a:gd name="T11" fmla="*/ 49 h 383"/>
              <a:gd name="T12" fmla="*/ 182 w 377"/>
              <a:gd name="T13" fmla="*/ 49 h 383"/>
              <a:gd name="T14" fmla="*/ 91 w 377"/>
              <a:gd name="T15" fmla="*/ 0 h 383"/>
              <a:gd name="T16" fmla="*/ 0 w 377"/>
              <a:gd name="T17" fmla="*/ 49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7" h="383">
                <a:moveTo>
                  <a:pt x="0" y="49"/>
                </a:moveTo>
                <a:cubicBezTo>
                  <a:pt x="40" y="49"/>
                  <a:pt x="40" y="49"/>
                  <a:pt x="40" y="49"/>
                </a:cubicBezTo>
                <a:cubicBezTo>
                  <a:pt x="41" y="234"/>
                  <a:pt x="192" y="383"/>
                  <a:pt x="377" y="383"/>
                </a:cubicBezTo>
                <a:cubicBezTo>
                  <a:pt x="377" y="275"/>
                  <a:pt x="377" y="275"/>
                  <a:pt x="377" y="275"/>
                </a:cubicBezTo>
                <a:cubicBezTo>
                  <a:pt x="376" y="275"/>
                  <a:pt x="376" y="275"/>
                  <a:pt x="375" y="275"/>
                </a:cubicBezTo>
                <a:cubicBezTo>
                  <a:pt x="249" y="275"/>
                  <a:pt x="147" y="174"/>
                  <a:pt x="145" y="49"/>
                </a:cubicBezTo>
                <a:cubicBezTo>
                  <a:pt x="182" y="49"/>
                  <a:pt x="182" y="49"/>
                  <a:pt x="182" y="49"/>
                </a:cubicBezTo>
                <a:cubicBezTo>
                  <a:pt x="91" y="0"/>
                  <a:pt x="91" y="0"/>
                  <a:pt x="91" y="0"/>
                </a:cubicBezTo>
                <a:lnTo>
                  <a:pt x="0" y="49"/>
                </a:lnTo>
                <a:close/>
              </a:path>
            </a:pathLst>
          </a:custGeom>
          <a:solidFill>
            <a:srgbClr val="FFC000"/>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5918244" y="3514904"/>
            <a:ext cx="2435727" cy="2245895"/>
          </a:xfrm>
          <a:custGeom>
            <a:avLst/>
            <a:gdLst>
              <a:gd name="T0" fmla="*/ 48 w 384"/>
              <a:gd name="T1" fmla="*/ 318 h 354"/>
              <a:gd name="T2" fmla="*/ 384 w 384"/>
              <a:gd name="T3" fmla="*/ 2 h 354"/>
              <a:gd name="T4" fmla="*/ 333 w 384"/>
              <a:gd name="T5" fmla="*/ 29 h 354"/>
              <a:gd name="T6" fmla="*/ 279 w 384"/>
              <a:gd name="T7" fmla="*/ 0 h 354"/>
              <a:gd name="T8" fmla="*/ 50 w 384"/>
              <a:gd name="T9" fmla="*/ 210 h 354"/>
              <a:gd name="T10" fmla="*/ 48 w 384"/>
              <a:gd name="T11" fmla="*/ 210 h 354"/>
              <a:gd name="T12" fmla="*/ 48 w 384"/>
              <a:gd name="T13" fmla="*/ 172 h 354"/>
              <a:gd name="T14" fmla="*/ 0 w 384"/>
              <a:gd name="T15" fmla="*/ 263 h 354"/>
              <a:gd name="T16" fmla="*/ 48 w 384"/>
              <a:gd name="T17" fmla="*/ 354 h 354"/>
              <a:gd name="T18" fmla="*/ 48 w 384"/>
              <a:gd name="T19" fmla="*/ 318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4" h="354">
                <a:moveTo>
                  <a:pt x="48" y="318"/>
                </a:moveTo>
                <a:cubicBezTo>
                  <a:pt x="227" y="318"/>
                  <a:pt x="374" y="178"/>
                  <a:pt x="384" y="2"/>
                </a:cubicBezTo>
                <a:cubicBezTo>
                  <a:pt x="333" y="29"/>
                  <a:pt x="333" y="29"/>
                  <a:pt x="333" y="29"/>
                </a:cubicBezTo>
                <a:cubicBezTo>
                  <a:pt x="279" y="0"/>
                  <a:pt x="279" y="0"/>
                  <a:pt x="279" y="0"/>
                </a:cubicBezTo>
                <a:cubicBezTo>
                  <a:pt x="268" y="118"/>
                  <a:pt x="170" y="210"/>
                  <a:pt x="50" y="210"/>
                </a:cubicBezTo>
                <a:cubicBezTo>
                  <a:pt x="49" y="210"/>
                  <a:pt x="49" y="210"/>
                  <a:pt x="48" y="210"/>
                </a:cubicBezTo>
                <a:cubicBezTo>
                  <a:pt x="48" y="172"/>
                  <a:pt x="48" y="172"/>
                  <a:pt x="48" y="172"/>
                </a:cubicBezTo>
                <a:cubicBezTo>
                  <a:pt x="0" y="263"/>
                  <a:pt x="0" y="263"/>
                  <a:pt x="0" y="263"/>
                </a:cubicBezTo>
                <a:cubicBezTo>
                  <a:pt x="48" y="354"/>
                  <a:pt x="48" y="354"/>
                  <a:pt x="48" y="354"/>
                </a:cubicBezTo>
                <a:lnTo>
                  <a:pt x="48" y="318"/>
                </a:lnTo>
                <a:close/>
              </a:path>
            </a:pathLst>
          </a:custGeom>
          <a:solidFill>
            <a:srgbClr val="A5A5A5"/>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69"/>
          <p:cNvSpPr>
            <a:spLocks/>
          </p:cNvSpPr>
          <p:nvPr/>
        </p:nvSpPr>
        <p:spPr bwMode="auto">
          <a:xfrm>
            <a:off x="7459984" y="3376634"/>
            <a:ext cx="1154406" cy="322754"/>
          </a:xfrm>
          <a:custGeom>
            <a:avLst/>
            <a:gdLst>
              <a:gd name="connsiteX0" fmla="*/ 239831 w 1154406"/>
              <a:gd name="connsiteY0" fmla="*/ 0 h 322754"/>
              <a:gd name="connsiteX1" fmla="*/ 906021 w 1154406"/>
              <a:gd name="connsiteY1" fmla="*/ 0 h 322754"/>
              <a:gd name="connsiteX2" fmla="*/ 907033 w 1154406"/>
              <a:gd name="connsiteY2" fmla="*/ 18288 h 322754"/>
              <a:gd name="connsiteX3" fmla="*/ 1154406 w 1154406"/>
              <a:gd name="connsiteY3" fmla="*/ 18288 h 322754"/>
              <a:gd name="connsiteX4" fmla="*/ 577203 w 1154406"/>
              <a:gd name="connsiteY4" fmla="*/ 322754 h 322754"/>
              <a:gd name="connsiteX5" fmla="*/ 0 w 1154406"/>
              <a:gd name="connsiteY5" fmla="*/ 18288 h 322754"/>
              <a:gd name="connsiteX6" fmla="*/ 241030 w 1154406"/>
              <a:gd name="connsiteY6" fmla="*/ 18288 h 322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4406" h="322754">
                <a:moveTo>
                  <a:pt x="239831" y="0"/>
                </a:moveTo>
                <a:lnTo>
                  <a:pt x="906021" y="0"/>
                </a:lnTo>
                <a:lnTo>
                  <a:pt x="907033" y="18288"/>
                </a:lnTo>
                <a:cubicBezTo>
                  <a:pt x="1154406" y="18288"/>
                  <a:pt x="1154406" y="18288"/>
                  <a:pt x="1154406" y="18288"/>
                </a:cubicBezTo>
                <a:cubicBezTo>
                  <a:pt x="577203" y="322754"/>
                  <a:pt x="577203" y="322754"/>
                  <a:pt x="577203" y="322754"/>
                </a:cubicBezTo>
                <a:cubicBezTo>
                  <a:pt x="0" y="18288"/>
                  <a:pt x="0" y="18288"/>
                  <a:pt x="0" y="18288"/>
                </a:cubicBezTo>
                <a:cubicBezTo>
                  <a:pt x="241030" y="18288"/>
                  <a:pt x="241030" y="18288"/>
                  <a:pt x="241030" y="18288"/>
                </a:cubicBezTo>
                <a:close/>
              </a:path>
            </a:pathLst>
          </a:custGeom>
          <a:solidFill>
            <a:srgbClr val="ED7D31"/>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solidFill>
                <a:schemeClr val="bg1"/>
              </a:solidFill>
            </a:endParaRPr>
          </a:p>
        </p:txBody>
      </p:sp>
      <p:sp>
        <p:nvSpPr>
          <p:cNvPr id="71" name="Oval 70"/>
          <p:cNvSpPr/>
          <p:nvPr/>
        </p:nvSpPr>
        <p:spPr bwMode="auto">
          <a:xfrm>
            <a:off x="471528" y="1482223"/>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72" name="Group 71"/>
          <p:cNvGrpSpPr/>
          <p:nvPr/>
        </p:nvGrpSpPr>
        <p:grpSpPr>
          <a:xfrm>
            <a:off x="1487528" y="1385190"/>
            <a:ext cx="2482851" cy="1298956"/>
            <a:chOff x="1879600" y="3087314"/>
            <a:chExt cx="3098800" cy="1090168"/>
          </a:xfrm>
        </p:grpSpPr>
        <p:sp>
          <p:nvSpPr>
            <p:cNvPr id="73"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4" name="Rectangle 73"/>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5" name="TextBox 74"/>
          <p:cNvSpPr txBox="1"/>
          <p:nvPr/>
        </p:nvSpPr>
        <p:spPr>
          <a:xfrm>
            <a:off x="1401493" y="5684859"/>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76" name="Oval 75"/>
          <p:cNvSpPr/>
          <p:nvPr/>
        </p:nvSpPr>
        <p:spPr bwMode="auto">
          <a:xfrm>
            <a:off x="8227482" y="1484069"/>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grpSp>
        <p:nvGrpSpPr>
          <p:cNvPr id="77" name="Group 76"/>
          <p:cNvGrpSpPr/>
          <p:nvPr/>
        </p:nvGrpSpPr>
        <p:grpSpPr>
          <a:xfrm>
            <a:off x="9243482" y="1387036"/>
            <a:ext cx="2482851" cy="1298956"/>
            <a:chOff x="1879600" y="3087314"/>
            <a:chExt cx="3098800" cy="1090168"/>
          </a:xfrm>
        </p:grpSpPr>
        <p:sp>
          <p:nvSpPr>
            <p:cNvPr id="78"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9" name="Rectangle 78"/>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0" name="Oval 79"/>
          <p:cNvSpPr/>
          <p:nvPr/>
        </p:nvSpPr>
        <p:spPr bwMode="auto">
          <a:xfrm>
            <a:off x="471528" y="4303819"/>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grpSp>
        <p:nvGrpSpPr>
          <p:cNvPr id="81" name="Group 80"/>
          <p:cNvGrpSpPr/>
          <p:nvPr/>
        </p:nvGrpSpPr>
        <p:grpSpPr>
          <a:xfrm>
            <a:off x="1487528" y="4206786"/>
            <a:ext cx="2482851" cy="1298956"/>
            <a:chOff x="1879600" y="3087314"/>
            <a:chExt cx="3098800" cy="1090168"/>
          </a:xfrm>
        </p:grpSpPr>
        <p:sp>
          <p:nvSpPr>
            <p:cNvPr id="82"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3" name="Rectangle 82"/>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4" name="Oval 83"/>
          <p:cNvSpPr/>
          <p:nvPr/>
        </p:nvSpPr>
        <p:spPr bwMode="auto">
          <a:xfrm>
            <a:off x="8227482" y="4301951"/>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grpSp>
        <p:nvGrpSpPr>
          <p:cNvPr id="85" name="Group 84"/>
          <p:cNvGrpSpPr/>
          <p:nvPr/>
        </p:nvGrpSpPr>
        <p:grpSpPr>
          <a:xfrm>
            <a:off x="9243482" y="4204918"/>
            <a:ext cx="2482851" cy="1298956"/>
            <a:chOff x="1879600" y="3087314"/>
            <a:chExt cx="3098800" cy="1090168"/>
          </a:xfrm>
        </p:grpSpPr>
        <p:sp>
          <p:nvSpPr>
            <p:cNvPr id="86" name="Text Box 10"/>
            <p:cNvSpPr txBox="1">
              <a:spLocks noChangeArrowheads="1"/>
            </p:cNvSpPr>
            <p:nvPr/>
          </p:nvSpPr>
          <p:spPr bwMode="auto">
            <a:xfrm>
              <a:off x="1879600" y="3410058"/>
              <a:ext cx="3098800" cy="76742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7" name="Rectangle 86"/>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2" name="Group 31"/>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4" name="TextBox 3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4978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1000"/>
                                        <p:tgtEl>
                                          <p:spTgt spid="28"/>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 calcmode="lin" valueType="num">
                                      <p:cBhvr>
                                        <p:cTn id="11" dur="500" fill="hold"/>
                                        <p:tgtEl>
                                          <p:spTgt spid="71"/>
                                        </p:tgtEl>
                                        <p:attrNameLst>
                                          <p:attrName>ppt_w</p:attrName>
                                        </p:attrNameLst>
                                      </p:cBhvr>
                                      <p:tavLst>
                                        <p:tav tm="0">
                                          <p:val>
                                            <p:fltVal val="0"/>
                                          </p:val>
                                        </p:tav>
                                        <p:tav tm="100000">
                                          <p:val>
                                            <p:strVal val="#ppt_w"/>
                                          </p:val>
                                        </p:tav>
                                      </p:tavLst>
                                    </p:anim>
                                    <p:anim calcmode="lin" valueType="num">
                                      <p:cBhvr>
                                        <p:cTn id="12" dur="500" fill="hold"/>
                                        <p:tgtEl>
                                          <p:spTgt spid="7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72"/>
                                        </p:tgtEl>
                                        <p:attrNameLst>
                                          <p:attrName>style.visibility</p:attrName>
                                        </p:attrNameLst>
                                      </p:cBhvr>
                                      <p:to>
                                        <p:strVal val="visible"/>
                                      </p:to>
                                    </p:set>
                                    <p:animEffect transition="in" filter="wipe(left)">
                                      <p:cBhvr>
                                        <p:cTn id="16" dur="500"/>
                                        <p:tgtEl>
                                          <p:spTgt spid="72"/>
                                        </p:tgtEl>
                                      </p:cBhvr>
                                    </p:animEffect>
                                  </p:childTnLst>
                                </p:cTn>
                              </p:par>
                            </p:childTnLst>
                          </p:cTn>
                        </p:par>
                        <p:par>
                          <p:cTn id="17" fill="hold">
                            <p:stCondLst>
                              <p:cond delay="2000"/>
                            </p:stCondLst>
                            <p:childTnLst>
                              <p:par>
                                <p:cTn id="18" presetID="2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left)">
                                      <p:cBhvr>
                                        <p:cTn id="20" dur="500"/>
                                        <p:tgtEl>
                                          <p:spTgt spid="8"/>
                                        </p:tgtEl>
                                      </p:cBhvr>
                                    </p:animEffect>
                                  </p:childTnLst>
                                </p:cTn>
                              </p:par>
                            </p:childTnLst>
                          </p:cTn>
                        </p:par>
                        <p:par>
                          <p:cTn id="21" fill="hold">
                            <p:stCondLst>
                              <p:cond delay="2500"/>
                            </p:stCondLst>
                            <p:childTnLst>
                              <p:par>
                                <p:cTn id="22" presetID="23" presetClass="entr" presetSubtype="16" fill="hold" grpId="0" nodeType="afterEffect">
                                  <p:stCondLst>
                                    <p:cond delay="0"/>
                                  </p:stCondLst>
                                  <p:childTnLst>
                                    <p:set>
                                      <p:cBhvr>
                                        <p:cTn id="23" dur="1" fill="hold">
                                          <p:stCondLst>
                                            <p:cond delay="0"/>
                                          </p:stCondLst>
                                        </p:cTn>
                                        <p:tgtEl>
                                          <p:spTgt spid="76"/>
                                        </p:tgtEl>
                                        <p:attrNameLst>
                                          <p:attrName>style.visibility</p:attrName>
                                        </p:attrNameLst>
                                      </p:cBhvr>
                                      <p:to>
                                        <p:strVal val="visible"/>
                                      </p:to>
                                    </p:set>
                                    <p:anim calcmode="lin" valueType="num">
                                      <p:cBhvr>
                                        <p:cTn id="24" dur="500" fill="hold"/>
                                        <p:tgtEl>
                                          <p:spTgt spid="76"/>
                                        </p:tgtEl>
                                        <p:attrNameLst>
                                          <p:attrName>ppt_w</p:attrName>
                                        </p:attrNameLst>
                                      </p:cBhvr>
                                      <p:tavLst>
                                        <p:tav tm="0">
                                          <p:val>
                                            <p:fltVal val="0"/>
                                          </p:val>
                                        </p:tav>
                                        <p:tav tm="100000">
                                          <p:val>
                                            <p:strVal val="#ppt_w"/>
                                          </p:val>
                                        </p:tav>
                                      </p:tavLst>
                                    </p:anim>
                                    <p:anim calcmode="lin" valueType="num">
                                      <p:cBhvr>
                                        <p:cTn id="25" dur="500" fill="hold"/>
                                        <p:tgtEl>
                                          <p:spTgt spid="76"/>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Effect transition="in" filter="wipe(left)">
                                      <p:cBhvr>
                                        <p:cTn id="29" dur="500"/>
                                        <p:tgtEl>
                                          <p:spTgt spid="77"/>
                                        </p:tgtEl>
                                      </p:cBhvr>
                                    </p:animEffect>
                                  </p:childTnLst>
                                </p:cTn>
                              </p:par>
                            </p:childTnLst>
                          </p:cTn>
                        </p:par>
                        <p:par>
                          <p:cTn id="30" fill="hold">
                            <p:stCondLst>
                              <p:cond delay="3500"/>
                            </p:stCondLst>
                            <p:childTnLst>
                              <p:par>
                                <p:cTn id="31" presetID="22" presetClass="entr" presetSubtype="1" fill="hold" grpId="0" nodeType="after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wipe(up)">
                                      <p:cBhvr>
                                        <p:cTn id="33" dur="500"/>
                                        <p:tgtEl>
                                          <p:spTgt spid="7"/>
                                        </p:tgtEl>
                                      </p:cBhvr>
                                    </p:animEffect>
                                  </p:childTnLst>
                                </p:cTn>
                              </p:par>
                              <p:par>
                                <p:cTn id="34" presetID="22" presetClass="entr" presetSubtype="1" fill="hold" grpId="0" nodeType="withEffect">
                                  <p:stCondLst>
                                    <p:cond delay="400"/>
                                  </p:stCondLst>
                                  <p:childTnLst>
                                    <p:set>
                                      <p:cBhvr>
                                        <p:cTn id="35" dur="1" fill="hold">
                                          <p:stCondLst>
                                            <p:cond delay="0"/>
                                          </p:stCondLst>
                                        </p:cTn>
                                        <p:tgtEl>
                                          <p:spTgt spid="70"/>
                                        </p:tgtEl>
                                        <p:attrNameLst>
                                          <p:attrName>style.visibility</p:attrName>
                                        </p:attrNameLst>
                                      </p:cBhvr>
                                      <p:to>
                                        <p:strVal val="visible"/>
                                      </p:to>
                                    </p:set>
                                    <p:animEffect transition="in" filter="wipe(up)">
                                      <p:cBhvr>
                                        <p:cTn id="36" dur="100"/>
                                        <p:tgtEl>
                                          <p:spTgt spid="70"/>
                                        </p:tgtEl>
                                      </p:cBhvr>
                                    </p:animEffect>
                                  </p:childTnLst>
                                </p:cTn>
                              </p:par>
                            </p:childTnLst>
                          </p:cTn>
                        </p:par>
                        <p:par>
                          <p:cTn id="37" fill="hold">
                            <p:stCondLst>
                              <p:cond delay="4000"/>
                            </p:stCondLst>
                            <p:childTnLst>
                              <p:par>
                                <p:cTn id="38" presetID="23" presetClass="entr" presetSubtype="16" fill="hold" grpId="0" nodeType="afterEffect">
                                  <p:stCondLst>
                                    <p:cond delay="0"/>
                                  </p:stCondLst>
                                  <p:childTnLst>
                                    <p:set>
                                      <p:cBhvr>
                                        <p:cTn id="39" dur="1" fill="hold">
                                          <p:stCondLst>
                                            <p:cond delay="0"/>
                                          </p:stCondLst>
                                        </p:cTn>
                                        <p:tgtEl>
                                          <p:spTgt spid="84"/>
                                        </p:tgtEl>
                                        <p:attrNameLst>
                                          <p:attrName>style.visibility</p:attrName>
                                        </p:attrNameLst>
                                      </p:cBhvr>
                                      <p:to>
                                        <p:strVal val="visible"/>
                                      </p:to>
                                    </p:set>
                                    <p:anim calcmode="lin" valueType="num">
                                      <p:cBhvr>
                                        <p:cTn id="40" dur="500" fill="hold"/>
                                        <p:tgtEl>
                                          <p:spTgt spid="84"/>
                                        </p:tgtEl>
                                        <p:attrNameLst>
                                          <p:attrName>ppt_w</p:attrName>
                                        </p:attrNameLst>
                                      </p:cBhvr>
                                      <p:tavLst>
                                        <p:tav tm="0">
                                          <p:val>
                                            <p:fltVal val="0"/>
                                          </p:val>
                                        </p:tav>
                                        <p:tav tm="100000">
                                          <p:val>
                                            <p:strVal val="#ppt_w"/>
                                          </p:val>
                                        </p:tav>
                                      </p:tavLst>
                                    </p:anim>
                                    <p:anim calcmode="lin" valueType="num">
                                      <p:cBhvr>
                                        <p:cTn id="41" dur="500" fill="hold"/>
                                        <p:tgtEl>
                                          <p:spTgt spid="84"/>
                                        </p:tgtEl>
                                        <p:attrNameLst>
                                          <p:attrName>ppt_h</p:attrName>
                                        </p:attrNameLst>
                                      </p:cBhvr>
                                      <p:tavLst>
                                        <p:tav tm="0">
                                          <p:val>
                                            <p:fltVal val="0"/>
                                          </p:val>
                                        </p:tav>
                                        <p:tav tm="100000">
                                          <p:val>
                                            <p:strVal val="#ppt_h"/>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left)">
                                      <p:cBhvr>
                                        <p:cTn id="45" dur="500"/>
                                        <p:tgtEl>
                                          <p:spTgt spid="85"/>
                                        </p:tgtEl>
                                      </p:cBhvr>
                                    </p:animEffect>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Effect transition="in" filter="wipe(right)">
                                      <p:cBhvr>
                                        <p:cTn id="49" dur="500"/>
                                        <p:tgtEl>
                                          <p:spTgt spid="10"/>
                                        </p:tgtEl>
                                      </p:cBhvr>
                                    </p:animEffect>
                                  </p:childTnLst>
                                </p:cTn>
                              </p:par>
                            </p:childTnLst>
                          </p:cTn>
                        </p:par>
                        <p:par>
                          <p:cTn id="50" fill="hold">
                            <p:stCondLst>
                              <p:cond delay="5500"/>
                            </p:stCondLst>
                            <p:childTnLst>
                              <p:par>
                                <p:cTn id="51" presetID="23" presetClass="entr" presetSubtype="16" fill="hold" grpId="0" nodeType="afterEffect">
                                  <p:stCondLst>
                                    <p:cond delay="0"/>
                                  </p:stCondLst>
                                  <p:childTnLst>
                                    <p:set>
                                      <p:cBhvr>
                                        <p:cTn id="52" dur="1" fill="hold">
                                          <p:stCondLst>
                                            <p:cond delay="0"/>
                                          </p:stCondLst>
                                        </p:cTn>
                                        <p:tgtEl>
                                          <p:spTgt spid="80"/>
                                        </p:tgtEl>
                                        <p:attrNameLst>
                                          <p:attrName>style.visibility</p:attrName>
                                        </p:attrNameLst>
                                      </p:cBhvr>
                                      <p:to>
                                        <p:strVal val="visible"/>
                                      </p:to>
                                    </p:set>
                                    <p:anim calcmode="lin" valueType="num">
                                      <p:cBhvr>
                                        <p:cTn id="53" dur="500" fill="hold"/>
                                        <p:tgtEl>
                                          <p:spTgt spid="80"/>
                                        </p:tgtEl>
                                        <p:attrNameLst>
                                          <p:attrName>ppt_w</p:attrName>
                                        </p:attrNameLst>
                                      </p:cBhvr>
                                      <p:tavLst>
                                        <p:tav tm="0">
                                          <p:val>
                                            <p:fltVal val="0"/>
                                          </p:val>
                                        </p:tav>
                                        <p:tav tm="100000">
                                          <p:val>
                                            <p:strVal val="#ppt_w"/>
                                          </p:val>
                                        </p:tav>
                                      </p:tavLst>
                                    </p:anim>
                                    <p:anim calcmode="lin" valueType="num">
                                      <p:cBhvr>
                                        <p:cTn id="54" dur="500" fill="hold"/>
                                        <p:tgtEl>
                                          <p:spTgt spid="80"/>
                                        </p:tgtEl>
                                        <p:attrNameLst>
                                          <p:attrName>ppt_h</p:attrName>
                                        </p:attrNameLst>
                                      </p:cBhvr>
                                      <p:tavLst>
                                        <p:tav tm="0">
                                          <p:val>
                                            <p:fltVal val="0"/>
                                          </p:val>
                                        </p:tav>
                                        <p:tav tm="100000">
                                          <p:val>
                                            <p:strVal val="#ppt_h"/>
                                          </p:val>
                                        </p:tav>
                                      </p:tavLst>
                                    </p:anim>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left)">
                                      <p:cBhvr>
                                        <p:cTn id="58" dur="500"/>
                                        <p:tgtEl>
                                          <p:spTgt spid="81"/>
                                        </p:tgtEl>
                                      </p:cBhvr>
                                    </p:animEffect>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9"/>
                                        </p:tgtEl>
                                        <p:attrNameLst>
                                          <p:attrName>style.visibility</p:attrName>
                                        </p:attrNameLst>
                                      </p:cBhvr>
                                      <p:to>
                                        <p:strVal val="visible"/>
                                      </p:to>
                                    </p:set>
                                    <p:animEffect transition="in" filter="wipe(down)">
                                      <p:cBhvr>
                                        <p:cTn id="62" dur="500"/>
                                        <p:tgtEl>
                                          <p:spTgt spid="9"/>
                                        </p:tgtEl>
                                      </p:cBhvr>
                                    </p:animEffect>
                                  </p:childTnLst>
                                </p:cTn>
                              </p:par>
                            </p:childTnLst>
                          </p:cTn>
                        </p:par>
                        <p:par>
                          <p:cTn id="63" fill="hold">
                            <p:stCondLst>
                              <p:cond delay="7000"/>
                            </p:stCondLst>
                            <p:childTnLst>
                              <p:par>
                                <p:cTn id="64" presetID="22" presetClass="entr" presetSubtype="1"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wipe(up)">
                                      <p:cBhvr>
                                        <p:cTn id="66"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7" grpId="0" animBg="1"/>
      <p:bldP spid="8" grpId="0" animBg="1"/>
      <p:bldP spid="9" grpId="0" animBg="1"/>
      <p:bldP spid="10" grpId="0" animBg="1"/>
      <p:bldP spid="70" grpId="0" animBg="1"/>
      <p:bldP spid="71" grpId="0" animBg="1"/>
      <p:bldP spid="75" grpId="0"/>
      <p:bldP spid="76" grpId="0" animBg="1"/>
      <p:bldP spid="80" grpId="0" animBg="1"/>
      <p:bldP spid="8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1255923"/>
            <a:ext cx="12192000" cy="525608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Rectangle 9"/>
          <p:cNvSpPr>
            <a:spLocks noChangeArrowheads="1"/>
          </p:cNvSpPr>
          <p:nvPr/>
        </p:nvSpPr>
        <p:spPr bwMode="auto">
          <a:xfrm>
            <a:off x="6192653" y="3158383"/>
            <a:ext cx="1926165" cy="1734416"/>
          </a:xfrm>
          <a:prstGeom prst="rect">
            <a:avLst/>
          </a:prstGeom>
          <a:blipFill>
            <a:blip r:embed="rId3"/>
            <a:stretch>
              <a:fillRect/>
            </a:stretch>
          </a:bli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3" name="Freeform 5"/>
          <p:cNvSpPr>
            <a:spLocks/>
          </p:cNvSpPr>
          <p:nvPr/>
        </p:nvSpPr>
        <p:spPr bwMode="auto">
          <a:xfrm>
            <a:off x="5039069" y="1931460"/>
            <a:ext cx="1162051" cy="4220633"/>
          </a:xfrm>
          <a:custGeom>
            <a:avLst/>
            <a:gdLst/>
            <a:ahLst/>
            <a:cxnLst>
              <a:cxn ang="0">
                <a:pos x="549" y="0"/>
              </a:cxn>
              <a:cxn ang="0">
                <a:pos x="0" y="588"/>
              </a:cxn>
              <a:cxn ang="0">
                <a:pos x="0" y="1401"/>
              </a:cxn>
              <a:cxn ang="0">
                <a:pos x="549" y="1994"/>
              </a:cxn>
              <a:cxn ang="0">
                <a:pos x="549" y="0"/>
              </a:cxn>
            </a:cxnLst>
            <a:rect l="0" t="0" r="r" b="b"/>
            <a:pathLst>
              <a:path w="549" h="1994">
                <a:moveTo>
                  <a:pt x="549" y="0"/>
                </a:moveTo>
                <a:lnTo>
                  <a:pt x="0" y="588"/>
                </a:lnTo>
                <a:lnTo>
                  <a:pt x="0" y="1401"/>
                </a:lnTo>
                <a:lnTo>
                  <a:pt x="549" y="1994"/>
                </a:lnTo>
                <a:lnTo>
                  <a:pt x="549" y="0"/>
                </a:lnTo>
                <a:close/>
              </a:path>
            </a:pathLst>
          </a:custGeom>
          <a:solidFill>
            <a:srgbClr val="FFC000"/>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5039069" y="1925108"/>
            <a:ext cx="3071284" cy="1244600"/>
          </a:xfrm>
          <a:custGeom>
            <a:avLst/>
            <a:gdLst/>
            <a:ahLst/>
            <a:cxnLst>
              <a:cxn ang="0">
                <a:pos x="1451" y="588"/>
              </a:cxn>
              <a:cxn ang="0">
                <a:pos x="1451" y="0"/>
              </a:cxn>
              <a:cxn ang="0">
                <a:pos x="549" y="0"/>
              </a:cxn>
              <a:cxn ang="0">
                <a:pos x="0" y="588"/>
              </a:cxn>
              <a:cxn ang="0">
                <a:pos x="1451" y="588"/>
              </a:cxn>
            </a:cxnLst>
            <a:rect l="0" t="0" r="r" b="b"/>
            <a:pathLst>
              <a:path w="1451" h="588">
                <a:moveTo>
                  <a:pt x="1451" y="588"/>
                </a:moveTo>
                <a:lnTo>
                  <a:pt x="1451" y="0"/>
                </a:lnTo>
                <a:lnTo>
                  <a:pt x="549" y="0"/>
                </a:lnTo>
                <a:lnTo>
                  <a:pt x="0" y="588"/>
                </a:lnTo>
                <a:lnTo>
                  <a:pt x="1451" y="588"/>
                </a:lnTo>
                <a:close/>
              </a:path>
            </a:pathLst>
          </a:custGeom>
          <a:solidFill>
            <a:srgbClr val="00B0F0"/>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5039069" y="4899026"/>
            <a:ext cx="3071284" cy="1248833"/>
          </a:xfrm>
          <a:custGeom>
            <a:avLst/>
            <a:gdLst/>
            <a:ahLst/>
            <a:cxnLst>
              <a:cxn ang="0">
                <a:pos x="1451" y="0"/>
              </a:cxn>
              <a:cxn ang="0">
                <a:pos x="1451" y="590"/>
              </a:cxn>
              <a:cxn ang="0">
                <a:pos x="549" y="590"/>
              </a:cxn>
              <a:cxn ang="0">
                <a:pos x="0" y="0"/>
              </a:cxn>
              <a:cxn ang="0">
                <a:pos x="1451" y="0"/>
              </a:cxn>
            </a:cxnLst>
            <a:rect l="0" t="0" r="r" b="b"/>
            <a:pathLst>
              <a:path w="1451" h="590">
                <a:moveTo>
                  <a:pt x="1451" y="0"/>
                </a:moveTo>
                <a:lnTo>
                  <a:pt x="1451" y="590"/>
                </a:lnTo>
                <a:lnTo>
                  <a:pt x="549" y="590"/>
                </a:lnTo>
                <a:lnTo>
                  <a:pt x="0" y="0"/>
                </a:lnTo>
                <a:lnTo>
                  <a:pt x="1451" y="0"/>
                </a:ln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8110352" y="1925109"/>
            <a:ext cx="1157817" cy="4222751"/>
          </a:xfrm>
          <a:custGeom>
            <a:avLst/>
            <a:gdLst/>
            <a:ahLst/>
            <a:cxnLst>
              <a:cxn ang="0">
                <a:pos x="547" y="588"/>
              </a:cxn>
              <a:cxn ang="0">
                <a:pos x="0" y="0"/>
              </a:cxn>
              <a:cxn ang="0">
                <a:pos x="0" y="1995"/>
              </a:cxn>
              <a:cxn ang="0">
                <a:pos x="547" y="1404"/>
              </a:cxn>
              <a:cxn ang="0">
                <a:pos x="547" y="588"/>
              </a:cxn>
            </a:cxnLst>
            <a:rect l="0" t="0" r="r" b="b"/>
            <a:pathLst>
              <a:path w="547" h="1995">
                <a:moveTo>
                  <a:pt x="547" y="588"/>
                </a:moveTo>
                <a:lnTo>
                  <a:pt x="0" y="0"/>
                </a:lnTo>
                <a:lnTo>
                  <a:pt x="0" y="1995"/>
                </a:lnTo>
                <a:lnTo>
                  <a:pt x="547" y="1404"/>
                </a:lnTo>
                <a:lnTo>
                  <a:pt x="547" y="588"/>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TextBox 12"/>
          <p:cNvSpPr txBox="1"/>
          <p:nvPr/>
        </p:nvSpPr>
        <p:spPr>
          <a:xfrm>
            <a:off x="6574711" y="207550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42" name="Text Box 10"/>
          <p:cNvSpPr txBox="1">
            <a:spLocks noChangeArrowheads="1"/>
          </p:cNvSpPr>
          <p:nvPr/>
        </p:nvSpPr>
        <p:spPr bwMode="auto">
          <a:xfrm>
            <a:off x="1921101" y="1341454"/>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0B0F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3" name="Text Box 10"/>
          <p:cNvSpPr txBox="1">
            <a:spLocks noChangeArrowheads="1"/>
          </p:cNvSpPr>
          <p:nvPr/>
        </p:nvSpPr>
        <p:spPr bwMode="auto">
          <a:xfrm>
            <a:off x="440498" y="3143786"/>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FC000"/>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4" name="Text Box 10"/>
          <p:cNvSpPr txBox="1">
            <a:spLocks noChangeArrowheads="1"/>
          </p:cNvSpPr>
          <p:nvPr/>
        </p:nvSpPr>
        <p:spPr bwMode="auto">
          <a:xfrm>
            <a:off x="9429211" y="3302437"/>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ED7D3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5" name="Text Box 10"/>
          <p:cNvSpPr txBox="1">
            <a:spLocks noChangeArrowheads="1"/>
          </p:cNvSpPr>
          <p:nvPr/>
        </p:nvSpPr>
        <p:spPr bwMode="auto">
          <a:xfrm>
            <a:off x="1921101" y="5046388"/>
            <a:ext cx="2689338" cy="14680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A5A5A5"/>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a:t>
            </a:r>
          </a:p>
        </p:txBody>
      </p:sp>
      <p:sp>
        <p:nvSpPr>
          <p:cNvPr id="46" name="TextBox 45"/>
          <p:cNvSpPr txBox="1"/>
          <p:nvPr/>
        </p:nvSpPr>
        <p:spPr>
          <a:xfrm>
            <a:off x="8251092" y="3548537"/>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47" name="TextBox 46"/>
          <p:cNvSpPr txBox="1"/>
          <p:nvPr/>
        </p:nvSpPr>
        <p:spPr>
          <a:xfrm>
            <a:off x="6574710" y="5046388"/>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48" name="TextBox 47"/>
          <p:cNvSpPr txBox="1"/>
          <p:nvPr/>
        </p:nvSpPr>
        <p:spPr>
          <a:xfrm>
            <a:off x="5189014" y="3564722"/>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5" name="TextBox 2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380778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057"/>
                                        </p:tgtEl>
                                        <p:attrNameLst>
                                          <p:attrName>style.visibility</p:attrName>
                                        </p:attrNameLst>
                                      </p:cBhvr>
                                      <p:to>
                                        <p:strVal val="visible"/>
                                      </p:to>
                                    </p:set>
                                    <p:anim calcmode="lin" valueType="num">
                                      <p:cBhvr>
                                        <p:cTn id="11" dur="500" fill="hold"/>
                                        <p:tgtEl>
                                          <p:spTgt spid="2057"/>
                                        </p:tgtEl>
                                        <p:attrNameLst>
                                          <p:attrName>ppt_w</p:attrName>
                                        </p:attrNameLst>
                                      </p:cBhvr>
                                      <p:tavLst>
                                        <p:tav tm="0">
                                          <p:val>
                                            <p:fltVal val="0"/>
                                          </p:val>
                                        </p:tav>
                                        <p:tav tm="100000">
                                          <p:val>
                                            <p:strVal val="#ppt_w"/>
                                          </p:val>
                                        </p:tav>
                                      </p:tavLst>
                                    </p:anim>
                                    <p:anim calcmode="lin" valueType="num">
                                      <p:cBhvr>
                                        <p:cTn id="12" dur="500" fill="hold"/>
                                        <p:tgtEl>
                                          <p:spTgt spid="2057"/>
                                        </p:tgtEl>
                                        <p:attrNameLst>
                                          <p:attrName>ppt_h</p:attrName>
                                        </p:attrNameLst>
                                      </p:cBhvr>
                                      <p:tavLst>
                                        <p:tav tm="0">
                                          <p:val>
                                            <p:fltVal val="0"/>
                                          </p:val>
                                        </p:tav>
                                        <p:tav tm="100000">
                                          <p:val>
                                            <p:strVal val="#ppt_h"/>
                                          </p:val>
                                        </p:tav>
                                      </p:tavLst>
                                    </p:anim>
                                    <p:animEffect transition="in" filter="fade">
                                      <p:cBhvr>
                                        <p:cTn id="13" dur="500"/>
                                        <p:tgtEl>
                                          <p:spTgt spid="2057"/>
                                        </p:tgtEl>
                                      </p:cBhvr>
                                    </p:animEffect>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055"/>
                                        </p:tgtEl>
                                        <p:attrNameLst>
                                          <p:attrName>style.visibility</p:attrName>
                                        </p:attrNameLst>
                                      </p:cBhvr>
                                      <p:to>
                                        <p:strVal val="visible"/>
                                      </p:to>
                                    </p:set>
                                    <p:anim calcmode="lin" valueType="num">
                                      <p:cBhvr additive="base">
                                        <p:cTn id="17" dur="500" fill="hold"/>
                                        <p:tgtEl>
                                          <p:spTgt spid="2055"/>
                                        </p:tgtEl>
                                        <p:attrNameLst>
                                          <p:attrName>ppt_x</p:attrName>
                                        </p:attrNameLst>
                                      </p:cBhvr>
                                      <p:tavLst>
                                        <p:tav tm="0">
                                          <p:val>
                                            <p:strVal val="#ppt_x"/>
                                          </p:val>
                                        </p:tav>
                                        <p:tav tm="100000">
                                          <p:val>
                                            <p:strVal val="#ppt_x"/>
                                          </p:val>
                                        </p:tav>
                                      </p:tavLst>
                                    </p:anim>
                                    <p:anim calcmode="lin" valueType="num">
                                      <p:cBhvr additive="base">
                                        <p:cTn id="18" dur="500" fill="hold"/>
                                        <p:tgtEl>
                                          <p:spTgt spid="2055"/>
                                        </p:tgtEl>
                                        <p:attrNameLst>
                                          <p:attrName>ppt_y</p:attrName>
                                        </p:attrNameLst>
                                      </p:cBhvr>
                                      <p:tavLst>
                                        <p:tav tm="0">
                                          <p:val>
                                            <p:strVal val="0-#ppt_h/2"/>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054"/>
                                        </p:tgtEl>
                                        <p:attrNameLst>
                                          <p:attrName>style.visibility</p:attrName>
                                        </p:attrNameLst>
                                      </p:cBhvr>
                                      <p:to>
                                        <p:strVal val="visible"/>
                                      </p:to>
                                    </p:set>
                                    <p:anim calcmode="lin" valueType="num">
                                      <p:cBhvr additive="base">
                                        <p:cTn id="21" dur="500" fill="hold"/>
                                        <p:tgtEl>
                                          <p:spTgt spid="2054"/>
                                        </p:tgtEl>
                                        <p:attrNameLst>
                                          <p:attrName>ppt_x</p:attrName>
                                        </p:attrNameLst>
                                      </p:cBhvr>
                                      <p:tavLst>
                                        <p:tav tm="0">
                                          <p:val>
                                            <p:strVal val="1+#ppt_w/2"/>
                                          </p:val>
                                        </p:tav>
                                        <p:tav tm="100000">
                                          <p:val>
                                            <p:strVal val="#ppt_x"/>
                                          </p:val>
                                        </p:tav>
                                      </p:tavLst>
                                    </p:anim>
                                    <p:anim calcmode="lin" valueType="num">
                                      <p:cBhvr additive="base">
                                        <p:cTn id="22" dur="500" fill="hold"/>
                                        <p:tgtEl>
                                          <p:spTgt spid="2054"/>
                                        </p:tgtEl>
                                        <p:attrNameLst>
                                          <p:attrName>ppt_y</p:attrName>
                                        </p:attrNameLst>
                                      </p:cBhvr>
                                      <p:tavLst>
                                        <p:tav tm="0">
                                          <p:val>
                                            <p:strVal val="#ppt_y"/>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2056"/>
                                        </p:tgtEl>
                                        <p:attrNameLst>
                                          <p:attrName>style.visibility</p:attrName>
                                        </p:attrNameLst>
                                      </p:cBhvr>
                                      <p:to>
                                        <p:strVal val="visible"/>
                                      </p:to>
                                    </p:set>
                                    <p:anim calcmode="lin" valueType="num">
                                      <p:cBhvr additive="base">
                                        <p:cTn id="25" dur="500" fill="hold"/>
                                        <p:tgtEl>
                                          <p:spTgt spid="2056"/>
                                        </p:tgtEl>
                                        <p:attrNameLst>
                                          <p:attrName>ppt_x</p:attrName>
                                        </p:attrNameLst>
                                      </p:cBhvr>
                                      <p:tavLst>
                                        <p:tav tm="0">
                                          <p:val>
                                            <p:strVal val="#ppt_x"/>
                                          </p:val>
                                        </p:tav>
                                        <p:tav tm="100000">
                                          <p:val>
                                            <p:strVal val="#ppt_x"/>
                                          </p:val>
                                        </p:tav>
                                      </p:tavLst>
                                    </p:anim>
                                    <p:anim calcmode="lin" valueType="num">
                                      <p:cBhvr additive="base">
                                        <p:cTn id="26" dur="500" fill="hold"/>
                                        <p:tgtEl>
                                          <p:spTgt spid="2056"/>
                                        </p:tgtEl>
                                        <p:attrNameLst>
                                          <p:attrName>ppt_y</p:attrName>
                                        </p:attrNameLst>
                                      </p:cBhvr>
                                      <p:tavLst>
                                        <p:tav tm="0">
                                          <p:val>
                                            <p:strVal val="1+#ppt_h/2"/>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053"/>
                                        </p:tgtEl>
                                        <p:attrNameLst>
                                          <p:attrName>style.visibility</p:attrName>
                                        </p:attrNameLst>
                                      </p:cBhvr>
                                      <p:to>
                                        <p:strVal val="visible"/>
                                      </p:to>
                                    </p:set>
                                    <p:anim calcmode="lin" valueType="num">
                                      <p:cBhvr additive="base">
                                        <p:cTn id="29" dur="500" fill="hold"/>
                                        <p:tgtEl>
                                          <p:spTgt spid="2053"/>
                                        </p:tgtEl>
                                        <p:attrNameLst>
                                          <p:attrName>ppt_x</p:attrName>
                                        </p:attrNameLst>
                                      </p:cBhvr>
                                      <p:tavLst>
                                        <p:tav tm="0">
                                          <p:val>
                                            <p:strVal val="0-#ppt_w/2"/>
                                          </p:val>
                                        </p:tav>
                                        <p:tav tm="100000">
                                          <p:val>
                                            <p:strVal val="#ppt_x"/>
                                          </p:val>
                                        </p:tav>
                                      </p:tavLst>
                                    </p:anim>
                                    <p:anim calcmode="lin" valueType="num">
                                      <p:cBhvr additive="base">
                                        <p:cTn id="30" dur="500" fill="hold"/>
                                        <p:tgtEl>
                                          <p:spTgt spid="20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31" presetClass="entr" presetSubtype="0" fill="hold" grpId="0" nodeType="after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p:cTn id="34" dur="1000" fill="hold"/>
                                        <p:tgtEl>
                                          <p:spTgt spid="13"/>
                                        </p:tgtEl>
                                        <p:attrNameLst>
                                          <p:attrName>ppt_w</p:attrName>
                                        </p:attrNameLst>
                                      </p:cBhvr>
                                      <p:tavLst>
                                        <p:tav tm="0">
                                          <p:val>
                                            <p:fltVal val="0"/>
                                          </p:val>
                                        </p:tav>
                                        <p:tav tm="100000">
                                          <p:val>
                                            <p:strVal val="#ppt_w"/>
                                          </p:val>
                                        </p:tav>
                                      </p:tavLst>
                                    </p:anim>
                                    <p:anim calcmode="lin" valueType="num">
                                      <p:cBhvr>
                                        <p:cTn id="35" dur="1000" fill="hold"/>
                                        <p:tgtEl>
                                          <p:spTgt spid="13"/>
                                        </p:tgtEl>
                                        <p:attrNameLst>
                                          <p:attrName>ppt_h</p:attrName>
                                        </p:attrNameLst>
                                      </p:cBhvr>
                                      <p:tavLst>
                                        <p:tav tm="0">
                                          <p:val>
                                            <p:fltVal val="0"/>
                                          </p:val>
                                        </p:tav>
                                        <p:tav tm="100000">
                                          <p:val>
                                            <p:strVal val="#ppt_h"/>
                                          </p:val>
                                        </p:tav>
                                      </p:tavLst>
                                    </p:anim>
                                    <p:anim calcmode="lin" valueType="num">
                                      <p:cBhvr>
                                        <p:cTn id="36" dur="1000" fill="hold"/>
                                        <p:tgtEl>
                                          <p:spTgt spid="13"/>
                                        </p:tgtEl>
                                        <p:attrNameLst>
                                          <p:attrName>style.rotation</p:attrName>
                                        </p:attrNameLst>
                                      </p:cBhvr>
                                      <p:tavLst>
                                        <p:tav tm="0">
                                          <p:val>
                                            <p:fltVal val="90"/>
                                          </p:val>
                                        </p:tav>
                                        <p:tav tm="100000">
                                          <p:val>
                                            <p:fltVal val="0"/>
                                          </p:val>
                                        </p:tav>
                                      </p:tavLst>
                                    </p:anim>
                                    <p:animEffect transition="in" filter="fade">
                                      <p:cBhvr>
                                        <p:cTn id="37" dur="1000"/>
                                        <p:tgtEl>
                                          <p:spTgt spid="13"/>
                                        </p:tgtEl>
                                      </p:cBhvr>
                                    </p:animEffect>
                                  </p:childTnLst>
                                </p:cTn>
                              </p:par>
                            </p:childTnLst>
                          </p:cTn>
                        </p:par>
                        <p:par>
                          <p:cTn id="38" fill="hold">
                            <p:stCondLst>
                              <p:cond delay="3000"/>
                            </p:stCondLst>
                            <p:childTnLst>
                              <p:par>
                                <p:cTn id="39" presetID="41"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 calcmode="lin" valueType="num">
                                      <p:cBhvr>
                                        <p:cTn id="41" dur="500" fill="hold"/>
                                        <p:tgtEl>
                                          <p:spTgt spid="42"/>
                                        </p:tgtEl>
                                        <p:attrNameLst>
                                          <p:attrName>ppt_x</p:attrName>
                                        </p:attrNameLst>
                                      </p:cBhvr>
                                      <p:tavLst>
                                        <p:tav tm="0">
                                          <p:val>
                                            <p:strVal val="#ppt_x"/>
                                          </p:val>
                                        </p:tav>
                                        <p:tav tm="50000">
                                          <p:val>
                                            <p:strVal val="#ppt_x+.1"/>
                                          </p:val>
                                        </p:tav>
                                        <p:tav tm="100000">
                                          <p:val>
                                            <p:strVal val="#ppt_x"/>
                                          </p:val>
                                        </p:tav>
                                      </p:tavLst>
                                    </p:anim>
                                    <p:anim calcmode="lin" valueType="num">
                                      <p:cBhvr>
                                        <p:cTn id="42" dur="500" fill="hold"/>
                                        <p:tgtEl>
                                          <p:spTgt spid="42"/>
                                        </p:tgtEl>
                                        <p:attrNameLst>
                                          <p:attrName>ppt_y</p:attrName>
                                        </p:attrNameLst>
                                      </p:cBhvr>
                                      <p:tavLst>
                                        <p:tav tm="0">
                                          <p:val>
                                            <p:strVal val="#ppt_y"/>
                                          </p:val>
                                        </p:tav>
                                        <p:tav tm="100000">
                                          <p:val>
                                            <p:strVal val="#ppt_y"/>
                                          </p:val>
                                        </p:tav>
                                      </p:tavLst>
                                    </p:anim>
                                    <p:anim calcmode="lin" valueType="num">
                                      <p:cBhvr>
                                        <p:cTn id="43" dur="500" fill="hold"/>
                                        <p:tgtEl>
                                          <p:spTgt spid="42"/>
                                        </p:tgtEl>
                                        <p:attrNameLst>
                                          <p:attrName>ppt_h</p:attrName>
                                        </p:attrNameLst>
                                      </p:cBhvr>
                                      <p:tavLst>
                                        <p:tav tm="0">
                                          <p:val>
                                            <p:strVal val="#ppt_h/10"/>
                                          </p:val>
                                        </p:tav>
                                        <p:tav tm="50000">
                                          <p:val>
                                            <p:strVal val="#ppt_h+.01"/>
                                          </p:val>
                                        </p:tav>
                                        <p:tav tm="100000">
                                          <p:val>
                                            <p:strVal val="#ppt_h"/>
                                          </p:val>
                                        </p:tav>
                                      </p:tavLst>
                                    </p:anim>
                                    <p:anim calcmode="lin" valueType="num">
                                      <p:cBhvr>
                                        <p:cTn id="44" dur="500" fill="hold"/>
                                        <p:tgtEl>
                                          <p:spTgt spid="42"/>
                                        </p:tgtEl>
                                        <p:attrNameLst>
                                          <p:attrName>ppt_w</p:attrName>
                                        </p:attrNameLst>
                                      </p:cBhvr>
                                      <p:tavLst>
                                        <p:tav tm="0">
                                          <p:val>
                                            <p:strVal val="#ppt_w/10"/>
                                          </p:val>
                                        </p:tav>
                                        <p:tav tm="50000">
                                          <p:val>
                                            <p:strVal val="#ppt_w+.01"/>
                                          </p:val>
                                        </p:tav>
                                        <p:tav tm="100000">
                                          <p:val>
                                            <p:strVal val="#ppt_w"/>
                                          </p:val>
                                        </p:tav>
                                      </p:tavLst>
                                    </p:anim>
                                    <p:animEffect transition="in" filter="fade">
                                      <p:cBhvr>
                                        <p:cTn id="45" dur="500" tmFilter="0,0; .5, 1; 1, 1"/>
                                        <p:tgtEl>
                                          <p:spTgt spid="42"/>
                                        </p:tgtEl>
                                      </p:cBhvr>
                                    </p:animEffect>
                                  </p:childTnLst>
                                </p:cTn>
                              </p:par>
                            </p:childTnLst>
                          </p:cTn>
                        </p:par>
                        <p:par>
                          <p:cTn id="46" fill="hold">
                            <p:stCondLst>
                              <p:cond delay="3500"/>
                            </p:stCondLst>
                            <p:childTnLst>
                              <p:par>
                                <p:cTn id="47" presetID="31" presetClass="entr" presetSubtype="0" fill="hold" grpId="0" nodeType="afterEffect">
                                  <p:stCondLst>
                                    <p:cond delay="0"/>
                                  </p:stCondLst>
                                  <p:childTnLst>
                                    <p:set>
                                      <p:cBhvr>
                                        <p:cTn id="48" dur="1" fill="hold">
                                          <p:stCondLst>
                                            <p:cond delay="0"/>
                                          </p:stCondLst>
                                        </p:cTn>
                                        <p:tgtEl>
                                          <p:spTgt spid="46"/>
                                        </p:tgtEl>
                                        <p:attrNameLst>
                                          <p:attrName>style.visibility</p:attrName>
                                        </p:attrNameLst>
                                      </p:cBhvr>
                                      <p:to>
                                        <p:strVal val="visible"/>
                                      </p:to>
                                    </p:set>
                                    <p:anim calcmode="lin" valueType="num">
                                      <p:cBhvr>
                                        <p:cTn id="49" dur="1000" fill="hold"/>
                                        <p:tgtEl>
                                          <p:spTgt spid="46"/>
                                        </p:tgtEl>
                                        <p:attrNameLst>
                                          <p:attrName>ppt_w</p:attrName>
                                        </p:attrNameLst>
                                      </p:cBhvr>
                                      <p:tavLst>
                                        <p:tav tm="0">
                                          <p:val>
                                            <p:fltVal val="0"/>
                                          </p:val>
                                        </p:tav>
                                        <p:tav tm="100000">
                                          <p:val>
                                            <p:strVal val="#ppt_w"/>
                                          </p:val>
                                        </p:tav>
                                      </p:tavLst>
                                    </p:anim>
                                    <p:anim calcmode="lin" valueType="num">
                                      <p:cBhvr>
                                        <p:cTn id="50" dur="1000" fill="hold"/>
                                        <p:tgtEl>
                                          <p:spTgt spid="46"/>
                                        </p:tgtEl>
                                        <p:attrNameLst>
                                          <p:attrName>ppt_h</p:attrName>
                                        </p:attrNameLst>
                                      </p:cBhvr>
                                      <p:tavLst>
                                        <p:tav tm="0">
                                          <p:val>
                                            <p:fltVal val="0"/>
                                          </p:val>
                                        </p:tav>
                                        <p:tav tm="100000">
                                          <p:val>
                                            <p:strVal val="#ppt_h"/>
                                          </p:val>
                                        </p:tav>
                                      </p:tavLst>
                                    </p:anim>
                                    <p:anim calcmode="lin" valueType="num">
                                      <p:cBhvr>
                                        <p:cTn id="51" dur="1000" fill="hold"/>
                                        <p:tgtEl>
                                          <p:spTgt spid="46"/>
                                        </p:tgtEl>
                                        <p:attrNameLst>
                                          <p:attrName>style.rotation</p:attrName>
                                        </p:attrNameLst>
                                      </p:cBhvr>
                                      <p:tavLst>
                                        <p:tav tm="0">
                                          <p:val>
                                            <p:fltVal val="90"/>
                                          </p:val>
                                        </p:tav>
                                        <p:tav tm="100000">
                                          <p:val>
                                            <p:fltVal val="0"/>
                                          </p:val>
                                        </p:tav>
                                      </p:tavLst>
                                    </p:anim>
                                    <p:animEffect transition="in" filter="fade">
                                      <p:cBhvr>
                                        <p:cTn id="52" dur="1000"/>
                                        <p:tgtEl>
                                          <p:spTgt spid="46"/>
                                        </p:tgtEl>
                                      </p:cBhvr>
                                    </p:animEffect>
                                  </p:childTnLst>
                                </p:cTn>
                              </p:par>
                            </p:childTnLst>
                          </p:cTn>
                        </p:par>
                        <p:par>
                          <p:cTn id="53" fill="hold">
                            <p:stCondLst>
                              <p:cond delay="4500"/>
                            </p:stCondLst>
                            <p:childTnLst>
                              <p:par>
                                <p:cTn id="54" presetID="41" presetClass="entr" presetSubtype="0" fill="hold" grpId="0" nodeType="afterEffect">
                                  <p:stCondLst>
                                    <p:cond delay="0"/>
                                  </p:stCondLst>
                                  <p:childTnLst>
                                    <p:set>
                                      <p:cBhvr>
                                        <p:cTn id="55" dur="1" fill="hold">
                                          <p:stCondLst>
                                            <p:cond delay="0"/>
                                          </p:stCondLst>
                                        </p:cTn>
                                        <p:tgtEl>
                                          <p:spTgt spid="44"/>
                                        </p:tgtEl>
                                        <p:attrNameLst>
                                          <p:attrName>style.visibility</p:attrName>
                                        </p:attrNameLst>
                                      </p:cBhvr>
                                      <p:to>
                                        <p:strVal val="visible"/>
                                      </p:to>
                                    </p:set>
                                    <p:anim calcmode="lin" valueType="num">
                                      <p:cBhvr>
                                        <p:cTn id="56" dur="500" fill="hold"/>
                                        <p:tgtEl>
                                          <p:spTgt spid="44"/>
                                        </p:tgtEl>
                                        <p:attrNameLst>
                                          <p:attrName>ppt_x</p:attrName>
                                        </p:attrNameLst>
                                      </p:cBhvr>
                                      <p:tavLst>
                                        <p:tav tm="0">
                                          <p:val>
                                            <p:strVal val="#ppt_x"/>
                                          </p:val>
                                        </p:tav>
                                        <p:tav tm="50000">
                                          <p:val>
                                            <p:strVal val="#ppt_x+.1"/>
                                          </p:val>
                                        </p:tav>
                                        <p:tav tm="100000">
                                          <p:val>
                                            <p:strVal val="#ppt_x"/>
                                          </p:val>
                                        </p:tav>
                                      </p:tavLst>
                                    </p:anim>
                                    <p:anim calcmode="lin" valueType="num">
                                      <p:cBhvr>
                                        <p:cTn id="57" dur="500" fill="hold"/>
                                        <p:tgtEl>
                                          <p:spTgt spid="44"/>
                                        </p:tgtEl>
                                        <p:attrNameLst>
                                          <p:attrName>ppt_y</p:attrName>
                                        </p:attrNameLst>
                                      </p:cBhvr>
                                      <p:tavLst>
                                        <p:tav tm="0">
                                          <p:val>
                                            <p:strVal val="#ppt_y"/>
                                          </p:val>
                                        </p:tav>
                                        <p:tav tm="100000">
                                          <p:val>
                                            <p:strVal val="#ppt_y"/>
                                          </p:val>
                                        </p:tav>
                                      </p:tavLst>
                                    </p:anim>
                                    <p:anim calcmode="lin" valueType="num">
                                      <p:cBhvr>
                                        <p:cTn id="58" dur="500" fill="hold"/>
                                        <p:tgtEl>
                                          <p:spTgt spid="44"/>
                                        </p:tgtEl>
                                        <p:attrNameLst>
                                          <p:attrName>ppt_h</p:attrName>
                                        </p:attrNameLst>
                                      </p:cBhvr>
                                      <p:tavLst>
                                        <p:tav tm="0">
                                          <p:val>
                                            <p:strVal val="#ppt_h/10"/>
                                          </p:val>
                                        </p:tav>
                                        <p:tav tm="50000">
                                          <p:val>
                                            <p:strVal val="#ppt_h+.01"/>
                                          </p:val>
                                        </p:tav>
                                        <p:tav tm="100000">
                                          <p:val>
                                            <p:strVal val="#ppt_h"/>
                                          </p:val>
                                        </p:tav>
                                      </p:tavLst>
                                    </p:anim>
                                    <p:anim calcmode="lin" valueType="num">
                                      <p:cBhvr>
                                        <p:cTn id="59" dur="500" fill="hold"/>
                                        <p:tgtEl>
                                          <p:spTgt spid="44"/>
                                        </p:tgtEl>
                                        <p:attrNameLst>
                                          <p:attrName>ppt_w</p:attrName>
                                        </p:attrNameLst>
                                      </p:cBhvr>
                                      <p:tavLst>
                                        <p:tav tm="0">
                                          <p:val>
                                            <p:strVal val="#ppt_w/10"/>
                                          </p:val>
                                        </p:tav>
                                        <p:tav tm="50000">
                                          <p:val>
                                            <p:strVal val="#ppt_w+.01"/>
                                          </p:val>
                                        </p:tav>
                                        <p:tav tm="100000">
                                          <p:val>
                                            <p:strVal val="#ppt_w"/>
                                          </p:val>
                                        </p:tav>
                                      </p:tavLst>
                                    </p:anim>
                                    <p:animEffect transition="in" filter="fade">
                                      <p:cBhvr>
                                        <p:cTn id="60" dur="500" tmFilter="0,0; .5, 1; 1, 1"/>
                                        <p:tgtEl>
                                          <p:spTgt spid="44"/>
                                        </p:tgtEl>
                                      </p:cBhvr>
                                    </p:animEffect>
                                  </p:childTnLst>
                                </p:cTn>
                              </p:par>
                            </p:childTnLst>
                          </p:cTn>
                        </p:par>
                        <p:par>
                          <p:cTn id="61" fill="hold">
                            <p:stCondLst>
                              <p:cond delay="5000"/>
                            </p:stCondLst>
                            <p:childTnLst>
                              <p:par>
                                <p:cTn id="62" presetID="31"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 calcmode="lin" valueType="num">
                                      <p:cBhvr>
                                        <p:cTn id="64" dur="1000" fill="hold"/>
                                        <p:tgtEl>
                                          <p:spTgt spid="47"/>
                                        </p:tgtEl>
                                        <p:attrNameLst>
                                          <p:attrName>ppt_w</p:attrName>
                                        </p:attrNameLst>
                                      </p:cBhvr>
                                      <p:tavLst>
                                        <p:tav tm="0">
                                          <p:val>
                                            <p:fltVal val="0"/>
                                          </p:val>
                                        </p:tav>
                                        <p:tav tm="100000">
                                          <p:val>
                                            <p:strVal val="#ppt_w"/>
                                          </p:val>
                                        </p:tav>
                                      </p:tavLst>
                                    </p:anim>
                                    <p:anim calcmode="lin" valueType="num">
                                      <p:cBhvr>
                                        <p:cTn id="65" dur="1000" fill="hold"/>
                                        <p:tgtEl>
                                          <p:spTgt spid="47"/>
                                        </p:tgtEl>
                                        <p:attrNameLst>
                                          <p:attrName>ppt_h</p:attrName>
                                        </p:attrNameLst>
                                      </p:cBhvr>
                                      <p:tavLst>
                                        <p:tav tm="0">
                                          <p:val>
                                            <p:fltVal val="0"/>
                                          </p:val>
                                        </p:tav>
                                        <p:tav tm="100000">
                                          <p:val>
                                            <p:strVal val="#ppt_h"/>
                                          </p:val>
                                        </p:tav>
                                      </p:tavLst>
                                    </p:anim>
                                    <p:anim calcmode="lin" valueType="num">
                                      <p:cBhvr>
                                        <p:cTn id="66" dur="1000" fill="hold"/>
                                        <p:tgtEl>
                                          <p:spTgt spid="47"/>
                                        </p:tgtEl>
                                        <p:attrNameLst>
                                          <p:attrName>style.rotation</p:attrName>
                                        </p:attrNameLst>
                                      </p:cBhvr>
                                      <p:tavLst>
                                        <p:tav tm="0">
                                          <p:val>
                                            <p:fltVal val="90"/>
                                          </p:val>
                                        </p:tav>
                                        <p:tav tm="100000">
                                          <p:val>
                                            <p:fltVal val="0"/>
                                          </p:val>
                                        </p:tav>
                                      </p:tavLst>
                                    </p:anim>
                                    <p:animEffect transition="in" filter="fade">
                                      <p:cBhvr>
                                        <p:cTn id="67" dur="1000"/>
                                        <p:tgtEl>
                                          <p:spTgt spid="47"/>
                                        </p:tgtEl>
                                      </p:cBhvr>
                                    </p:animEffect>
                                  </p:childTnLst>
                                </p:cTn>
                              </p:par>
                            </p:childTnLst>
                          </p:cTn>
                        </p:par>
                        <p:par>
                          <p:cTn id="68" fill="hold">
                            <p:stCondLst>
                              <p:cond delay="6000"/>
                            </p:stCondLst>
                            <p:childTnLst>
                              <p:par>
                                <p:cTn id="69" presetID="41" presetClass="entr" presetSubtype="0"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ppt_x</p:attrName>
                                        </p:attrNameLst>
                                      </p:cBhvr>
                                      <p:tavLst>
                                        <p:tav tm="0">
                                          <p:val>
                                            <p:strVal val="#ppt_x"/>
                                          </p:val>
                                        </p:tav>
                                        <p:tav tm="50000">
                                          <p:val>
                                            <p:strVal val="#ppt_x+.1"/>
                                          </p:val>
                                        </p:tav>
                                        <p:tav tm="100000">
                                          <p:val>
                                            <p:strVal val="#ppt_x"/>
                                          </p:val>
                                        </p:tav>
                                      </p:tavLst>
                                    </p:anim>
                                    <p:anim calcmode="lin" valueType="num">
                                      <p:cBhvr>
                                        <p:cTn id="72" dur="500" fill="hold"/>
                                        <p:tgtEl>
                                          <p:spTgt spid="45"/>
                                        </p:tgtEl>
                                        <p:attrNameLst>
                                          <p:attrName>ppt_y</p:attrName>
                                        </p:attrNameLst>
                                      </p:cBhvr>
                                      <p:tavLst>
                                        <p:tav tm="0">
                                          <p:val>
                                            <p:strVal val="#ppt_y"/>
                                          </p:val>
                                        </p:tav>
                                        <p:tav tm="100000">
                                          <p:val>
                                            <p:strVal val="#ppt_y"/>
                                          </p:val>
                                        </p:tav>
                                      </p:tavLst>
                                    </p:anim>
                                    <p:anim calcmode="lin" valueType="num">
                                      <p:cBhvr>
                                        <p:cTn id="73" dur="500" fill="hold"/>
                                        <p:tgtEl>
                                          <p:spTgt spid="45"/>
                                        </p:tgtEl>
                                        <p:attrNameLst>
                                          <p:attrName>ppt_h</p:attrName>
                                        </p:attrNameLst>
                                      </p:cBhvr>
                                      <p:tavLst>
                                        <p:tav tm="0">
                                          <p:val>
                                            <p:strVal val="#ppt_h/10"/>
                                          </p:val>
                                        </p:tav>
                                        <p:tav tm="50000">
                                          <p:val>
                                            <p:strVal val="#ppt_h+.01"/>
                                          </p:val>
                                        </p:tav>
                                        <p:tav tm="100000">
                                          <p:val>
                                            <p:strVal val="#ppt_h"/>
                                          </p:val>
                                        </p:tav>
                                      </p:tavLst>
                                    </p:anim>
                                    <p:anim calcmode="lin" valueType="num">
                                      <p:cBhvr>
                                        <p:cTn id="74" dur="500" fill="hold"/>
                                        <p:tgtEl>
                                          <p:spTgt spid="45"/>
                                        </p:tgtEl>
                                        <p:attrNameLst>
                                          <p:attrName>ppt_w</p:attrName>
                                        </p:attrNameLst>
                                      </p:cBhvr>
                                      <p:tavLst>
                                        <p:tav tm="0">
                                          <p:val>
                                            <p:strVal val="#ppt_w/10"/>
                                          </p:val>
                                        </p:tav>
                                        <p:tav tm="50000">
                                          <p:val>
                                            <p:strVal val="#ppt_w+.01"/>
                                          </p:val>
                                        </p:tav>
                                        <p:tav tm="100000">
                                          <p:val>
                                            <p:strVal val="#ppt_w"/>
                                          </p:val>
                                        </p:tav>
                                      </p:tavLst>
                                    </p:anim>
                                    <p:animEffect transition="in" filter="fade">
                                      <p:cBhvr>
                                        <p:cTn id="75" dur="500" tmFilter="0,0; .5, 1; 1, 1"/>
                                        <p:tgtEl>
                                          <p:spTgt spid="45"/>
                                        </p:tgtEl>
                                      </p:cBhvr>
                                    </p:animEffect>
                                  </p:childTnLst>
                                </p:cTn>
                              </p:par>
                            </p:childTnLst>
                          </p:cTn>
                        </p:par>
                        <p:par>
                          <p:cTn id="76" fill="hold">
                            <p:stCondLst>
                              <p:cond delay="6500"/>
                            </p:stCondLst>
                            <p:childTnLst>
                              <p:par>
                                <p:cTn id="77" presetID="31" presetClass="entr" presetSubtype="0" fill="hold" grpId="0" nodeType="afterEffect">
                                  <p:stCondLst>
                                    <p:cond delay="0"/>
                                  </p:stCondLst>
                                  <p:childTnLst>
                                    <p:set>
                                      <p:cBhvr>
                                        <p:cTn id="78" dur="1" fill="hold">
                                          <p:stCondLst>
                                            <p:cond delay="0"/>
                                          </p:stCondLst>
                                        </p:cTn>
                                        <p:tgtEl>
                                          <p:spTgt spid="48"/>
                                        </p:tgtEl>
                                        <p:attrNameLst>
                                          <p:attrName>style.visibility</p:attrName>
                                        </p:attrNameLst>
                                      </p:cBhvr>
                                      <p:to>
                                        <p:strVal val="visible"/>
                                      </p:to>
                                    </p:set>
                                    <p:anim calcmode="lin" valueType="num">
                                      <p:cBhvr>
                                        <p:cTn id="79" dur="1000" fill="hold"/>
                                        <p:tgtEl>
                                          <p:spTgt spid="48"/>
                                        </p:tgtEl>
                                        <p:attrNameLst>
                                          <p:attrName>ppt_w</p:attrName>
                                        </p:attrNameLst>
                                      </p:cBhvr>
                                      <p:tavLst>
                                        <p:tav tm="0">
                                          <p:val>
                                            <p:fltVal val="0"/>
                                          </p:val>
                                        </p:tav>
                                        <p:tav tm="100000">
                                          <p:val>
                                            <p:strVal val="#ppt_w"/>
                                          </p:val>
                                        </p:tav>
                                      </p:tavLst>
                                    </p:anim>
                                    <p:anim calcmode="lin" valueType="num">
                                      <p:cBhvr>
                                        <p:cTn id="80" dur="1000" fill="hold"/>
                                        <p:tgtEl>
                                          <p:spTgt spid="48"/>
                                        </p:tgtEl>
                                        <p:attrNameLst>
                                          <p:attrName>ppt_h</p:attrName>
                                        </p:attrNameLst>
                                      </p:cBhvr>
                                      <p:tavLst>
                                        <p:tav tm="0">
                                          <p:val>
                                            <p:fltVal val="0"/>
                                          </p:val>
                                        </p:tav>
                                        <p:tav tm="100000">
                                          <p:val>
                                            <p:strVal val="#ppt_h"/>
                                          </p:val>
                                        </p:tav>
                                      </p:tavLst>
                                    </p:anim>
                                    <p:anim calcmode="lin" valueType="num">
                                      <p:cBhvr>
                                        <p:cTn id="81" dur="1000" fill="hold"/>
                                        <p:tgtEl>
                                          <p:spTgt spid="48"/>
                                        </p:tgtEl>
                                        <p:attrNameLst>
                                          <p:attrName>style.rotation</p:attrName>
                                        </p:attrNameLst>
                                      </p:cBhvr>
                                      <p:tavLst>
                                        <p:tav tm="0">
                                          <p:val>
                                            <p:fltVal val="90"/>
                                          </p:val>
                                        </p:tav>
                                        <p:tav tm="100000">
                                          <p:val>
                                            <p:fltVal val="0"/>
                                          </p:val>
                                        </p:tav>
                                      </p:tavLst>
                                    </p:anim>
                                    <p:animEffect transition="in" filter="fade">
                                      <p:cBhvr>
                                        <p:cTn id="82" dur="1000"/>
                                        <p:tgtEl>
                                          <p:spTgt spid="48"/>
                                        </p:tgtEl>
                                      </p:cBhvr>
                                    </p:animEffect>
                                  </p:childTnLst>
                                </p:cTn>
                              </p:par>
                            </p:childTnLst>
                          </p:cTn>
                        </p:par>
                        <p:par>
                          <p:cTn id="83" fill="hold">
                            <p:stCondLst>
                              <p:cond delay="7500"/>
                            </p:stCondLst>
                            <p:childTnLst>
                              <p:par>
                                <p:cTn id="84" presetID="41" presetClass="entr" presetSubtype="0"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p:cTn id="86" dur="500" fill="hold"/>
                                        <p:tgtEl>
                                          <p:spTgt spid="43"/>
                                        </p:tgtEl>
                                        <p:attrNameLst>
                                          <p:attrName>ppt_x</p:attrName>
                                        </p:attrNameLst>
                                      </p:cBhvr>
                                      <p:tavLst>
                                        <p:tav tm="0">
                                          <p:val>
                                            <p:strVal val="#ppt_x"/>
                                          </p:val>
                                        </p:tav>
                                        <p:tav tm="50000">
                                          <p:val>
                                            <p:strVal val="#ppt_x+.1"/>
                                          </p:val>
                                        </p:tav>
                                        <p:tav tm="100000">
                                          <p:val>
                                            <p:strVal val="#ppt_x"/>
                                          </p:val>
                                        </p:tav>
                                      </p:tavLst>
                                    </p:anim>
                                    <p:anim calcmode="lin" valueType="num">
                                      <p:cBhvr>
                                        <p:cTn id="87" dur="500" fill="hold"/>
                                        <p:tgtEl>
                                          <p:spTgt spid="43"/>
                                        </p:tgtEl>
                                        <p:attrNameLst>
                                          <p:attrName>ppt_y</p:attrName>
                                        </p:attrNameLst>
                                      </p:cBhvr>
                                      <p:tavLst>
                                        <p:tav tm="0">
                                          <p:val>
                                            <p:strVal val="#ppt_y"/>
                                          </p:val>
                                        </p:tav>
                                        <p:tav tm="100000">
                                          <p:val>
                                            <p:strVal val="#ppt_y"/>
                                          </p:val>
                                        </p:tav>
                                      </p:tavLst>
                                    </p:anim>
                                    <p:anim calcmode="lin" valueType="num">
                                      <p:cBhvr>
                                        <p:cTn id="88" dur="500" fill="hold"/>
                                        <p:tgtEl>
                                          <p:spTgt spid="43"/>
                                        </p:tgtEl>
                                        <p:attrNameLst>
                                          <p:attrName>ppt_h</p:attrName>
                                        </p:attrNameLst>
                                      </p:cBhvr>
                                      <p:tavLst>
                                        <p:tav tm="0">
                                          <p:val>
                                            <p:strVal val="#ppt_h/10"/>
                                          </p:val>
                                        </p:tav>
                                        <p:tav tm="50000">
                                          <p:val>
                                            <p:strVal val="#ppt_h+.01"/>
                                          </p:val>
                                        </p:tav>
                                        <p:tav tm="100000">
                                          <p:val>
                                            <p:strVal val="#ppt_h"/>
                                          </p:val>
                                        </p:tav>
                                      </p:tavLst>
                                    </p:anim>
                                    <p:anim calcmode="lin" valueType="num">
                                      <p:cBhvr>
                                        <p:cTn id="89" dur="500" fill="hold"/>
                                        <p:tgtEl>
                                          <p:spTgt spid="43"/>
                                        </p:tgtEl>
                                        <p:attrNameLst>
                                          <p:attrName>ppt_w</p:attrName>
                                        </p:attrNameLst>
                                      </p:cBhvr>
                                      <p:tavLst>
                                        <p:tav tm="0">
                                          <p:val>
                                            <p:strVal val="#ppt_w/10"/>
                                          </p:val>
                                        </p:tav>
                                        <p:tav tm="50000">
                                          <p:val>
                                            <p:strVal val="#ppt_w+.01"/>
                                          </p:val>
                                        </p:tav>
                                        <p:tav tm="100000">
                                          <p:val>
                                            <p:strVal val="#ppt_w"/>
                                          </p:val>
                                        </p:tav>
                                      </p:tavLst>
                                    </p:anim>
                                    <p:animEffect transition="in" filter="fade">
                                      <p:cBhvr>
                                        <p:cTn id="90" dur="500" tmFilter="0,0; .5, 1; 1, 1"/>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57" grpId="0" animBg="1"/>
      <p:bldP spid="2053" grpId="0" animBg="1"/>
      <p:bldP spid="2055" grpId="0" animBg="1"/>
      <p:bldP spid="2056" grpId="0" animBg="1"/>
      <p:bldP spid="2054" grpId="0" animBg="1"/>
      <p:bldP spid="13" grpId="0"/>
      <p:bldP spid="42" grpId="0"/>
      <p:bldP spid="43" grpId="0"/>
      <p:bldP spid="44" grpId="0"/>
      <p:bldP spid="45" grpId="0"/>
      <p:bldP spid="46" grpId="0"/>
      <p:bldP spid="47" grpId="0"/>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244906"/>
            <a:ext cx="12192000" cy="535419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Freeform 86"/>
          <p:cNvSpPr>
            <a:spLocks noChangeAspect="1"/>
          </p:cNvSpPr>
          <p:nvPr/>
        </p:nvSpPr>
        <p:spPr>
          <a:xfrm>
            <a:off x="7866934"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85"/>
          <p:cNvSpPr>
            <a:spLocks noChangeAspect="1"/>
          </p:cNvSpPr>
          <p:nvPr/>
        </p:nvSpPr>
        <p:spPr>
          <a:xfrm>
            <a:off x="4347999" y="1946868"/>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87"/>
          <p:cNvSpPr>
            <a:spLocks noChangeAspect="1"/>
          </p:cNvSpPr>
          <p:nvPr/>
        </p:nvSpPr>
        <p:spPr>
          <a:xfrm>
            <a:off x="811094" y="1935579"/>
            <a:ext cx="2475238" cy="3200400"/>
          </a:xfrm>
          <a:custGeom>
            <a:avLst/>
            <a:gdLst>
              <a:gd name="connsiteX0" fmla="*/ 0 w 2447301"/>
              <a:gd name="connsiteY0" fmla="*/ 0 h 3164279"/>
              <a:gd name="connsiteX1" fmla="*/ 1382667 w 2447301"/>
              <a:gd name="connsiteY1" fmla="*/ 0 h 3164279"/>
              <a:gd name="connsiteX2" fmla="*/ 1447138 w 2447301"/>
              <a:gd name="connsiteY2" fmla="*/ 6969 h 3164279"/>
              <a:gd name="connsiteX3" fmla="*/ 1506381 w 2447301"/>
              <a:gd name="connsiteY3" fmla="*/ 20909 h 3164279"/>
              <a:gd name="connsiteX4" fmla="*/ 1562139 w 2447301"/>
              <a:gd name="connsiteY4" fmla="*/ 47046 h 3164279"/>
              <a:gd name="connsiteX5" fmla="*/ 1614413 w 2447301"/>
              <a:gd name="connsiteY5" fmla="*/ 81895 h 3164279"/>
              <a:gd name="connsiteX6" fmla="*/ 1657974 w 2447301"/>
              <a:gd name="connsiteY6" fmla="*/ 127198 h 3164279"/>
              <a:gd name="connsiteX7" fmla="*/ 1694565 w 2447301"/>
              <a:gd name="connsiteY7" fmla="*/ 175987 h 3164279"/>
              <a:gd name="connsiteX8" fmla="*/ 2401997 w 2447301"/>
              <a:gd name="connsiteY8" fmla="*/ 1400925 h 3164279"/>
              <a:gd name="connsiteX9" fmla="*/ 2431619 w 2447301"/>
              <a:gd name="connsiteY9" fmla="*/ 1470623 h 3164279"/>
              <a:gd name="connsiteX10" fmla="*/ 2447301 w 2447301"/>
              <a:gd name="connsiteY10" fmla="*/ 1542063 h 3164279"/>
              <a:gd name="connsiteX11" fmla="*/ 2447301 w 2447301"/>
              <a:gd name="connsiteY11" fmla="*/ 1616988 h 3164279"/>
              <a:gd name="connsiteX12" fmla="*/ 2431619 w 2447301"/>
              <a:gd name="connsiteY12" fmla="*/ 1691913 h 3164279"/>
              <a:gd name="connsiteX13" fmla="*/ 2401997 w 2447301"/>
              <a:gd name="connsiteY13" fmla="*/ 1758126 h 3164279"/>
              <a:gd name="connsiteX14" fmla="*/ 1694565 w 2447301"/>
              <a:gd name="connsiteY14" fmla="*/ 2984807 h 3164279"/>
              <a:gd name="connsiteX15" fmla="*/ 1649261 w 2447301"/>
              <a:gd name="connsiteY15" fmla="*/ 3047535 h 3164279"/>
              <a:gd name="connsiteX16" fmla="*/ 1593503 w 2447301"/>
              <a:gd name="connsiteY16" fmla="*/ 3096323 h 3164279"/>
              <a:gd name="connsiteX17" fmla="*/ 1529033 w 2447301"/>
              <a:gd name="connsiteY17" fmla="*/ 3132915 h 3164279"/>
              <a:gd name="connsiteX18" fmla="*/ 1459335 w 2447301"/>
              <a:gd name="connsiteY18" fmla="*/ 3155566 h 3164279"/>
              <a:gd name="connsiteX19" fmla="*/ 1382667 w 2447301"/>
              <a:gd name="connsiteY19" fmla="*/ 3164279 h 3164279"/>
              <a:gd name="connsiteX20" fmla="*/ 0 w 2447301"/>
              <a:gd name="connsiteY20" fmla="*/ 3164279 h 3164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47301" h="3164279">
                <a:moveTo>
                  <a:pt x="0" y="0"/>
                </a:moveTo>
                <a:lnTo>
                  <a:pt x="1382667" y="0"/>
                </a:lnTo>
                <a:lnTo>
                  <a:pt x="1447138" y="6969"/>
                </a:lnTo>
                <a:lnTo>
                  <a:pt x="1506381" y="20909"/>
                </a:lnTo>
                <a:lnTo>
                  <a:pt x="1562139" y="47046"/>
                </a:lnTo>
                <a:lnTo>
                  <a:pt x="1614413" y="81895"/>
                </a:lnTo>
                <a:lnTo>
                  <a:pt x="1657974" y="127198"/>
                </a:lnTo>
                <a:lnTo>
                  <a:pt x="1694565" y="175987"/>
                </a:lnTo>
                <a:lnTo>
                  <a:pt x="2401997" y="1400925"/>
                </a:lnTo>
                <a:lnTo>
                  <a:pt x="2431619" y="1470623"/>
                </a:lnTo>
                <a:lnTo>
                  <a:pt x="2447301" y="1542063"/>
                </a:lnTo>
                <a:lnTo>
                  <a:pt x="2447301" y="1616988"/>
                </a:lnTo>
                <a:lnTo>
                  <a:pt x="2431619" y="1691913"/>
                </a:lnTo>
                <a:lnTo>
                  <a:pt x="2401997" y="1758126"/>
                </a:lnTo>
                <a:lnTo>
                  <a:pt x="1694565" y="2984807"/>
                </a:lnTo>
                <a:lnTo>
                  <a:pt x="1649261" y="3047535"/>
                </a:lnTo>
                <a:lnTo>
                  <a:pt x="1593503" y="3096323"/>
                </a:lnTo>
                <a:lnTo>
                  <a:pt x="1529033" y="3132915"/>
                </a:lnTo>
                <a:lnTo>
                  <a:pt x="1459335" y="3155566"/>
                </a:lnTo>
                <a:lnTo>
                  <a:pt x="1382667" y="3164279"/>
                </a:lnTo>
                <a:lnTo>
                  <a:pt x="0" y="3164279"/>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6"/>
          <p:cNvSpPr>
            <a:spLocks/>
          </p:cNvSpPr>
          <p:nvPr/>
        </p:nvSpPr>
        <p:spPr bwMode="auto">
          <a:xfrm>
            <a:off x="4336711"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ED7D31"/>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44" name="Freeform 6"/>
          <p:cNvSpPr>
            <a:spLocks/>
          </p:cNvSpPr>
          <p:nvPr/>
        </p:nvSpPr>
        <p:spPr bwMode="auto">
          <a:xfrm>
            <a:off x="7858505" y="1540878"/>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A5A5A5"/>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6" name="Freeform 6"/>
          <p:cNvSpPr>
            <a:spLocks/>
          </p:cNvSpPr>
          <p:nvPr/>
        </p:nvSpPr>
        <p:spPr bwMode="auto">
          <a:xfrm>
            <a:off x="814918" y="1540879"/>
            <a:ext cx="3613829" cy="3976258"/>
          </a:xfrm>
          <a:custGeom>
            <a:avLst/>
            <a:gdLst>
              <a:gd name="T0" fmla="*/ 283 w 2074"/>
              <a:gd name="T1" fmla="*/ 0 h 2282"/>
              <a:gd name="T2" fmla="*/ 1306 w 2074"/>
              <a:gd name="T3" fmla="*/ 0 h 2282"/>
              <a:gd name="T4" fmla="*/ 1350 w 2074"/>
              <a:gd name="T5" fmla="*/ 5 h 2282"/>
              <a:gd name="T6" fmla="*/ 1394 w 2074"/>
              <a:gd name="T7" fmla="*/ 17 h 2282"/>
              <a:gd name="T8" fmla="*/ 1434 w 2074"/>
              <a:gd name="T9" fmla="*/ 36 h 2282"/>
              <a:gd name="T10" fmla="*/ 1471 w 2074"/>
              <a:gd name="T11" fmla="*/ 61 h 2282"/>
              <a:gd name="T12" fmla="*/ 1503 w 2074"/>
              <a:gd name="T13" fmla="*/ 91 h 2282"/>
              <a:gd name="T14" fmla="*/ 1529 w 2074"/>
              <a:gd name="T15" fmla="*/ 129 h 2282"/>
              <a:gd name="T16" fmla="*/ 2040 w 2074"/>
              <a:gd name="T17" fmla="*/ 1010 h 2282"/>
              <a:gd name="T18" fmla="*/ 2058 w 2074"/>
              <a:gd name="T19" fmla="*/ 1052 h 2282"/>
              <a:gd name="T20" fmla="*/ 2070 w 2074"/>
              <a:gd name="T21" fmla="*/ 1096 h 2282"/>
              <a:gd name="T22" fmla="*/ 2074 w 2074"/>
              <a:gd name="T23" fmla="*/ 1139 h 2282"/>
              <a:gd name="T24" fmla="*/ 2070 w 2074"/>
              <a:gd name="T25" fmla="*/ 1185 h 2282"/>
              <a:gd name="T26" fmla="*/ 2058 w 2074"/>
              <a:gd name="T27" fmla="*/ 1227 h 2282"/>
              <a:gd name="T28" fmla="*/ 2040 w 2074"/>
              <a:gd name="T29" fmla="*/ 1269 h 2282"/>
              <a:gd name="T30" fmla="*/ 1529 w 2074"/>
              <a:gd name="T31" fmla="*/ 2152 h 2282"/>
              <a:gd name="T32" fmla="*/ 1503 w 2074"/>
              <a:gd name="T33" fmla="*/ 2189 h 2282"/>
              <a:gd name="T34" fmla="*/ 1471 w 2074"/>
              <a:gd name="T35" fmla="*/ 2221 h 2282"/>
              <a:gd name="T36" fmla="*/ 1434 w 2074"/>
              <a:gd name="T37" fmla="*/ 2247 h 2282"/>
              <a:gd name="T38" fmla="*/ 1394 w 2074"/>
              <a:gd name="T39" fmla="*/ 2265 h 2282"/>
              <a:gd name="T40" fmla="*/ 1350 w 2074"/>
              <a:gd name="T41" fmla="*/ 2277 h 2282"/>
              <a:gd name="T42" fmla="*/ 1306 w 2074"/>
              <a:gd name="T43" fmla="*/ 2282 h 2282"/>
              <a:gd name="T44" fmla="*/ 283 w 2074"/>
              <a:gd name="T45" fmla="*/ 2282 h 2282"/>
              <a:gd name="T46" fmla="*/ 238 w 2074"/>
              <a:gd name="T47" fmla="*/ 2277 h 2282"/>
              <a:gd name="T48" fmla="*/ 194 w 2074"/>
              <a:gd name="T49" fmla="*/ 2265 h 2282"/>
              <a:gd name="T50" fmla="*/ 154 w 2074"/>
              <a:gd name="T51" fmla="*/ 2247 h 2282"/>
              <a:gd name="T52" fmla="*/ 118 w 2074"/>
              <a:gd name="T53" fmla="*/ 2221 h 2282"/>
              <a:gd name="T54" fmla="*/ 86 w 2074"/>
              <a:gd name="T55" fmla="*/ 2189 h 2282"/>
              <a:gd name="T56" fmla="*/ 59 w 2074"/>
              <a:gd name="T57" fmla="*/ 2152 h 2282"/>
              <a:gd name="T58" fmla="*/ 0 w 2074"/>
              <a:gd name="T59" fmla="*/ 2049 h 2282"/>
              <a:gd name="T60" fmla="*/ 800 w 2074"/>
              <a:gd name="T61" fmla="*/ 2049 h 2282"/>
              <a:gd name="T62" fmla="*/ 844 w 2074"/>
              <a:gd name="T63" fmla="*/ 2044 h 2282"/>
              <a:gd name="T64" fmla="*/ 884 w 2074"/>
              <a:gd name="T65" fmla="*/ 2031 h 2282"/>
              <a:gd name="T66" fmla="*/ 921 w 2074"/>
              <a:gd name="T67" fmla="*/ 2010 h 2282"/>
              <a:gd name="T68" fmla="*/ 953 w 2074"/>
              <a:gd name="T69" fmla="*/ 1982 h 2282"/>
              <a:gd name="T70" fmla="*/ 979 w 2074"/>
              <a:gd name="T71" fmla="*/ 1946 h 2282"/>
              <a:gd name="T72" fmla="*/ 1385 w 2074"/>
              <a:gd name="T73" fmla="*/ 1242 h 2282"/>
              <a:gd name="T74" fmla="*/ 1402 w 2074"/>
              <a:gd name="T75" fmla="*/ 1204 h 2282"/>
              <a:gd name="T76" fmla="*/ 1411 w 2074"/>
              <a:gd name="T77" fmla="*/ 1161 h 2282"/>
              <a:gd name="T78" fmla="*/ 1411 w 2074"/>
              <a:gd name="T79" fmla="*/ 1118 h 2282"/>
              <a:gd name="T80" fmla="*/ 1402 w 2074"/>
              <a:gd name="T81" fmla="*/ 1077 h 2282"/>
              <a:gd name="T82" fmla="*/ 1385 w 2074"/>
              <a:gd name="T83" fmla="*/ 1037 h 2282"/>
              <a:gd name="T84" fmla="*/ 979 w 2074"/>
              <a:gd name="T85" fmla="*/ 334 h 2282"/>
              <a:gd name="T86" fmla="*/ 958 w 2074"/>
              <a:gd name="T87" fmla="*/ 306 h 2282"/>
              <a:gd name="T88" fmla="*/ 933 w 2074"/>
              <a:gd name="T89" fmla="*/ 280 h 2282"/>
              <a:gd name="T90" fmla="*/ 903 w 2074"/>
              <a:gd name="T91" fmla="*/ 260 h 2282"/>
              <a:gd name="T92" fmla="*/ 871 w 2074"/>
              <a:gd name="T93" fmla="*/ 245 h 2282"/>
              <a:gd name="T94" fmla="*/ 837 w 2074"/>
              <a:gd name="T95" fmla="*/ 237 h 2282"/>
              <a:gd name="T96" fmla="*/ 800 w 2074"/>
              <a:gd name="T97" fmla="*/ 233 h 2282"/>
              <a:gd name="T98" fmla="*/ 0 w 2074"/>
              <a:gd name="T99" fmla="*/ 233 h 2282"/>
              <a:gd name="T100" fmla="*/ 59 w 2074"/>
              <a:gd name="T101" fmla="*/ 130 h 2282"/>
              <a:gd name="T102" fmla="*/ 86 w 2074"/>
              <a:gd name="T103" fmla="*/ 93 h 2282"/>
              <a:gd name="T104" fmla="*/ 118 w 2074"/>
              <a:gd name="T105" fmla="*/ 61 h 2282"/>
              <a:gd name="T106" fmla="*/ 154 w 2074"/>
              <a:gd name="T107" fmla="*/ 36 h 2282"/>
              <a:gd name="T108" fmla="*/ 194 w 2074"/>
              <a:gd name="T109" fmla="*/ 17 h 2282"/>
              <a:gd name="T110" fmla="*/ 238 w 2074"/>
              <a:gd name="T111" fmla="*/ 5 h 2282"/>
              <a:gd name="T112" fmla="*/ 283 w 2074"/>
              <a:gd name="T113" fmla="*/ 0 h 2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074" h="2282">
                <a:moveTo>
                  <a:pt x="283" y="0"/>
                </a:moveTo>
                <a:lnTo>
                  <a:pt x="1306" y="0"/>
                </a:lnTo>
                <a:lnTo>
                  <a:pt x="1350" y="5"/>
                </a:lnTo>
                <a:lnTo>
                  <a:pt x="1394" y="17"/>
                </a:lnTo>
                <a:lnTo>
                  <a:pt x="1434" y="36"/>
                </a:lnTo>
                <a:lnTo>
                  <a:pt x="1471" y="61"/>
                </a:lnTo>
                <a:lnTo>
                  <a:pt x="1503" y="91"/>
                </a:lnTo>
                <a:lnTo>
                  <a:pt x="1529" y="129"/>
                </a:lnTo>
                <a:lnTo>
                  <a:pt x="2040" y="1010"/>
                </a:lnTo>
                <a:lnTo>
                  <a:pt x="2058" y="1052"/>
                </a:lnTo>
                <a:lnTo>
                  <a:pt x="2070" y="1096"/>
                </a:lnTo>
                <a:lnTo>
                  <a:pt x="2074" y="1139"/>
                </a:lnTo>
                <a:lnTo>
                  <a:pt x="2070" y="1185"/>
                </a:lnTo>
                <a:lnTo>
                  <a:pt x="2058" y="1227"/>
                </a:lnTo>
                <a:lnTo>
                  <a:pt x="2040" y="1269"/>
                </a:lnTo>
                <a:lnTo>
                  <a:pt x="1529" y="2152"/>
                </a:lnTo>
                <a:lnTo>
                  <a:pt x="1503" y="2189"/>
                </a:lnTo>
                <a:lnTo>
                  <a:pt x="1471" y="2221"/>
                </a:lnTo>
                <a:lnTo>
                  <a:pt x="1434" y="2247"/>
                </a:lnTo>
                <a:lnTo>
                  <a:pt x="1394" y="2265"/>
                </a:lnTo>
                <a:lnTo>
                  <a:pt x="1350" y="2277"/>
                </a:lnTo>
                <a:lnTo>
                  <a:pt x="1306" y="2282"/>
                </a:lnTo>
                <a:lnTo>
                  <a:pt x="283" y="2282"/>
                </a:lnTo>
                <a:lnTo>
                  <a:pt x="238" y="2277"/>
                </a:lnTo>
                <a:lnTo>
                  <a:pt x="194" y="2265"/>
                </a:lnTo>
                <a:lnTo>
                  <a:pt x="154" y="2247"/>
                </a:lnTo>
                <a:lnTo>
                  <a:pt x="118" y="2221"/>
                </a:lnTo>
                <a:lnTo>
                  <a:pt x="86" y="2189"/>
                </a:lnTo>
                <a:lnTo>
                  <a:pt x="59" y="2152"/>
                </a:lnTo>
                <a:lnTo>
                  <a:pt x="0" y="2049"/>
                </a:lnTo>
                <a:lnTo>
                  <a:pt x="800" y="2049"/>
                </a:lnTo>
                <a:lnTo>
                  <a:pt x="844" y="2044"/>
                </a:lnTo>
                <a:lnTo>
                  <a:pt x="884" y="2031"/>
                </a:lnTo>
                <a:lnTo>
                  <a:pt x="921" y="2010"/>
                </a:lnTo>
                <a:lnTo>
                  <a:pt x="953" y="1982"/>
                </a:lnTo>
                <a:lnTo>
                  <a:pt x="979" y="1946"/>
                </a:lnTo>
                <a:lnTo>
                  <a:pt x="1385" y="1242"/>
                </a:lnTo>
                <a:lnTo>
                  <a:pt x="1402" y="1204"/>
                </a:lnTo>
                <a:lnTo>
                  <a:pt x="1411" y="1161"/>
                </a:lnTo>
                <a:lnTo>
                  <a:pt x="1411" y="1118"/>
                </a:lnTo>
                <a:lnTo>
                  <a:pt x="1402" y="1077"/>
                </a:lnTo>
                <a:lnTo>
                  <a:pt x="1385" y="1037"/>
                </a:lnTo>
                <a:lnTo>
                  <a:pt x="979" y="334"/>
                </a:lnTo>
                <a:lnTo>
                  <a:pt x="958" y="306"/>
                </a:lnTo>
                <a:lnTo>
                  <a:pt x="933" y="280"/>
                </a:lnTo>
                <a:lnTo>
                  <a:pt x="903" y="260"/>
                </a:lnTo>
                <a:lnTo>
                  <a:pt x="871" y="245"/>
                </a:lnTo>
                <a:lnTo>
                  <a:pt x="837" y="237"/>
                </a:lnTo>
                <a:lnTo>
                  <a:pt x="800" y="233"/>
                </a:lnTo>
                <a:lnTo>
                  <a:pt x="0" y="233"/>
                </a:lnTo>
                <a:lnTo>
                  <a:pt x="59" y="130"/>
                </a:lnTo>
                <a:lnTo>
                  <a:pt x="86" y="93"/>
                </a:lnTo>
                <a:lnTo>
                  <a:pt x="118" y="61"/>
                </a:lnTo>
                <a:lnTo>
                  <a:pt x="154" y="36"/>
                </a:lnTo>
                <a:lnTo>
                  <a:pt x="194" y="17"/>
                </a:lnTo>
                <a:lnTo>
                  <a:pt x="238" y="5"/>
                </a:lnTo>
                <a:lnTo>
                  <a:pt x="283" y="0"/>
                </a:lnTo>
                <a:close/>
              </a:path>
            </a:pathLst>
          </a:custGeom>
          <a:solidFill>
            <a:srgbClr val="00B0F0"/>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9" name="TextBox 78"/>
          <p:cNvSpPr txBox="1"/>
          <p:nvPr/>
        </p:nvSpPr>
        <p:spPr>
          <a:xfrm>
            <a:off x="894272"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0" name="Oval 79"/>
          <p:cNvSpPr/>
          <p:nvPr/>
        </p:nvSpPr>
        <p:spPr>
          <a:xfrm>
            <a:off x="3466485"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A</a:t>
            </a:r>
          </a:p>
        </p:txBody>
      </p:sp>
      <p:sp>
        <p:nvSpPr>
          <p:cNvPr id="81" name="Oval 80"/>
          <p:cNvSpPr/>
          <p:nvPr/>
        </p:nvSpPr>
        <p:spPr>
          <a:xfrm>
            <a:off x="7022900"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B</a:t>
            </a:r>
          </a:p>
        </p:txBody>
      </p:sp>
      <p:sp>
        <p:nvSpPr>
          <p:cNvPr id="82" name="Oval 81"/>
          <p:cNvSpPr/>
          <p:nvPr/>
        </p:nvSpPr>
        <p:spPr>
          <a:xfrm>
            <a:off x="10544694" y="3198804"/>
            <a:ext cx="660400" cy="660400"/>
          </a:xfrm>
          <a:prstGeom prst="ellipse">
            <a:avLst/>
          </a:prstGeom>
          <a:noFill/>
          <a:ln>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chemeClr val="tx1"/>
                </a:solidFill>
              </a:rPr>
              <a:t>C</a:t>
            </a:r>
          </a:p>
        </p:txBody>
      </p:sp>
      <p:sp>
        <p:nvSpPr>
          <p:cNvPr id="83" name="TextBox 82"/>
          <p:cNvSpPr txBox="1"/>
          <p:nvPr/>
        </p:nvSpPr>
        <p:spPr>
          <a:xfrm>
            <a:off x="4416065"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4" name="TextBox 83"/>
          <p:cNvSpPr txBox="1"/>
          <p:nvPr/>
        </p:nvSpPr>
        <p:spPr>
          <a:xfrm>
            <a:off x="7946459" y="2245576"/>
            <a:ext cx="2023320" cy="2566857"/>
          </a:xfrm>
          <a:prstGeom prst="rect">
            <a:avLst/>
          </a:prstGeom>
          <a:noFill/>
        </p:spPr>
        <p:txBody>
          <a:bodyPr wrap="square" rtlCol="0">
            <a:spAutoFit/>
          </a:bodyPr>
          <a:lstStyle/>
          <a:p>
            <a:pPr defTabSz="1219170">
              <a:spcBef>
                <a:spcPct val="20000"/>
              </a:spcBef>
              <a:defRPr/>
            </a:pPr>
            <a:r>
              <a:rPr lang="en-US" b="1" dirty="0">
                <a:solidFill>
                  <a:schemeClr val="bg2">
                    <a:lumMod val="1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a:t>
            </a:r>
          </a:p>
        </p:txBody>
      </p:sp>
      <p:sp>
        <p:nvSpPr>
          <p:cNvPr id="89" name="TextBox 88"/>
          <p:cNvSpPr txBox="1"/>
          <p:nvPr/>
        </p:nvSpPr>
        <p:spPr>
          <a:xfrm>
            <a:off x="1401494" y="5628604"/>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91596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Effect transition="in" filter="fade">
                                      <p:cBhvr>
                                        <p:cTn id="11" dur="1000"/>
                                        <p:tgtEl>
                                          <p:spTgt spid="88"/>
                                        </p:tgtEl>
                                      </p:cBhvr>
                                    </p:animEffect>
                                    <p:anim calcmode="lin" valueType="num">
                                      <p:cBhvr>
                                        <p:cTn id="12" dur="1000" fill="hold"/>
                                        <p:tgtEl>
                                          <p:spTgt spid="88"/>
                                        </p:tgtEl>
                                        <p:attrNameLst>
                                          <p:attrName>ppt_x</p:attrName>
                                        </p:attrNameLst>
                                      </p:cBhvr>
                                      <p:tavLst>
                                        <p:tav tm="0">
                                          <p:val>
                                            <p:strVal val="#ppt_x"/>
                                          </p:val>
                                        </p:tav>
                                        <p:tav tm="100000">
                                          <p:val>
                                            <p:strVal val="#ppt_x"/>
                                          </p:val>
                                        </p:tav>
                                      </p:tavLst>
                                    </p:anim>
                                    <p:anim calcmode="lin" valueType="num">
                                      <p:cBhvr>
                                        <p:cTn id="13" dur="900" decel="100000" fill="hold"/>
                                        <p:tgtEl>
                                          <p:spTgt spid="8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9" presetClass="entr" presetSubtype="0" decel="100000" fill="hold" grpId="0" nodeType="afterEffect">
                                  <p:stCondLst>
                                    <p:cond delay="0"/>
                                  </p:stCondLst>
                                  <p:childTnLst>
                                    <p:set>
                                      <p:cBhvr>
                                        <p:cTn id="17" dur="1" fill="hold">
                                          <p:stCondLst>
                                            <p:cond delay="0"/>
                                          </p:stCondLst>
                                        </p:cTn>
                                        <p:tgtEl>
                                          <p:spTgt spid="76"/>
                                        </p:tgtEl>
                                        <p:attrNameLst>
                                          <p:attrName>style.visibility</p:attrName>
                                        </p:attrNameLst>
                                      </p:cBhvr>
                                      <p:to>
                                        <p:strVal val="visible"/>
                                      </p:to>
                                    </p:set>
                                    <p:anim calcmode="lin" valueType="num">
                                      <p:cBhvr>
                                        <p:cTn id="18" dur="500" fill="hold"/>
                                        <p:tgtEl>
                                          <p:spTgt spid="76"/>
                                        </p:tgtEl>
                                        <p:attrNameLst>
                                          <p:attrName>ppt_w</p:attrName>
                                        </p:attrNameLst>
                                      </p:cBhvr>
                                      <p:tavLst>
                                        <p:tav tm="0">
                                          <p:val>
                                            <p:fltVal val="0"/>
                                          </p:val>
                                        </p:tav>
                                        <p:tav tm="100000">
                                          <p:val>
                                            <p:strVal val="#ppt_w"/>
                                          </p:val>
                                        </p:tav>
                                      </p:tavLst>
                                    </p:anim>
                                    <p:anim calcmode="lin" valueType="num">
                                      <p:cBhvr>
                                        <p:cTn id="19" dur="500" fill="hold"/>
                                        <p:tgtEl>
                                          <p:spTgt spid="76"/>
                                        </p:tgtEl>
                                        <p:attrNameLst>
                                          <p:attrName>ppt_h</p:attrName>
                                        </p:attrNameLst>
                                      </p:cBhvr>
                                      <p:tavLst>
                                        <p:tav tm="0">
                                          <p:val>
                                            <p:fltVal val="0"/>
                                          </p:val>
                                        </p:tav>
                                        <p:tav tm="100000">
                                          <p:val>
                                            <p:strVal val="#ppt_h"/>
                                          </p:val>
                                        </p:tav>
                                      </p:tavLst>
                                    </p:anim>
                                    <p:anim calcmode="lin" valueType="num">
                                      <p:cBhvr>
                                        <p:cTn id="20" dur="500" fill="hold"/>
                                        <p:tgtEl>
                                          <p:spTgt spid="76"/>
                                        </p:tgtEl>
                                        <p:attrNameLst>
                                          <p:attrName>style.rotation</p:attrName>
                                        </p:attrNameLst>
                                      </p:cBhvr>
                                      <p:tavLst>
                                        <p:tav tm="0">
                                          <p:val>
                                            <p:fltVal val="360"/>
                                          </p:val>
                                        </p:tav>
                                        <p:tav tm="100000">
                                          <p:val>
                                            <p:fltVal val="0"/>
                                          </p:val>
                                        </p:tav>
                                      </p:tavLst>
                                    </p:anim>
                                    <p:animEffect transition="in" filter="fade">
                                      <p:cBhvr>
                                        <p:cTn id="21" dur="500"/>
                                        <p:tgtEl>
                                          <p:spTgt spid="76"/>
                                        </p:tgtEl>
                                      </p:cBhvr>
                                    </p:animEffect>
                                  </p:childTnLst>
                                </p:cTn>
                              </p:par>
                            </p:childTnLst>
                          </p:cTn>
                        </p:par>
                        <p:par>
                          <p:cTn id="22" fill="hold">
                            <p:stCondLst>
                              <p:cond delay="2500"/>
                            </p:stCondLst>
                            <p:childTnLst>
                              <p:par>
                                <p:cTn id="23" presetID="53" presetClass="entr" presetSubtype="16" fill="hold" grpId="0" nodeType="afterEffect">
                                  <p:stCondLst>
                                    <p:cond delay="0"/>
                                  </p:stCondLst>
                                  <p:childTnLst>
                                    <p:set>
                                      <p:cBhvr>
                                        <p:cTn id="24" dur="1" fill="hold">
                                          <p:stCondLst>
                                            <p:cond delay="0"/>
                                          </p:stCondLst>
                                        </p:cTn>
                                        <p:tgtEl>
                                          <p:spTgt spid="80"/>
                                        </p:tgtEl>
                                        <p:attrNameLst>
                                          <p:attrName>style.visibility</p:attrName>
                                        </p:attrNameLst>
                                      </p:cBhvr>
                                      <p:to>
                                        <p:strVal val="visible"/>
                                      </p:to>
                                    </p:set>
                                    <p:anim calcmode="lin" valueType="num">
                                      <p:cBhvr>
                                        <p:cTn id="25" dur="500" fill="hold"/>
                                        <p:tgtEl>
                                          <p:spTgt spid="80"/>
                                        </p:tgtEl>
                                        <p:attrNameLst>
                                          <p:attrName>ppt_w</p:attrName>
                                        </p:attrNameLst>
                                      </p:cBhvr>
                                      <p:tavLst>
                                        <p:tav tm="0">
                                          <p:val>
                                            <p:fltVal val="0"/>
                                          </p:val>
                                        </p:tav>
                                        <p:tav tm="100000">
                                          <p:val>
                                            <p:strVal val="#ppt_w"/>
                                          </p:val>
                                        </p:tav>
                                      </p:tavLst>
                                    </p:anim>
                                    <p:anim calcmode="lin" valueType="num">
                                      <p:cBhvr>
                                        <p:cTn id="26" dur="500" fill="hold"/>
                                        <p:tgtEl>
                                          <p:spTgt spid="80"/>
                                        </p:tgtEl>
                                        <p:attrNameLst>
                                          <p:attrName>ppt_h</p:attrName>
                                        </p:attrNameLst>
                                      </p:cBhvr>
                                      <p:tavLst>
                                        <p:tav tm="0">
                                          <p:val>
                                            <p:fltVal val="0"/>
                                          </p:val>
                                        </p:tav>
                                        <p:tav tm="100000">
                                          <p:val>
                                            <p:strVal val="#ppt_h"/>
                                          </p:val>
                                        </p:tav>
                                      </p:tavLst>
                                    </p:anim>
                                    <p:animEffect transition="in" filter="fade">
                                      <p:cBhvr>
                                        <p:cTn id="27" dur="500"/>
                                        <p:tgtEl>
                                          <p:spTgt spid="80"/>
                                        </p:tgtEl>
                                      </p:cBhvr>
                                    </p:animEffect>
                                  </p:childTnLst>
                                </p:cTn>
                              </p:par>
                            </p:childTnLst>
                          </p:cTn>
                        </p:par>
                        <p:par>
                          <p:cTn id="28" fill="hold">
                            <p:stCondLst>
                              <p:cond delay="3000"/>
                            </p:stCondLst>
                            <p:childTnLst>
                              <p:par>
                                <p:cTn id="29" presetID="42" presetClass="entr" presetSubtype="0"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Effect transition="in" filter="fade">
                                      <p:cBhvr>
                                        <p:cTn id="31" dur="1000"/>
                                        <p:tgtEl>
                                          <p:spTgt spid="79"/>
                                        </p:tgtEl>
                                      </p:cBhvr>
                                    </p:animEffect>
                                    <p:anim calcmode="lin" valueType="num">
                                      <p:cBhvr>
                                        <p:cTn id="32" dur="1000" fill="hold"/>
                                        <p:tgtEl>
                                          <p:spTgt spid="79"/>
                                        </p:tgtEl>
                                        <p:attrNameLst>
                                          <p:attrName>ppt_x</p:attrName>
                                        </p:attrNameLst>
                                      </p:cBhvr>
                                      <p:tavLst>
                                        <p:tav tm="0">
                                          <p:val>
                                            <p:strVal val="#ppt_x"/>
                                          </p:val>
                                        </p:tav>
                                        <p:tav tm="100000">
                                          <p:val>
                                            <p:strVal val="#ppt_x"/>
                                          </p:val>
                                        </p:tav>
                                      </p:tavLst>
                                    </p:anim>
                                    <p:anim calcmode="lin" valueType="num">
                                      <p:cBhvr>
                                        <p:cTn id="33" dur="1000" fill="hold"/>
                                        <p:tgtEl>
                                          <p:spTgt spid="79"/>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37" presetClass="entr" presetSubtype="0" fill="hold" grpId="0" nodeType="afterEffect">
                                  <p:stCondLst>
                                    <p:cond delay="0"/>
                                  </p:stCondLst>
                                  <p:childTnLst>
                                    <p:set>
                                      <p:cBhvr>
                                        <p:cTn id="36" dur="1" fill="hold">
                                          <p:stCondLst>
                                            <p:cond delay="0"/>
                                          </p:stCondLst>
                                        </p:cTn>
                                        <p:tgtEl>
                                          <p:spTgt spid="86"/>
                                        </p:tgtEl>
                                        <p:attrNameLst>
                                          <p:attrName>style.visibility</p:attrName>
                                        </p:attrNameLst>
                                      </p:cBhvr>
                                      <p:to>
                                        <p:strVal val="visible"/>
                                      </p:to>
                                    </p:set>
                                    <p:animEffect transition="in" filter="fade">
                                      <p:cBhvr>
                                        <p:cTn id="37" dur="1000"/>
                                        <p:tgtEl>
                                          <p:spTgt spid="86"/>
                                        </p:tgtEl>
                                      </p:cBhvr>
                                    </p:animEffect>
                                    <p:anim calcmode="lin" valueType="num">
                                      <p:cBhvr>
                                        <p:cTn id="38" dur="1000" fill="hold"/>
                                        <p:tgtEl>
                                          <p:spTgt spid="86"/>
                                        </p:tgtEl>
                                        <p:attrNameLst>
                                          <p:attrName>ppt_x</p:attrName>
                                        </p:attrNameLst>
                                      </p:cBhvr>
                                      <p:tavLst>
                                        <p:tav tm="0">
                                          <p:val>
                                            <p:strVal val="#ppt_x"/>
                                          </p:val>
                                        </p:tav>
                                        <p:tav tm="100000">
                                          <p:val>
                                            <p:strVal val="#ppt_x"/>
                                          </p:val>
                                        </p:tav>
                                      </p:tavLst>
                                    </p:anim>
                                    <p:anim calcmode="lin" valueType="num">
                                      <p:cBhvr>
                                        <p:cTn id="39" dur="900" decel="100000" fill="hold"/>
                                        <p:tgtEl>
                                          <p:spTgt spid="8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86"/>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49" presetClass="entr" presetSubtype="0" decel="100000" fill="hold" grpId="0" nodeType="afterEffect">
                                  <p:stCondLst>
                                    <p:cond delay="0"/>
                                  </p:stCondLst>
                                  <p:childTnLst>
                                    <p:set>
                                      <p:cBhvr>
                                        <p:cTn id="43" dur="1" fill="hold">
                                          <p:stCondLst>
                                            <p:cond delay="0"/>
                                          </p:stCondLst>
                                        </p:cTn>
                                        <p:tgtEl>
                                          <p:spTgt spid="33"/>
                                        </p:tgtEl>
                                        <p:attrNameLst>
                                          <p:attrName>style.visibility</p:attrName>
                                        </p:attrNameLst>
                                      </p:cBhvr>
                                      <p:to>
                                        <p:strVal val="visible"/>
                                      </p:to>
                                    </p:set>
                                    <p:anim calcmode="lin" valueType="num">
                                      <p:cBhvr>
                                        <p:cTn id="44" dur="500" fill="hold"/>
                                        <p:tgtEl>
                                          <p:spTgt spid="33"/>
                                        </p:tgtEl>
                                        <p:attrNameLst>
                                          <p:attrName>ppt_w</p:attrName>
                                        </p:attrNameLst>
                                      </p:cBhvr>
                                      <p:tavLst>
                                        <p:tav tm="0">
                                          <p:val>
                                            <p:fltVal val="0"/>
                                          </p:val>
                                        </p:tav>
                                        <p:tav tm="100000">
                                          <p:val>
                                            <p:strVal val="#ppt_w"/>
                                          </p:val>
                                        </p:tav>
                                      </p:tavLst>
                                    </p:anim>
                                    <p:anim calcmode="lin" valueType="num">
                                      <p:cBhvr>
                                        <p:cTn id="45" dur="500" fill="hold"/>
                                        <p:tgtEl>
                                          <p:spTgt spid="33"/>
                                        </p:tgtEl>
                                        <p:attrNameLst>
                                          <p:attrName>ppt_h</p:attrName>
                                        </p:attrNameLst>
                                      </p:cBhvr>
                                      <p:tavLst>
                                        <p:tav tm="0">
                                          <p:val>
                                            <p:fltVal val="0"/>
                                          </p:val>
                                        </p:tav>
                                        <p:tav tm="100000">
                                          <p:val>
                                            <p:strVal val="#ppt_h"/>
                                          </p:val>
                                        </p:tav>
                                      </p:tavLst>
                                    </p:anim>
                                    <p:anim calcmode="lin" valueType="num">
                                      <p:cBhvr>
                                        <p:cTn id="46" dur="500" fill="hold"/>
                                        <p:tgtEl>
                                          <p:spTgt spid="33"/>
                                        </p:tgtEl>
                                        <p:attrNameLst>
                                          <p:attrName>style.rotation</p:attrName>
                                        </p:attrNameLst>
                                      </p:cBhvr>
                                      <p:tavLst>
                                        <p:tav tm="0">
                                          <p:val>
                                            <p:fltVal val="360"/>
                                          </p:val>
                                        </p:tav>
                                        <p:tav tm="100000">
                                          <p:val>
                                            <p:fltVal val="0"/>
                                          </p:val>
                                        </p:tav>
                                      </p:tavLst>
                                    </p:anim>
                                    <p:animEffect transition="in" filter="fade">
                                      <p:cBhvr>
                                        <p:cTn id="47" dur="500"/>
                                        <p:tgtEl>
                                          <p:spTgt spid="33"/>
                                        </p:tgtEl>
                                      </p:cBhvr>
                                    </p:animEffect>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83"/>
                                        </p:tgtEl>
                                        <p:attrNameLst>
                                          <p:attrName>style.visibility</p:attrName>
                                        </p:attrNameLst>
                                      </p:cBhvr>
                                      <p:to>
                                        <p:strVal val="visible"/>
                                      </p:to>
                                    </p:set>
                                    <p:animEffect transition="in" filter="fade">
                                      <p:cBhvr>
                                        <p:cTn id="57" dur="1000"/>
                                        <p:tgtEl>
                                          <p:spTgt spid="83"/>
                                        </p:tgtEl>
                                      </p:cBhvr>
                                    </p:animEffect>
                                    <p:anim calcmode="lin" valueType="num">
                                      <p:cBhvr>
                                        <p:cTn id="58" dur="1000" fill="hold"/>
                                        <p:tgtEl>
                                          <p:spTgt spid="83"/>
                                        </p:tgtEl>
                                        <p:attrNameLst>
                                          <p:attrName>ppt_x</p:attrName>
                                        </p:attrNameLst>
                                      </p:cBhvr>
                                      <p:tavLst>
                                        <p:tav tm="0">
                                          <p:val>
                                            <p:strVal val="#ppt_x"/>
                                          </p:val>
                                        </p:tav>
                                        <p:tav tm="100000">
                                          <p:val>
                                            <p:strVal val="#ppt_x"/>
                                          </p:val>
                                        </p:tav>
                                      </p:tavLst>
                                    </p:anim>
                                    <p:anim calcmode="lin" valueType="num">
                                      <p:cBhvr>
                                        <p:cTn id="59" dur="1000" fill="hold"/>
                                        <p:tgtEl>
                                          <p:spTgt spid="83"/>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37" presetClass="entr" presetSubtype="0" fill="hold" grpId="0" nodeType="afterEffect">
                                  <p:stCondLst>
                                    <p:cond delay="0"/>
                                  </p:stCondLst>
                                  <p:childTnLst>
                                    <p:set>
                                      <p:cBhvr>
                                        <p:cTn id="62" dur="1" fill="hold">
                                          <p:stCondLst>
                                            <p:cond delay="0"/>
                                          </p:stCondLst>
                                        </p:cTn>
                                        <p:tgtEl>
                                          <p:spTgt spid="87"/>
                                        </p:tgtEl>
                                        <p:attrNameLst>
                                          <p:attrName>style.visibility</p:attrName>
                                        </p:attrNameLst>
                                      </p:cBhvr>
                                      <p:to>
                                        <p:strVal val="visible"/>
                                      </p:to>
                                    </p:set>
                                    <p:animEffect transition="in" filter="fade">
                                      <p:cBhvr>
                                        <p:cTn id="63" dur="1000"/>
                                        <p:tgtEl>
                                          <p:spTgt spid="87"/>
                                        </p:tgtEl>
                                      </p:cBhvr>
                                    </p:animEffect>
                                    <p:anim calcmode="lin" valueType="num">
                                      <p:cBhvr>
                                        <p:cTn id="64" dur="1000" fill="hold"/>
                                        <p:tgtEl>
                                          <p:spTgt spid="87"/>
                                        </p:tgtEl>
                                        <p:attrNameLst>
                                          <p:attrName>ppt_x</p:attrName>
                                        </p:attrNameLst>
                                      </p:cBhvr>
                                      <p:tavLst>
                                        <p:tav tm="0">
                                          <p:val>
                                            <p:strVal val="#ppt_x"/>
                                          </p:val>
                                        </p:tav>
                                        <p:tav tm="100000">
                                          <p:val>
                                            <p:strVal val="#ppt_x"/>
                                          </p:val>
                                        </p:tav>
                                      </p:tavLst>
                                    </p:anim>
                                    <p:anim calcmode="lin" valueType="num">
                                      <p:cBhvr>
                                        <p:cTn id="65" dur="900" decel="100000" fill="hold"/>
                                        <p:tgtEl>
                                          <p:spTgt spid="8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49" presetClass="entr" presetSubtype="0" decel="100000"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 calcmode="lin" valueType="num">
                                      <p:cBhvr>
                                        <p:cTn id="72" dur="500" fill="hold"/>
                                        <p:tgtEl>
                                          <p:spTgt spid="44"/>
                                        </p:tgtEl>
                                        <p:attrNameLst>
                                          <p:attrName>style.rotation</p:attrName>
                                        </p:attrNameLst>
                                      </p:cBhvr>
                                      <p:tavLst>
                                        <p:tav tm="0">
                                          <p:val>
                                            <p:fltVal val="360"/>
                                          </p:val>
                                        </p:tav>
                                        <p:tav tm="100000">
                                          <p:val>
                                            <p:fltVal val="0"/>
                                          </p:val>
                                        </p:tav>
                                      </p:tavLst>
                                    </p:anim>
                                    <p:animEffect transition="in" filter="fade">
                                      <p:cBhvr>
                                        <p:cTn id="73" dur="500"/>
                                        <p:tgtEl>
                                          <p:spTgt spid="44"/>
                                        </p:tgtEl>
                                      </p:cBhvr>
                                    </p:animEffect>
                                  </p:childTnLst>
                                </p:cTn>
                              </p:par>
                            </p:childTnLst>
                          </p:cTn>
                        </p:par>
                        <p:par>
                          <p:cTn id="74" fill="hold">
                            <p:stCondLst>
                              <p:cond delay="8500"/>
                            </p:stCondLst>
                            <p:childTnLst>
                              <p:par>
                                <p:cTn id="75" presetID="53" presetClass="entr" presetSubtype="16"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 calcmode="lin" valueType="num">
                                      <p:cBhvr>
                                        <p:cTn id="77" dur="500" fill="hold"/>
                                        <p:tgtEl>
                                          <p:spTgt spid="82"/>
                                        </p:tgtEl>
                                        <p:attrNameLst>
                                          <p:attrName>ppt_w</p:attrName>
                                        </p:attrNameLst>
                                      </p:cBhvr>
                                      <p:tavLst>
                                        <p:tav tm="0">
                                          <p:val>
                                            <p:fltVal val="0"/>
                                          </p:val>
                                        </p:tav>
                                        <p:tav tm="100000">
                                          <p:val>
                                            <p:strVal val="#ppt_w"/>
                                          </p:val>
                                        </p:tav>
                                      </p:tavLst>
                                    </p:anim>
                                    <p:anim calcmode="lin" valueType="num">
                                      <p:cBhvr>
                                        <p:cTn id="78" dur="500" fill="hold"/>
                                        <p:tgtEl>
                                          <p:spTgt spid="82"/>
                                        </p:tgtEl>
                                        <p:attrNameLst>
                                          <p:attrName>ppt_h</p:attrName>
                                        </p:attrNameLst>
                                      </p:cBhvr>
                                      <p:tavLst>
                                        <p:tav tm="0">
                                          <p:val>
                                            <p:fltVal val="0"/>
                                          </p:val>
                                        </p:tav>
                                        <p:tav tm="100000">
                                          <p:val>
                                            <p:strVal val="#ppt_h"/>
                                          </p:val>
                                        </p:tav>
                                      </p:tavLst>
                                    </p:anim>
                                    <p:animEffect transition="in" filter="fade">
                                      <p:cBhvr>
                                        <p:cTn id="79" dur="500"/>
                                        <p:tgtEl>
                                          <p:spTgt spid="82"/>
                                        </p:tgtEl>
                                      </p:cBhvr>
                                    </p:animEffect>
                                  </p:childTnLst>
                                </p:cTn>
                              </p:par>
                            </p:childTnLst>
                          </p:cTn>
                        </p:par>
                        <p:par>
                          <p:cTn id="80" fill="hold">
                            <p:stCondLst>
                              <p:cond delay="9000"/>
                            </p:stCondLst>
                            <p:childTnLst>
                              <p:par>
                                <p:cTn id="81" presetID="42" presetClass="entr" presetSubtype="0" fill="hold" grpId="0"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fade">
                                      <p:cBhvr>
                                        <p:cTn id="83" dur="1000"/>
                                        <p:tgtEl>
                                          <p:spTgt spid="84"/>
                                        </p:tgtEl>
                                      </p:cBhvr>
                                    </p:animEffect>
                                    <p:anim calcmode="lin" valueType="num">
                                      <p:cBhvr>
                                        <p:cTn id="84" dur="1000" fill="hold"/>
                                        <p:tgtEl>
                                          <p:spTgt spid="84"/>
                                        </p:tgtEl>
                                        <p:attrNameLst>
                                          <p:attrName>ppt_x</p:attrName>
                                        </p:attrNameLst>
                                      </p:cBhvr>
                                      <p:tavLst>
                                        <p:tav tm="0">
                                          <p:val>
                                            <p:strVal val="#ppt_x"/>
                                          </p:val>
                                        </p:tav>
                                        <p:tav tm="100000">
                                          <p:val>
                                            <p:strVal val="#ppt_x"/>
                                          </p:val>
                                        </p:tav>
                                      </p:tavLst>
                                    </p:anim>
                                    <p:anim calcmode="lin" valueType="num">
                                      <p:cBhvr>
                                        <p:cTn id="85" dur="1000" fill="hold"/>
                                        <p:tgtEl>
                                          <p:spTgt spid="84"/>
                                        </p:tgtEl>
                                        <p:attrNameLst>
                                          <p:attrName>ppt_y</p:attrName>
                                        </p:attrNameLst>
                                      </p:cBhvr>
                                      <p:tavLst>
                                        <p:tav tm="0">
                                          <p:val>
                                            <p:strVal val="#ppt_y+.1"/>
                                          </p:val>
                                        </p:tav>
                                        <p:tav tm="100000">
                                          <p:val>
                                            <p:strVal val="#ppt_y"/>
                                          </p:val>
                                        </p:tav>
                                      </p:tavLst>
                                    </p:anim>
                                  </p:childTnLst>
                                </p:cTn>
                              </p:par>
                            </p:childTnLst>
                          </p:cTn>
                        </p:par>
                        <p:par>
                          <p:cTn id="86" fill="hold">
                            <p:stCondLst>
                              <p:cond delay="10000"/>
                            </p:stCondLst>
                            <p:childTnLst>
                              <p:par>
                                <p:cTn id="87" presetID="22" presetClass="entr" presetSubtype="1" fill="hold" grpId="0"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wipe(up)">
                                      <p:cBhvr>
                                        <p:cTn id="89"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87" grpId="0" animBg="1"/>
      <p:bldP spid="86" grpId="0" animBg="1"/>
      <p:bldP spid="88" grpId="0" animBg="1"/>
      <p:bldP spid="33" grpId="0" animBg="1"/>
      <p:bldP spid="44" grpId="0" animBg="1"/>
      <p:bldP spid="76" grpId="0" animBg="1"/>
      <p:bldP spid="79" grpId="0"/>
      <p:bldP spid="80" grpId="0" animBg="1"/>
      <p:bldP spid="81" grpId="0" animBg="1"/>
      <p:bldP spid="82" grpId="0" animBg="1"/>
      <p:bldP spid="83" grpId="0"/>
      <p:bldP spid="84" grpId="0"/>
      <p:bldP spid="89"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03" name="Rectangle 202"/>
          <p:cNvSpPr/>
          <p:nvPr/>
        </p:nvSpPr>
        <p:spPr bwMode="auto">
          <a:xfrm>
            <a:off x="0" y="1071213"/>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6549943" y="1885467"/>
            <a:ext cx="2924310" cy="2935394"/>
            <a:chOff x="6549943" y="1885467"/>
            <a:chExt cx="2924310" cy="2935394"/>
          </a:xfrm>
          <a:effectLst>
            <a:outerShdw blurRad="50800" dist="38100" dir="2700000" algn="tl" rotWithShape="0">
              <a:prstClr val="black">
                <a:alpha val="40000"/>
              </a:prstClr>
            </a:outerShdw>
          </a:effectLst>
        </p:grpSpPr>
        <p:sp>
          <p:nvSpPr>
            <p:cNvPr id="407" name="Shape 982"/>
            <p:cNvSpPr/>
            <p:nvPr/>
          </p:nvSpPr>
          <p:spPr>
            <a:xfrm rot="19087280">
              <a:off x="6852624" y="2193694"/>
              <a:ext cx="2318944" cy="23189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05" name="Shape 985"/>
            <p:cNvSpPr/>
            <p:nvPr/>
          </p:nvSpPr>
          <p:spPr>
            <a:xfrm rot="19087280">
              <a:off x="6996424" y="2194644"/>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6" name="Shape 986"/>
            <p:cNvSpPr/>
            <p:nvPr/>
          </p:nvSpPr>
          <p:spPr>
            <a:xfrm rot="8287280">
              <a:off x="8750917" y="4151524"/>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3" name="Shape 988"/>
            <p:cNvSpPr/>
            <p:nvPr/>
          </p:nvSpPr>
          <p:spPr>
            <a:xfrm rot="13687280">
              <a:off x="6895974" y="4051158"/>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4" name="Shape 989"/>
            <p:cNvSpPr/>
            <p:nvPr/>
          </p:nvSpPr>
          <p:spPr>
            <a:xfrm rot="2887280">
              <a:off x="8852856" y="2296667"/>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1" name="Shape 991"/>
            <p:cNvSpPr/>
            <p:nvPr/>
          </p:nvSpPr>
          <p:spPr>
            <a:xfrm rot="20919351">
              <a:off x="7615926" y="1885467"/>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2" name="Shape 992"/>
            <p:cNvSpPr/>
            <p:nvPr/>
          </p:nvSpPr>
          <p:spPr>
            <a:xfrm rot="10119351">
              <a:off x="8132903" y="446235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9" name="Shape 994"/>
            <p:cNvSpPr/>
            <p:nvPr/>
          </p:nvSpPr>
          <p:spPr>
            <a:xfrm rot="17256560">
              <a:off x="6621874" y="2776358"/>
              <a:ext cx="275367"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00" name="Shape 995"/>
            <p:cNvSpPr/>
            <p:nvPr/>
          </p:nvSpPr>
          <p:spPr>
            <a:xfrm rot="6456560">
              <a:off x="9126955" y="3571466"/>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7" name="Shape 997"/>
            <p:cNvSpPr/>
            <p:nvPr/>
          </p:nvSpPr>
          <p:spPr>
            <a:xfrm rot="15449205">
              <a:off x="6591512" y="3458635"/>
              <a:ext cx="275366" cy="35850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8" name="Shape 998"/>
            <p:cNvSpPr/>
            <p:nvPr/>
          </p:nvSpPr>
          <p:spPr>
            <a:xfrm rot="4649205">
              <a:off x="9157318" y="2889189"/>
              <a:ext cx="275365"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5" name="Shape 1000"/>
            <p:cNvSpPr/>
            <p:nvPr/>
          </p:nvSpPr>
          <p:spPr>
            <a:xfrm rot="1142069">
              <a:off x="8302999" y="1931647"/>
              <a:ext cx="275366" cy="35850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96" name="Shape 1001"/>
            <p:cNvSpPr/>
            <p:nvPr/>
          </p:nvSpPr>
          <p:spPr>
            <a:xfrm rot="11942069">
              <a:off x="7445831" y="4416176"/>
              <a:ext cx="275365" cy="35850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8" name="Group 7"/>
          <p:cNvGrpSpPr/>
          <p:nvPr/>
        </p:nvGrpSpPr>
        <p:grpSpPr>
          <a:xfrm>
            <a:off x="3493848" y="3249595"/>
            <a:ext cx="2266465" cy="2265623"/>
            <a:chOff x="3493848" y="3249595"/>
            <a:chExt cx="2266465" cy="2265623"/>
          </a:xfrm>
          <a:solidFill>
            <a:schemeClr val="accent6">
              <a:lumMod val="75000"/>
            </a:schemeClr>
          </a:solidFill>
          <a:effectLst>
            <a:outerShdw blurRad="50800" dist="38100" dir="2700000" algn="tl" rotWithShape="0">
              <a:prstClr val="black">
                <a:alpha val="40000"/>
              </a:prstClr>
            </a:outerShdw>
          </a:effectLst>
        </p:grpSpPr>
        <p:sp>
          <p:nvSpPr>
            <p:cNvPr id="297" name="Shape 960"/>
            <p:cNvSpPr/>
            <p:nvPr/>
          </p:nvSpPr>
          <p:spPr>
            <a:xfrm rot="21152961">
              <a:off x="3740639" y="3497137"/>
              <a:ext cx="1772882" cy="17722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5" name="Shape 963"/>
            <p:cNvSpPr/>
            <p:nvPr/>
          </p:nvSpPr>
          <p:spPr>
            <a:xfrm rot="21152961">
              <a:off x="4391479" y="3249595"/>
              <a:ext cx="210526" cy="273982"/>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6" name="Shape 964"/>
            <p:cNvSpPr/>
            <p:nvPr/>
          </p:nvSpPr>
          <p:spPr>
            <a:xfrm rot="10352961">
              <a:off x="4651938" y="5241235"/>
              <a:ext cx="210525"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3" name="Shape 966"/>
            <p:cNvSpPr/>
            <p:nvPr/>
          </p:nvSpPr>
          <p:spPr>
            <a:xfrm rot="15752961">
              <a:off x="3525666" y="4376484"/>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4" name="Shape 967"/>
            <p:cNvSpPr/>
            <p:nvPr/>
          </p:nvSpPr>
          <p:spPr>
            <a:xfrm rot="4952961">
              <a:off x="5518047" y="4115929"/>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1" name="Shape 969"/>
            <p:cNvSpPr/>
            <p:nvPr/>
          </p:nvSpPr>
          <p:spPr>
            <a:xfrm rot="1385032">
              <a:off x="4915582" y="3322372"/>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2" name="Shape 970"/>
            <p:cNvSpPr/>
            <p:nvPr/>
          </p:nvSpPr>
          <p:spPr>
            <a:xfrm rot="12185032">
              <a:off x="4128053" y="5170146"/>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9" name="Shape 972"/>
            <p:cNvSpPr/>
            <p:nvPr/>
          </p:nvSpPr>
          <p:spPr>
            <a:xfrm rot="19322241">
              <a:off x="3904025" y="3454456"/>
              <a:ext cx="210526" cy="27398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90" name="Shape 973"/>
            <p:cNvSpPr/>
            <p:nvPr/>
          </p:nvSpPr>
          <p:spPr>
            <a:xfrm rot="8522241">
              <a:off x="5139610" y="5038061"/>
              <a:ext cx="210525" cy="2739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7" name="Shape 975"/>
            <p:cNvSpPr/>
            <p:nvPr/>
          </p:nvSpPr>
          <p:spPr>
            <a:xfrm rot="17514886">
              <a:off x="3589783" y="3871232"/>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8" name="Shape 976"/>
            <p:cNvSpPr/>
            <p:nvPr/>
          </p:nvSpPr>
          <p:spPr>
            <a:xfrm rot="6714886">
              <a:off x="5453933" y="4621174"/>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5" name="Shape 978"/>
            <p:cNvSpPr/>
            <p:nvPr/>
          </p:nvSpPr>
          <p:spPr>
            <a:xfrm rot="3207750">
              <a:off x="5329078" y="3648078"/>
              <a:ext cx="210448" cy="274084"/>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86" name="Shape 979"/>
            <p:cNvSpPr/>
            <p:nvPr/>
          </p:nvSpPr>
          <p:spPr>
            <a:xfrm rot="14007750">
              <a:off x="3714634" y="4844337"/>
              <a:ext cx="210447" cy="27408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7" name="Group 6"/>
          <p:cNvGrpSpPr/>
          <p:nvPr/>
        </p:nvGrpSpPr>
        <p:grpSpPr>
          <a:xfrm>
            <a:off x="1715917" y="2047221"/>
            <a:ext cx="2283430" cy="2283431"/>
            <a:chOff x="1715917" y="2047221"/>
            <a:chExt cx="2283430" cy="2283431"/>
          </a:xfrm>
          <a:solidFill>
            <a:srgbClr val="ED7D31"/>
          </a:solidFill>
          <a:effectLst>
            <a:outerShdw blurRad="50800" dist="38100" dir="2700000" algn="tl" rotWithShape="0">
              <a:prstClr val="black">
                <a:alpha val="40000"/>
              </a:prstClr>
            </a:outerShdw>
          </a:effectLst>
        </p:grpSpPr>
        <p:sp>
          <p:nvSpPr>
            <p:cNvPr id="275" name="Shape 938"/>
            <p:cNvSpPr/>
            <p:nvPr/>
          </p:nvSpPr>
          <p:spPr>
            <a:xfrm>
              <a:off x="1971192" y="2303250"/>
              <a:ext cx="1772884" cy="17722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57" name="Group 943"/>
            <p:cNvGrpSpPr/>
            <p:nvPr/>
          </p:nvGrpSpPr>
          <p:grpSpPr>
            <a:xfrm>
              <a:off x="2752370" y="2047221"/>
              <a:ext cx="210526" cy="2282581"/>
              <a:chOff x="0" y="0"/>
              <a:chExt cx="203436" cy="2206548"/>
            </a:xfrm>
            <a:grpFill/>
          </p:grpSpPr>
          <p:sp>
            <p:nvSpPr>
              <p:cNvPr id="273" name="Shape 941"/>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4" name="Shape 942"/>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8" name="Group 946"/>
            <p:cNvGrpSpPr/>
            <p:nvPr/>
          </p:nvGrpSpPr>
          <p:grpSpPr>
            <a:xfrm rot="16200000">
              <a:off x="2752408" y="2047647"/>
              <a:ext cx="210448" cy="2283430"/>
              <a:chOff x="0" y="0"/>
              <a:chExt cx="203436" cy="2206548"/>
            </a:xfrm>
            <a:grpFill/>
          </p:grpSpPr>
          <p:sp>
            <p:nvSpPr>
              <p:cNvPr id="271" name="Shape 944"/>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2" name="Shape 945"/>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59" name="Group 949"/>
            <p:cNvGrpSpPr/>
            <p:nvPr/>
          </p:nvGrpSpPr>
          <p:grpSpPr>
            <a:xfrm rot="1832071">
              <a:off x="2752370" y="2048070"/>
              <a:ext cx="210526" cy="2282582"/>
              <a:chOff x="0" y="0"/>
              <a:chExt cx="203436" cy="2206548"/>
            </a:xfrm>
            <a:grpFill/>
          </p:grpSpPr>
          <p:sp>
            <p:nvSpPr>
              <p:cNvPr id="269" name="Shape 947"/>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70" name="Shape 948"/>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0" name="Group 952"/>
            <p:cNvGrpSpPr/>
            <p:nvPr/>
          </p:nvGrpSpPr>
          <p:grpSpPr>
            <a:xfrm rot="19769280">
              <a:off x="2752370" y="2048070"/>
              <a:ext cx="210526" cy="2282582"/>
              <a:chOff x="0" y="0"/>
              <a:chExt cx="203436" cy="2206548"/>
            </a:xfrm>
            <a:grpFill/>
          </p:grpSpPr>
          <p:sp>
            <p:nvSpPr>
              <p:cNvPr id="267" name="Shape 950"/>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8" name="Shape 951"/>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1" name="Group 955"/>
            <p:cNvGrpSpPr/>
            <p:nvPr/>
          </p:nvGrpSpPr>
          <p:grpSpPr>
            <a:xfrm rot="17961925">
              <a:off x="2752408" y="2047649"/>
              <a:ext cx="210448" cy="2283430"/>
              <a:chOff x="0" y="0"/>
              <a:chExt cx="203436" cy="2206548"/>
            </a:xfrm>
            <a:grpFill/>
          </p:grpSpPr>
          <p:sp>
            <p:nvSpPr>
              <p:cNvPr id="265" name="Shape 953"/>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6" name="Shape 954"/>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262" name="Group 958"/>
            <p:cNvGrpSpPr/>
            <p:nvPr/>
          </p:nvGrpSpPr>
          <p:grpSpPr>
            <a:xfrm rot="3654790">
              <a:off x="2752408" y="2047650"/>
              <a:ext cx="210448" cy="2283430"/>
              <a:chOff x="0" y="0"/>
              <a:chExt cx="203436" cy="2206548"/>
            </a:xfrm>
            <a:grpFill/>
          </p:grpSpPr>
          <p:sp>
            <p:nvSpPr>
              <p:cNvPr id="263" name="Shape 956"/>
              <p:cNvSpPr/>
              <p:nvPr/>
            </p:nvSpPr>
            <p:spPr>
              <a:xfrm>
                <a:off x="1" y="0"/>
                <a:ext cx="203436" cy="26485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64" name="Shape 957"/>
              <p:cNvSpPr/>
              <p:nvPr/>
            </p:nvSpPr>
            <p:spPr>
              <a:xfrm rot="10800000">
                <a:off x="0" y="1941692"/>
                <a:ext cx="203435" cy="264857"/>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31" name="Shape 1116"/>
          <p:cNvSpPr/>
          <p:nvPr/>
        </p:nvSpPr>
        <p:spPr>
          <a:xfrm rot="18943071">
            <a:off x="7467013" y="1631614"/>
            <a:ext cx="2711957" cy="5052319"/>
          </a:xfrm>
          <a:custGeom>
            <a:avLst/>
            <a:gdLst/>
            <a:ahLst/>
            <a:cxnLst>
              <a:cxn ang="0">
                <a:pos x="wd2" y="hd2"/>
              </a:cxn>
              <a:cxn ang="5400000">
                <a:pos x="wd2" y="hd2"/>
              </a:cxn>
              <a:cxn ang="10800000">
                <a:pos x="wd2" y="hd2"/>
              </a:cxn>
              <a:cxn ang="16200000">
                <a:pos x="wd2" y="hd2"/>
              </a:cxn>
            </a:cxnLst>
            <a:rect l="0" t="0" r="r" b="b"/>
            <a:pathLst>
              <a:path w="21357" h="21512" extrusionOk="0">
                <a:moveTo>
                  <a:pt x="274" y="7497"/>
                </a:moveTo>
                <a:lnTo>
                  <a:pt x="5909" y="19495"/>
                </a:lnTo>
                <a:cubicBezTo>
                  <a:pt x="6374" y="20705"/>
                  <a:pt x="8387" y="21557"/>
                  <a:pt x="10672" y="21510"/>
                </a:cubicBezTo>
                <a:cubicBezTo>
                  <a:pt x="12804" y="21465"/>
                  <a:pt x="14606" y="20640"/>
                  <a:pt x="15038" y="19511"/>
                </a:cubicBezTo>
                <a:lnTo>
                  <a:pt x="21112" y="7443"/>
                </a:lnTo>
                <a:cubicBezTo>
                  <a:pt x="21479" y="6478"/>
                  <a:pt x="21429" y="5496"/>
                  <a:pt x="20996" y="4566"/>
                </a:cubicBezTo>
                <a:cubicBezTo>
                  <a:pt x="20575" y="3663"/>
                  <a:pt x="19793" y="2807"/>
                  <a:pt x="18649" y="2077"/>
                </a:cubicBezTo>
                <a:cubicBezTo>
                  <a:pt x="16618" y="783"/>
                  <a:pt x="13651" y="26"/>
                  <a:pt x="10512" y="2"/>
                </a:cubicBezTo>
                <a:cubicBezTo>
                  <a:pt x="7632" y="-43"/>
                  <a:pt x="4858" y="595"/>
                  <a:pt x="2922" y="1749"/>
                </a:cubicBezTo>
                <a:cubicBezTo>
                  <a:pt x="1613" y="2528"/>
                  <a:pt x="779" y="3475"/>
                  <a:pt x="347" y="4461"/>
                </a:cubicBezTo>
                <a:cubicBezTo>
                  <a:pt x="-82" y="5442"/>
                  <a:pt x="-121" y="6476"/>
                  <a:pt x="274" y="7497"/>
                </a:cubicBezTo>
                <a:close/>
              </a:path>
            </a:pathLst>
          </a:custGeom>
          <a:ln w="19050" cmpd="sng">
            <a:solidFill>
              <a:schemeClr val="tx2"/>
            </a:solidFill>
            <a:prstDash val="sysDash"/>
            <a:miter lim="400000"/>
          </a:ln>
        </p:spPr>
        <p:txBody>
          <a:bodyPr lIns="67727" tIns="67727" rIns="67727" bIns="67727" anchor="ctr"/>
          <a:lstStyle/>
          <a:p>
            <a:pPr lvl="0">
              <a:defRPr sz="2400"/>
            </a:pPr>
            <a:endParaRPr sz="3200"/>
          </a:p>
        </p:txBody>
      </p:sp>
      <p:sp>
        <p:nvSpPr>
          <p:cNvPr id="276" name="Shape 939"/>
          <p:cNvSpPr/>
          <p:nvPr/>
        </p:nvSpPr>
        <p:spPr>
          <a:xfrm>
            <a:off x="2307542" y="2639474"/>
            <a:ext cx="1100187" cy="109977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4"/>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961"/>
          <p:cNvSpPr/>
          <p:nvPr/>
        </p:nvSpPr>
        <p:spPr>
          <a:xfrm rot="21152961">
            <a:off x="4156288" y="3912633"/>
            <a:ext cx="941581" cy="94123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5"/>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99" name="Group 1025"/>
          <p:cNvGrpSpPr/>
          <p:nvPr/>
        </p:nvGrpSpPr>
        <p:grpSpPr>
          <a:xfrm rot="20985458">
            <a:off x="2037918" y="4220738"/>
            <a:ext cx="1503568" cy="1503569"/>
            <a:chOff x="-2" y="0"/>
            <a:chExt cx="1452946" cy="1453482"/>
          </a:xfrm>
          <a:solidFill>
            <a:schemeClr val="tx2"/>
          </a:solidFill>
          <a:effectLst>
            <a:outerShdw blurRad="50800" dist="38100" dir="2700000" algn="tl" rotWithShape="0">
              <a:prstClr val="black">
                <a:alpha val="40000"/>
              </a:prstClr>
            </a:outerShdw>
          </a:effectLst>
        </p:grpSpPr>
        <p:grpSp>
          <p:nvGrpSpPr>
            <p:cNvPr id="300" name="Group 1006"/>
            <p:cNvGrpSpPr/>
            <p:nvPr/>
          </p:nvGrpSpPr>
          <p:grpSpPr>
            <a:xfrm>
              <a:off x="162429" y="162971"/>
              <a:ext cx="1128086" cy="1128082"/>
              <a:chOff x="0" y="0"/>
              <a:chExt cx="1128085" cy="1128085"/>
            </a:xfrm>
            <a:grpFill/>
          </p:grpSpPr>
          <p:sp>
            <p:nvSpPr>
              <p:cNvPr id="3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009"/>
            <p:cNvGrpSpPr/>
            <p:nvPr/>
          </p:nvGrpSpPr>
          <p:grpSpPr>
            <a:xfrm>
              <a:off x="659492" y="0"/>
              <a:ext cx="133958" cy="1452941"/>
              <a:chOff x="0" y="0"/>
              <a:chExt cx="133956" cy="1452944"/>
            </a:xfrm>
            <a:grpFill/>
          </p:grpSpPr>
          <p:sp>
            <p:nvSpPr>
              <p:cNvPr id="3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2" name="Group 1012"/>
            <p:cNvGrpSpPr/>
            <p:nvPr/>
          </p:nvGrpSpPr>
          <p:grpSpPr>
            <a:xfrm rot="16200000">
              <a:off x="659492" y="540"/>
              <a:ext cx="133957" cy="1452945"/>
              <a:chOff x="0" y="0"/>
              <a:chExt cx="133956" cy="1452944"/>
            </a:xfrm>
            <a:grpFill/>
          </p:grpSpPr>
          <p:sp>
            <p:nvSpPr>
              <p:cNvPr id="3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3" name="Group 1015"/>
            <p:cNvGrpSpPr/>
            <p:nvPr/>
          </p:nvGrpSpPr>
          <p:grpSpPr>
            <a:xfrm rot="1832071">
              <a:off x="659491" y="541"/>
              <a:ext cx="133958" cy="1452941"/>
              <a:chOff x="0" y="0"/>
              <a:chExt cx="133956" cy="1452944"/>
            </a:xfrm>
            <a:grpFill/>
          </p:grpSpPr>
          <p:sp>
            <p:nvSpPr>
              <p:cNvPr id="3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4" name="Group 1018"/>
            <p:cNvGrpSpPr/>
            <p:nvPr/>
          </p:nvGrpSpPr>
          <p:grpSpPr>
            <a:xfrm rot="19769280">
              <a:off x="659492" y="541"/>
              <a:ext cx="133958" cy="1452941"/>
              <a:chOff x="0" y="0"/>
              <a:chExt cx="133956" cy="1452944"/>
            </a:xfrm>
            <a:grpFill/>
          </p:grpSpPr>
          <p:sp>
            <p:nvSpPr>
              <p:cNvPr id="3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5" name="Group 1021"/>
            <p:cNvGrpSpPr/>
            <p:nvPr/>
          </p:nvGrpSpPr>
          <p:grpSpPr>
            <a:xfrm rot="17961925">
              <a:off x="659492" y="543"/>
              <a:ext cx="133958" cy="1452945"/>
              <a:chOff x="0" y="0"/>
              <a:chExt cx="133956" cy="1452944"/>
            </a:xfrm>
            <a:grpFill/>
          </p:grpSpPr>
          <p:sp>
            <p:nvSpPr>
              <p:cNvPr id="3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06" name="Group 1024"/>
            <p:cNvGrpSpPr/>
            <p:nvPr/>
          </p:nvGrpSpPr>
          <p:grpSpPr>
            <a:xfrm rot="3654789">
              <a:off x="659493" y="541"/>
              <a:ext cx="133958" cy="1452945"/>
              <a:chOff x="0" y="0"/>
              <a:chExt cx="133956" cy="1452944"/>
            </a:xfrm>
            <a:grpFill/>
          </p:grpSpPr>
          <p:sp>
            <p:nvSpPr>
              <p:cNvPr id="3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1"/>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21" name="Group 1047"/>
          <p:cNvGrpSpPr/>
          <p:nvPr/>
        </p:nvGrpSpPr>
        <p:grpSpPr>
          <a:xfrm rot="20749120">
            <a:off x="1245660" y="5136217"/>
            <a:ext cx="1066987" cy="1066985"/>
            <a:chOff x="-1" y="-1"/>
            <a:chExt cx="1031062" cy="1031436"/>
          </a:xfrm>
          <a:solidFill>
            <a:schemeClr val="tx2"/>
          </a:solidFill>
          <a:effectLst>
            <a:outerShdw blurRad="50800" dist="38100" dir="2700000" algn="tl" rotWithShape="0">
              <a:prstClr val="black">
                <a:alpha val="40000"/>
              </a:prstClr>
            </a:outerShdw>
          </a:effectLst>
        </p:grpSpPr>
        <p:grpSp>
          <p:nvGrpSpPr>
            <p:cNvPr id="322" name="Group 1028"/>
            <p:cNvGrpSpPr/>
            <p:nvPr/>
          </p:nvGrpSpPr>
          <p:grpSpPr>
            <a:xfrm>
              <a:off x="115267" y="115649"/>
              <a:ext cx="800528" cy="800520"/>
              <a:chOff x="0" y="0"/>
              <a:chExt cx="800528" cy="800528"/>
            </a:xfrm>
            <a:grpFill/>
          </p:grpSpPr>
          <p:sp>
            <p:nvSpPr>
              <p:cNvPr id="341" name="Shape 1026"/>
              <p:cNvSpPr/>
              <p:nvPr/>
            </p:nvSpPr>
            <p:spPr>
              <a:xfrm rot="21600000">
                <a:off x="0" y="0"/>
                <a:ext cx="800528" cy="8005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42" name="Shape 1027"/>
              <p:cNvSpPr/>
              <p:nvPr/>
            </p:nvSpPr>
            <p:spPr>
              <a:xfrm>
                <a:off x="185669" y="185669"/>
                <a:ext cx="429190" cy="4291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23" name="Group 1031"/>
            <p:cNvGrpSpPr/>
            <p:nvPr/>
          </p:nvGrpSpPr>
          <p:grpSpPr>
            <a:xfrm>
              <a:off x="468000" y="-1"/>
              <a:ext cx="95062" cy="1031052"/>
              <a:chOff x="0" y="0"/>
              <a:chExt cx="95060" cy="1031060"/>
            </a:xfrm>
            <a:grpFill/>
          </p:grpSpPr>
          <p:sp>
            <p:nvSpPr>
              <p:cNvPr id="339" name="Shape 1029"/>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40" name="Shape 1030"/>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4" name="Group 1034"/>
            <p:cNvGrpSpPr/>
            <p:nvPr/>
          </p:nvGrpSpPr>
          <p:grpSpPr>
            <a:xfrm rot="16200000">
              <a:off x="468000" y="379"/>
              <a:ext cx="95061" cy="1031061"/>
              <a:chOff x="0" y="0"/>
              <a:chExt cx="95060" cy="1031060"/>
            </a:xfrm>
            <a:grpFill/>
          </p:grpSpPr>
          <p:sp>
            <p:nvSpPr>
              <p:cNvPr id="337" name="Shape 1032"/>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8" name="Shape 1033"/>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5" name="Group 1037"/>
            <p:cNvGrpSpPr/>
            <p:nvPr/>
          </p:nvGrpSpPr>
          <p:grpSpPr>
            <a:xfrm rot="1832071">
              <a:off x="468000" y="384"/>
              <a:ext cx="95062" cy="1031051"/>
              <a:chOff x="0" y="0"/>
              <a:chExt cx="95060" cy="1031060"/>
            </a:xfrm>
            <a:grpFill/>
          </p:grpSpPr>
          <p:sp>
            <p:nvSpPr>
              <p:cNvPr id="335" name="Shape 1035"/>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6" name="Shape 1036"/>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6" name="Group 1040"/>
            <p:cNvGrpSpPr/>
            <p:nvPr/>
          </p:nvGrpSpPr>
          <p:grpSpPr>
            <a:xfrm rot="19769280">
              <a:off x="467999" y="384"/>
              <a:ext cx="95062" cy="1031051"/>
              <a:chOff x="0" y="0"/>
              <a:chExt cx="95060" cy="1031060"/>
            </a:xfrm>
            <a:grpFill/>
          </p:grpSpPr>
          <p:sp>
            <p:nvSpPr>
              <p:cNvPr id="333" name="Shape 1038"/>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4" name="Shape 1039"/>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7" name="Group 1043"/>
            <p:cNvGrpSpPr/>
            <p:nvPr/>
          </p:nvGrpSpPr>
          <p:grpSpPr>
            <a:xfrm rot="17961925">
              <a:off x="467999" y="382"/>
              <a:ext cx="95062" cy="1031061"/>
              <a:chOff x="0" y="0"/>
              <a:chExt cx="95060" cy="1031060"/>
            </a:xfrm>
            <a:grpFill/>
          </p:grpSpPr>
          <p:sp>
            <p:nvSpPr>
              <p:cNvPr id="331" name="Shape 1041"/>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2" name="Shape 1042"/>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28" name="Group 1046"/>
            <p:cNvGrpSpPr/>
            <p:nvPr/>
          </p:nvGrpSpPr>
          <p:grpSpPr>
            <a:xfrm rot="3654789">
              <a:off x="467999" y="384"/>
              <a:ext cx="95062" cy="1031061"/>
              <a:chOff x="0" y="0"/>
              <a:chExt cx="95060" cy="1031060"/>
            </a:xfrm>
            <a:grpFill/>
          </p:grpSpPr>
          <p:sp>
            <p:nvSpPr>
              <p:cNvPr id="329" name="Shape 1044"/>
              <p:cNvSpPr/>
              <p:nvPr/>
            </p:nvSpPr>
            <p:spPr>
              <a:xfrm rot="21600000">
                <a:off x="0" y="0"/>
                <a:ext cx="95061" cy="12376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30" name="Shape 1045"/>
              <p:cNvSpPr/>
              <p:nvPr/>
            </p:nvSpPr>
            <p:spPr>
              <a:xfrm rot="10800000">
                <a:off x="-1" y="907300"/>
                <a:ext cx="95061" cy="123761"/>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343" name="Group 1069"/>
          <p:cNvGrpSpPr/>
          <p:nvPr/>
        </p:nvGrpSpPr>
        <p:grpSpPr>
          <a:xfrm rot="21376302">
            <a:off x="5591884" y="3352985"/>
            <a:ext cx="931049" cy="931049"/>
            <a:chOff x="0" y="1"/>
            <a:chExt cx="899700" cy="900043"/>
          </a:xfrm>
          <a:solidFill>
            <a:schemeClr val="tx2"/>
          </a:solidFill>
          <a:effectLst>
            <a:outerShdw blurRad="50800" dist="38100" dir="2700000" algn="tl" rotWithShape="0">
              <a:prstClr val="black">
                <a:alpha val="40000"/>
              </a:prstClr>
            </a:outerShdw>
          </a:effectLst>
        </p:grpSpPr>
        <p:grpSp>
          <p:nvGrpSpPr>
            <p:cNvPr id="344" name="Group 1050"/>
            <p:cNvGrpSpPr/>
            <p:nvPr/>
          </p:nvGrpSpPr>
          <p:grpSpPr>
            <a:xfrm>
              <a:off x="100579" y="100917"/>
              <a:ext cx="698541" cy="698548"/>
              <a:chOff x="0" y="0"/>
              <a:chExt cx="698539" cy="698539"/>
            </a:xfrm>
            <a:grpFill/>
          </p:grpSpPr>
          <p:sp>
            <p:nvSpPr>
              <p:cNvPr id="363" name="Shape 1048"/>
              <p:cNvSpPr/>
              <p:nvPr/>
            </p:nvSpPr>
            <p:spPr>
              <a:xfrm>
                <a:off x="0" y="0"/>
                <a:ext cx="698539" cy="69853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64" name="Shape 1049"/>
              <p:cNvSpPr/>
              <p:nvPr/>
            </p:nvSpPr>
            <p:spPr>
              <a:xfrm>
                <a:off x="167142" y="167142"/>
                <a:ext cx="364256" cy="36425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45" name="Group 1053"/>
            <p:cNvGrpSpPr/>
            <p:nvPr/>
          </p:nvGrpSpPr>
          <p:grpSpPr>
            <a:xfrm>
              <a:off x="408375" y="1"/>
              <a:ext cx="82950" cy="899709"/>
              <a:chOff x="0" y="0"/>
              <a:chExt cx="82949" cy="899699"/>
            </a:xfrm>
            <a:grpFill/>
          </p:grpSpPr>
          <p:sp>
            <p:nvSpPr>
              <p:cNvPr id="361" name="Shape 1051"/>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2" name="Shape 1052"/>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6" name="Group 1056"/>
            <p:cNvGrpSpPr/>
            <p:nvPr/>
          </p:nvGrpSpPr>
          <p:grpSpPr>
            <a:xfrm rot="16200000">
              <a:off x="408375" y="340"/>
              <a:ext cx="82950" cy="899700"/>
              <a:chOff x="0" y="0"/>
              <a:chExt cx="82949" cy="899699"/>
            </a:xfrm>
            <a:grpFill/>
          </p:grpSpPr>
          <p:sp>
            <p:nvSpPr>
              <p:cNvPr id="359" name="Shape 1054"/>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60" name="Shape 1055"/>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7" name="Group 1059"/>
            <p:cNvGrpSpPr/>
            <p:nvPr/>
          </p:nvGrpSpPr>
          <p:grpSpPr>
            <a:xfrm rot="1832071">
              <a:off x="408375" y="335"/>
              <a:ext cx="82950" cy="899709"/>
              <a:chOff x="0" y="0"/>
              <a:chExt cx="82949" cy="899699"/>
            </a:xfrm>
            <a:grpFill/>
          </p:grpSpPr>
          <p:sp>
            <p:nvSpPr>
              <p:cNvPr id="357" name="Shape 1057"/>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8" name="Shape 1058"/>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8" name="Group 1062"/>
            <p:cNvGrpSpPr/>
            <p:nvPr/>
          </p:nvGrpSpPr>
          <p:grpSpPr>
            <a:xfrm rot="19769280">
              <a:off x="408375" y="335"/>
              <a:ext cx="82950" cy="899709"/>
              <a:chOff x="0" y="0"/>
              <a:chExt cx="82949" cy="899699"/>
            </a:xfrm>
            <a:grpFill/>
          </p:grpSpPr>
          <p:sp>
            <p:nvSpPr>
              <p:cNvPr id="355" name="Shape 1060"/>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6" name="Shape 1061"/>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49" name="Group 1065"/>
            <p:cNvGrpSpPr/>
            <p:nvPr/>
          </p:nvGrpSpPr>
          <p:grpSpPr>
            <a:xfrm rot="17961925">
              <a:off x="408375" y="337"/>
              <a:ext cx="82950" cy="899700"/>
              <a:chOff x="0" y="0"/>
              <a:chExt cx="82949" cy="899699"/>
            </a:xfrm>
            <a:grpFill/>
          </p:grpSpPr>
          <p:sp>
            <p:nvSpPr>
              <p:cNvPr id="353" name="Shape 1063"/>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4" name="Shape 1064"/>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50" name="Group 1068"/>
            <p:cNvGrpSpPr/>
            <p:nvPr/>
          </p:nvGrpSpPr>
          <p:grpSpPr>
            <a:xfrm rot="3654789">
              <a:off x="408375" y="334"/>
              <a:ext cx="82950" cy="899700"/>
              <a:chOff x="0" y="0"/>
              <a:chExt cx="82949" cy="899699"/>
            </a:xfrm>
            <a:grpFill/>
          </p:grpSpPr>
          <p:sp>
            <p:nvSpPr>
              <p:cNvPr id="351" name="Shape 1066"/>
              <p:cNvSpPr/>
              <p:nvPr/>
            </p:nvSpPr>
            <p:spPr>
              <a:xfrm>
                <a:off x="0" y="0"/>
                <a:ext cx="82950"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352" name="Shape 1067"/>
              <p:cNvSpPr/>
              <p:nvPr/>
            </p:nvSpPr>
            <p:spPr>
              <a:xfrm rot="10800000">
                <a:off x="0" y="791707"/>
                <a:ext cx="82949" cy="107993"/>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2"/>
              </a:solid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6" name="Group 5"/>
          <p:cNvGrpSpPr/>
          <p:nvPr/>
        </p:nvGrpSpPr>
        <p:grpSpPr>
          <a:xfrm>
            <a:off x="5270739" y="1727837"/>
            <a:ext cx="1414039" cy="1414561"/>
            <a:chOff x="5270739" y="1727837"/>
            <a:chExt cx="1414039" cy="1414561"/>
          </a:xfrm>
          <a:effectLst>
            <a:outerShdw blurRad="50800" dist="38100" dir="2700000" algn="tl" rotWithShape="0">
              <a:prstClr val="black">
                <a:alpha val="40000"/>
              </a:prstClr>
            </a:outerShdw>
          </a:effectLst>
        </p:grpSpPr>
        <p:grpSp>
          <p:nvGrpSpPr>
            <p:cNvPr id="366" name="Group 1072"/>
            <p:cNvGrpSpPr/>
            <p:nvPr/>
          </p:nvGrpSpPr>
          <p:grpSpPr>
            <a:xfrm rot="21180182">
              <a:off x="5428822" y="1886442"/>
              <a:ext cx="1097876" cy="1097876"/>
              <a:chOff x="0" y="0"/>
              <a:chExt cx="1060912" cy="1060912"/>
            </a:xfrm>
            <a:solidFill>
              <a:schemeClr val="accent3"/>
            </a:solidFill>
          </p:grpSpPr>
          <p:sp>
            <p:nvSpPr>
              <p:cNvPr id="385" name="Shape 1070"/>
              <p:cNvSpPr/>
              <p:nvPr/>
            </p:nvSpPr>
            <p:spPr>
              <a:xfrm>
                <a:off x="0" y="0"/>
                <a:ext cx="1060912" cy="106091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86" name="Shape 1071"/>
              <p:cNvSpPr/>
              <p:nvPr/>
            </p:nvSpPr>
            <p:spPr>
              <a:xfrm>
                <a:off x="195864" y="195864"/>
                <a:ext cx="669183" cy="669183"/>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67" name="Group 1075"/>
            <p:cNvGrpSpPr/>
            <p:nvPr/>
          </p:nvGrpSpPr>
          <p:grpSpPr>
            <a:xfrm rot="21180182">
              <a:off x="5912509" y="1727837"/>
              <a:ext cx="130370" cy="1414039"/>
              <a:chOff x="0" y="0"/>
              <a:chExt cx="125980" cy="1366428"/>
            </a:xfrm>
            <a:solidFill>
              <a:schemeClr val="accent3"/>
            </a:solidFill>
          </p:grpSpPr>
          <p:sp>
            <p:nvSpPr>
              <p:cNvPr id="383" name="Shape 1073"/>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4" name="Shape 1074"/>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8" name="Group 1078"/>
            <p:cNvGrpSpPr/>
            <p:nvPr/>
          </p:nvGrpSpPr>
          <p:grpSpPr>
            <a:xfrm rot="15780182">
              <a:off x="5912574" y="1728359"/>
              <a:ext cx="130370" cy="1414039"/>
              <a:chOff x="-1" y="-1"/>
              <a:chExt cx="125980" cy="1366428"/>
            </a:xfrm>
            <a:solidFill>
              <a:schemeClr val="accent3"/>
            </a:solidFill>
          </p:grpSpPr>
          <p:sp>
            <p:nvSpPr>
              <p:cNvPr id="381" name="Shape 1076"/>
              <p:cNvSpPr/>
              <p:nvPr/>
            </p:nvSpPr>
            <p:spPr>
              <a:xfrm>
                <a:off x="-1" y="-1"/>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2" name="Shape 1077"/>
              <p:cNvSpPr/>
              <p:nvPr/>
            </p:nvSpPr>
            <p:spPr>
              <a:xfrm rot="10800000">
                <a:off x="0" y="1202411"/>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69" name="Group 1081"/>
            <p:cNvGrpSpPr/>
            <p:nvPr/>
          </p:nvGrpSpPr>
          <p:grpSpPr>
            <a:xfrm rot="1412253">
              <a:off x="5912574" y="1728359"/>
              <a:ext cx="130370" cy="1414039"/>
              <a:chOff x="-1" y="0"/>
              <a:chExt cx="125980" cy="1366428"/>
            </a:xfrm>
            <a:solidFill>
              <a:schemeClr val="accent3"/>
            </a:solidFill>
          </p:grpSpPr>
          <p:sp>
            <p:nvSpPr>
              <p:cNvPr id="379" name="Shape 1079"/>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80" name="Shape 1080"/>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0" name="Group 1084"/>
            <p:cNvGrpSpPr/>
            <p:nvPr/>
          </p:nvGrpSpPr>
          <p:grpSpPr>
            <a:xfrm rot="19349462">
              <a:off x="5912574" y="1728359"/>
              <a:ext cx="130370" cy="1414039"/>
              <a:chOff x="-1" y="0"/>
              <a:chExt cx="125980" cy="1366428"/>
            </a:xfrm>
            <a:solidFill>
              <a:schemeClr val="accent3"/>
            </a:solidFill>
          </p:grpSpPr>
          <p:sp>
            <p:nvSpPr>
              <p:cNvPr id="377" name="Shape 1082"/>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8" name="Shape 1083"/>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1" name="Group 1087"/>
            <p:cNvGrpSpPr/>
            <p:nvPr/>
          </p:nvGrpSpPr>
          <p:grpSpPr>
            <a:xfrm rot="17542107">
              <a:off x="5912574" y="1728359"/>
              <a:ext cx="130370" cy="1414039"/>
              <a:chOff x="-1" y="0"/>
              <a:chExt cx="125981" cy="1366428"/>
            </a:xfrm>
            <a:solidFill>
              <a:schemeClr val="accent3"/>
            </a:solidFill>
          </p:grpSpPr>
          <p:sp>
            <p:nvSpPr>
              <p:cNvPr id="375" name="Shape 1085"/>
              <p:cNvSpPr/>
              <p:nvPr/>
            </p:nvSpPr>
            <p:spPr>
              <a:xfrm>
                <a:off x="0"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6" name="Shape 1086"/>
              <p:cNvSpPr/>
              <p:nvPr/>
            </p:nvSpPr>
            <p:spPr>
              <a:xfrm rot="10800000">
                <a:off x="-1"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372" name="Group 1090"/>
            <p:cNvGrpSpPr/>
            <p:nvPr/>
          </p:nvGrpSpPr>
          <p:grpSpPr>
            <a:xfrm rot="3234971">
              <a:off x="5912574" y="1728359"/>
              <a:ext cx="130370" cy="1414039"/>
              <a:chOff x="-1" y="0"/>
              <a:chExt cx="125980" cy="1366428"/>
            </a:xfrm>
            <a:solidFill>
              <a:schemeClr val="accent3"/>
            </a:solidFill>
          </p:grpSpPr>
          <p:sp>
            <p:nvSpPr>
              <p:cNvPr id="373" name="Shape 1088"/>
              <p:cNvSpPr/>
              <p:nvPr/>
            </p:nvSpPr>
            <p:spPr>
              <a:xfrm>
                <a:off x="-1" y="0"/>
                <a:ext cx="125980"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374" name="Shape 1089"/>
              <p:cNvSpPr/>
              <p:nvPr/>
            </p:nvSpPr>
            <p:spPr>
              <a:xfrm rot="10800000">
                <a:off x="0" y="1202412"/>
                <a:ext cx="125979" cy="16401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408" name="Shape 983"/>
          <p:cNvSpPr/>
          <p:nvPr/>
        </p:nvSpPr>
        <p:spPr>
          <a:xfrm rot="19087280">
            <a:off x="7347350" y="2688419"/>
            <a:ext cx="1329491" cy="13294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dpi="0" rotWithShape="0">
            <a:blip r:embed="rId6"/>
            <a:srcRect/>
            <a:stretch>
              <a:fillRect/>
            </a:stretch>
          </a:bli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409" name="Group 1113"/>
          <p:cNvGrpSpPr/>
          <p:nvPr/>
        </p:nvGrpSpPr>
        <p:grpSpPr>
          <a:xfrm rot="17260337">
            <a:off x="9514103" y="4909306"/>
            <a:ext cx="1267738" cy="1267736"/>
            <a:chOff x="-1" y="-1"/>
            <a:chExt cx="1225056" cy="1225502"/>
          </a:xfrm>
          <a:solidFill>
            <a:schemeClr val="tx2"/>
          </a:solidFill>
          <a:effectLst>
            <a:outerShdw blurRad="50800" dist="38100" dir="2700000" algn="tl" rotWithShape="0">
              <a:prstClr val="black">
                <a:alpha val="40000"/>
              </a:prstClr>
            </a:outerShdw>
          </a:effectLst>
        </p:grpSpPr>
        <p:grpSp>
          <p:nvGrpSpPr>
            <p:cNvPr id="410" name="Group 1094"/>
            <p:cNvGrpSpPr/>
            <p:nvPr/>
          </p:nvGrpSpPr>
          <p:grpSpPr>
            <a:xfrm>
              <a:off x="136955" y="137407"/>
              <a:ext cx="951148" cy="951141"/>
              <a:chOff x="0" y="0"/>
              <a:chExt cx="951147" cy="951147"/>
            </a:xfrm>
            <a:grpFill/>
          </p:grpSpPr>
          <p:sp>
            <p:nvSpPr>
              <p:cNvPr id="429" name="Shape 1092"/>
              <p:cNvSpPr/>
              <p:nvPr/>
            </p:nvSpPr>
            <p:spPr>
              <a:xfrm>
                <a:off x="0" y="0"/>
                <a:ext cx="951147" cy="95114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430" name="Shape 1093"/>
              <p:cNvSpPr/>
              <p:nvPr/>
            </p:nvSpPr>
            <p:spPr>
              <a:xfrm>
                <a:off x="202210" y="202212"/>
                <a:ext cx="546727" cy="54672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411" name="Group 1097"/>
            <p:cNvGrpSpPr/>
            <p:nvPr/>
          </p:nvGrpSpPr>
          <p:grpSpPr>
            <a:xfrm>
              <a:off x="556055" y="-1"/>
              <a:ext cx="112947" cy="1225043"/>
              <a:chOff x="0" y="0"/>
              <a:chExt cx="112945" cy="1225052"/>
            </a:xfrm>
            <a:grpFill/>
          </p:grpSpPr>
          <p:sp>
            <p:nvSpPr>
              <p:cNvPr id="427" name="Shape 1095"/>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8" name="Shape 1096"/>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2" name="Group 1100"/>
            <p:cNvGrpSpPr/>
            <p:nvPr/>
          </p:nvGrpSpPr>
          <p:grpSpPr>
            <a:xfrm rot="16200000">
              <a:off x="556055" y="451"/>
              <a:ext cx="112946" cy="1225055"/>
              <a:chOff x="0" y="0"/>
              <a:chExt cx="112945" cy="1225052"/>
            </a:xfrm>
            <a:grpFill/>
          </p:grpSpPr>
          <p:sp>
            <p:nvSpPr>
              <p:cNvPr id="425" name="Shape 1098"/>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6" name="Shape 1099"/>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3" name="Group 1103"/>
            <p:cNvGrpSpPr/>
            <p:nvPr/>
          </p:nvGrpSpPr>
          <p:grpSpPr>
            <a:xfrm rot="1832071">
              <a:off x="556053" y="456"/>
              <a:ext cx="112947" cy="1225045"/>
              <a:chOff x="0" y="0"/>
              <a:chExt cx="112945" cy="1225052"/>
            </a:xfrm>
            <a:grpFill/>
          </p:grpSpPr>
          <p:sp>
            <p:nvSpPr>
              <p:cNvPr id="423" name="Shape 1101"/>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4" name="Shape 1102"/>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4" name="Group 1106"/>
            <p:cNvGrpSpPr/>
            <p:nvPr/>
          </p:nvGrpSpPr>
          <p:grpSpPr>
            <a:xfrm rot="19769280">
              <a:off x="556053" y="455"/>
              <a:ext cx="112947" cy="1225045"/>
              <a:chOff x="0" y="0"/>
              <a:chExt cx="112945" cy="1225052"/>
            </a:xfrm>
            <a:grpFill/>
          </p:grpSpPr>
          <p:sp>
            <p:nvSpPr>
              <p:cNvPr id="421" name="Shape 1104"/>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2" name="Shape 1105"/>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5" name="Group 1109"/>
            <p:cNvGrpSpPr/>
            <p:nvPr/>
          </p:nvGrpSpPr>
          <p:grpSpPr>
            <a:xfrm rot="17961925">
              <a:off x="556053" y="454"/>
              <a:ext cx="112947" cy="1225055"/>
              <a:chOff x="0" y="0"/>
              <a:chExt cx="112945" cy="1225052"/>
            </a:xfrm>
            <a:grpFill/>
          </p:grpSpPr>
          <p:sp>
            <p:nvSpPr>
              <p:cNvPr id="419" name="Shape 1107"/>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20" name="Shape 1108"/>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416" name="Group 1112"/>
            <p:cNvGrpSpPr/>
            <p:nvPr/>
          </p:nvGrpSpPr>
          <p:grpSpPr>
            <a:xfrm rot="3654789">
              <a:off x="556053" y="456"/>
              <a:ext cx="112947" cy="1225055"/>
              <a:chOff x="0" y="0"/>
              <a:chExt cx="112945" cy="1225052"/>
            </a:xfrm>
            <a:grpFill/>
          </p:grpSpPr>
          <p:sp>
            <p:nvSpPr>
              <p:cNvPr id="417" name="Shape 1110"/>
              <p:cNvSpPr/>
              <p:nvPr/>
            </p:nvSpPr>
            <p:spPr>
              <a:xfrm>
                <a:off x="0" y="0"/>
                <a:ext cx="112946" cy="147045"/>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sp>
            <p:nvSpPr>
              <p:cNvPr id="418" name="Shape 1111"/>
              <p:cNvSpPr/>
              <p:nvPr/>
            </p:nvSpPr>
            <p:spPr>
              <a:xfrm rot="10800000">
                <a:off x="-1" y="1078007"/>
                <a:ext cx="112946" cy="147046"/>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solidFill>
                <a:schemeClr val="accent3"/>
              </a:solidFill>
              <a:ln w="6350" cap="flat">
                <a:noFill/>
                <a:prstDash val="solid"/>
                <a:miter lim="400000"/>
              </a:ln>
              <a:effectLst/>
            </p:spPr>
            <p:txBody>
              <a:bodyPr wrap="square" lIns="0" tIns="0" rIns="0" bIns="0" numCol="1" anchor="ctr">
                <a:noAutofit/>
              </a:bodyPr>
              <a:lstStyle/>
              <a:p>
                <a:pPr lvl="0">
                  <a:defRPr sz="2400"/>
                </a:pPr>
                <a:endParaRPr sz="3200"/>
              </a:p>
            </p:txBody>
          </p:sp>
        </p:grpSp>
      </p:grpSp>
      <p:sp>
        <p:nvSpPr>
          <p:cNvPr id="248" name="Freeform 15"/>
          <p:cNvSpPr>
            <a:spLocks noChangeAspect="1"/>
          </p:cNvSpPr>
          <p:nvPr/>
        </p:nvSpPr>
        <p:spPr bwMode="auto">
          <a:xfrm>
            <a:off x="7713956" y="16241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0" name="Text Box 10"/>
          <p:cNvSpPr txBox="1">
            <a:spLocks noChangeArrowheads="1"/>
          </p:cNvSpPr>
          <p:nvPr/>
        </p:nvSpPr>
        <p:spPr bwMode="auto">
          <a:xfrm>
            <a:off x="9372623" y="1482988"/>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1" name="Text Box 10"/>
          <p:cNvSpPr txBox="1">
            <a:spLocks noChangeArrowheads="1"/>
          </p:cNvSpPr>
          <p:nvPr/>
        </p:nvSpPr>
        <p:spPr bwMode="auto">
          <a:xfrm>
            <a:off x="5100505" y="564582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2" name="Text Box 10"/>
          <p:cNvSpPr txBox="1">
            <a:spLocks noChangeArrowheads="1"/>
          </p:cNvSpPr>
          <p:nvPr/>
        </p:nvSpPr>
        <p:spPr bwMode="auto">
          <a:xfrm>
            <a:off x="2307542" y="102832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253" name="Freeform 15"/>
          <p:cNvSpPr>
            <a:spLocks noChangeAspect="1"/>
          </p:cNvSpPr>
          <p:nvPr/>
        </p:nvSpPr>
        <p:spPr bwMode="auto">
          <a:xfrm rot="1239149" flipV="1">
            <a:off x="3639273" y="5221890"/>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15"/>
          <p:cNvSpPr>
            <a:spLocks noChangeAspect="1"/>
          </p:cNvSpPr>
          <p:nvPr/>
        </p:nvSpPr>
        <p:spPr bwMode="auto">
          <a:xfrm rot="17809364">
            <a:off x="1340627" y="1779322"/>
            <a:ext cx="1554480" cy="356764"/>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solidFill>
          <a:ln w="9525">
            <a:solidFill>
              <a:schemeClr val="bg1">
                <a:lumMod val="65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74" name="Group 173"/>
          <p:cNvGrpSpPr/>
          <p:nvPr/>
        </p:nvGrpSpPr>
        <p:grpSpPr>
          <a:xfrm>
            <a:off x="127357" y="-21594"/>
            <a:ext cx="2524868" cy="613385"/>
            <a:chOff x="127357" y="-6354"/>
            <a:chExt cx="2524868" cy="613385"/>
          </a:xfrm>
        </p:grpSpPr>
        <p:sp>
          <p:nvSpPr>
            <p:cNvPr id="175" name="Round Same Side Corner Rectangle 17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6" name="TextBox 17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68509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3"/>
                                        </p:tgtEl>
                                        <p:attrNameLst>
                                          <p:attrName>style.visibility</p:attrName>
                                        </p:attrNameLst>
                                      </p:cBhvr>
                                      <p:to>
                                        <p:strVal val="visible"/>
                                      </p:to>
                                    </p:set>
                                    <p:animEffect transition="in" filter="barn(inVertical)">
                                      <p:cBhvr>
                                        <p:cTn id="7" dur="1000"/>
                                        <p:tgtEl>
                                          <p:spTgt spid="20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43"/>
                                        </p:tgtEl>
                                        <p:attrNameLst>
                                          <p:attrName>style.visibility</p:attrName>
                                        </p:attrNameLst>
                                      </p:cBhvr>
                                      <p:to>
                                        <p:strVal val="visible"/>
                                      </p:to>
                                    </p:set>
                                    <p:anim calcmode="lin" valueType="num">
                                      <p:cBhvr>
                                        <p:cTn id="11" dur="1000" fill="hold"/>
                                        <p:tgtEl>
                                          <p:spTgt spid="343"/>
                                        </p:tgtEl>
                                        <p:attrNameLst>
                                          <p:attrName>ppt_w</p:attrName>
                                        </p:attrNameLst>
                                      </p:cBhvr>
                                      <p:tavLst>
                                        <p:tav tm="0">
                                          <p:val>
                                            <p:fltVal val="0"/>
                                          </p:val>
                                        </p:tav>
                                        <p:tav tm="100000">
                                          <p:val>
                                            <p:strVal val="#ppt_w"/>
                                          </p:val>
                                        </p:tav>
                                      </p:tavLst>
                                    </p:anim>
                                    <p:anim calcmode="lin" valueType="num">
                                      <p:cBhvr>
                                        <p:cTn id="12" dur="1000" fill="hold"/>
                                        <p:tgtEl>
                                          <p:spTgt spid="343"/>
                                        </p:tgtEl>
                                        <p:attrNameLst>
                                          <p:attrName>ppt_h</p:attrName>
                                        </p:attrNameLst>
                                      </p:cBhvr>
                                      <p:tavLst>
                                        <p:tav tm="0">
                                          <p:val>
                                            <p:fltVal val="0"/>
                                          </p:val>
                                        </p:tav>
                                        <p:tav tm="100000">
                                          <p:val>
                                            <p:strVal val="#ppt_h"/>
                                          </p:val>
                                        </p:tav>
                                      </p:tavLst>
                                    </p:anim>
                                    <p:anim calcmode="lin" valueType="num">
                                      <p:cBhvr>
                                        <p:cTn id="13" dur="1000" fill="hold"/>
                                        <p:tgtEl>
                                          <p:spTgt spid="343"/>
                                        </p:tgtEl>
                                        <p:attrNameLst>
                                          <p:attrName>style.rotation</p:attrName>
                                        </p:attrNameLst>
                                      </p:cBhvr>
                                      <p:tavLst>
                                        <p:tav tm="0">
                                          <p:val>
                                            <p:fltVal val="90"/>
                                          </p:val>
                                        </p:tav>
                                        <p:tav tm="100000">
                                          <p:val>
                                            <p:fltVal val="0"/>
                                          </p:val>
                                        </p:tav>
                                      </p:tavLst>
                                    </p:anim>
                                    <p:animEffect transition="in" filter="fade">
                                      <p:cBhvr>
                                        <p:cTn id="14" dur="1000"/>
                                        <p:tgtEl>
                                          <p:spTgt spid="343"/>
                                        </p:tgtEl>
                                      </p:cBhvr>
                                    </p:animEffect>
                                  </p:childTnLst>
                                </p:cTn>
                              </p:par>
                            </p:childTnLst>
                          </p:cTn>
                        </p:par>
                        <p:par>
                          <p:cTn id="15" fill="hold">
                            <p:stCondLst>
                              <p:cond delay="2000"/>
                            </p:stCondLst>
                            <p:childTnLst>
                              <p:par>
                                <p:cTn id="16" presetID="31" presetClass="entr" presetSubtype="0" fill="hold" nodeType="afterEffect">
                                  <p:stCondLst>
                                    <p:cond delay="0"/>
                                  </p:stCondLst>
                                  <p:childTnLst>
                                    <p:set>
                                      <p:cBhvr>
                                        <p:cTn id="17" dur="1" fill="hold">
                                          <p:stCondLst>
                                            <p:cond delay="0"/>
                                          </p:stCondLst>
                                        </p:cTn>
                                        <p:tgtEl>
                                          <p:spTgt spid="299"/>
                                        </p:tgtEl>
                                        <p:attrNameLst>
                                          <p:attrName>style.visibility</p:attrName>
                                        </p:attrNameLst>
                                      </p:cBhvr>
                                      <p:to>
                                        <p:strVal val="visible"/>
                                      </p:to>
                                    </p:set>
                                    <p:anim calcmode="lin" valueType="num">
                                      <p:cBhvr>
                                        <p:cTn id="18" dur="1000" fill="hold"/>
                                        <p:tgtEl>
                                          <p:spTgt spid="299"/>
                                        </p:tgtEl>
                                        <p:attrNameLst>
                                          <p:attrName>ppt_w</p:attrName>
                                        </p:attrNameLst>
                                      </p:cBhvr>
                                      <p:tavLst>
                                        <p:tav tm="0">
                                          <p:val>
                                            <p:fltVal val="0"/>
                                          </p:val>
                                        </p:tav>
                                        <p:tav tm="100000">
                                          <p:val>
                                            <p:strVal val="#ppt_w"/>
                                          </p:val>
                                        </p:tav>
                                      </p:tavLst>
                                    </p:anim>
                                    <p:anim calcmode="lin" valueType="num">
                                      <p:cBhvr>
                                        <p:cTn id="19" dur="1000" fill="hold"/>
                                        <p:tgtEl>
                                          <p:spTgt spid="299"/>
                                        </p:tgtEl>
                                        <p:attrNameLst>
                                          <p:attrName>ppt_h</p:attrName>
                                        </p:attrNameLst>
                                      </p:cBhvr>
                                      <p:tavLst>
                                        <p:tav tm="0">
                                          <p:val>
                                            <p:fltVal val="0"/>
                                          </p:val>
                                        </p:tav>
                                        <p:tav tm="100000">
                                          <p:val>
                                            <p:strVal val="#ppt_h"/>
                                          </p:val>
                                        </p:tav>
                                      </p:tavLst>
                                    </p:anim>
                                    <p:anim calcmode="lin" valueType="num">
                                      <p:cBhvr>
                                        <p:cTn id="20" dur="1000" fill="hold"/>
                                        <p:tgtEl>
                                          <p:spTgt spid="299"/>
                                        </p:tgtEl>
                                        <p:attrNameLst>
                                          <p:attrName>style.rotation</p:attrName>
                                        </p:attrNameLst>
                                      </p:cBhvr>
                                      <p:tavLst>
                                        <p:tav tm="0">
                                          <p:val>
                                            <p:fltVal val="90"/>
                                          </p:val>
                                        </p:tav>
                                        <p:tav tm="100000">
                                          <p:val>
                                            <p:fltVal val="0"/>
                                          </p:val>
                                        </p:tav>
                                      </p:tavLst>
                                    </p:anim>
                                    <p:animEffect transition="in" filter="fade">
                                      <p:cBhvr>
                                        <p:cTn id="21" dur="1000"/>
                                        <p:tgtEl>
                                          <p:spTgt spid="299"/>
                                        </p:tgtEl>
                                      </p:cBhvr>
                                    </p:animEffect>
                                  </p:childTnLst>
                                </p:cTn>
                              </p:par>
                            </p:childTnLst>
                          </p:cTn>
                        </p:par>
                        <p:par>
                          <p:cTn id="22" fill="hold">
                            <p:stCondLst>
                              <p:cond delay="3000"/>
                            </p:stCondLst>
                            <p:childTnLst>
                              <p:par>
                                <p:cTn id="23" presetID="31"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style.rotation</p:attrName>
                                        </p:attrNameLst>
                                      </p:cBhvr>
                                      <p:tavLst>
                                        <p:tav tm="0">
                                          <p:val>
                                            <p:fltVal val="90"/>
                                          </p:val>
                                        </p:tav>
                                        <p:tav tm="100000">
                                          <p:val>
                                            <p:fltVal val="0"/>
                                          </p:val>
                                        </p:tav>
                                      </p:tavLst>
                                    </p:anim>
                                    <p:animEffect transition="in" filter="fade">
                                      <p:cBhvr>
                                        <p:cTn id="28" dur="1000"/>
                                        <p:tgtEl>
                                          <p:spTgt spid="8"/>
                                        </p:tgtEl>
                                      </p:cBhvr>
                                    </p:animEffect>
                                  </p:childTnLst>
                                </p:cTn>
                              </p:par>
                            </p:childTnLst>
                          </p:cTn>
                        </p:par>
                        <p:par>
                          <p:cTn id="29" fill="hold">
                            <p:stCondLst>
                              <p:cond delay="4000"/>
                            </p:stCondLst>
                            <p:childTnLst>
                              <p:par>
                                <p:cTn id="30" presetID="53" presetClass="entr" presetSubtype="16" fill="hold" grpId="0" nodeType="afterEffect">
                                  <p:stCondLst>
                                    <p:cond delay="0"/>
                                  </p:stCondLst>
                                  <p:childTnLst>
                                    <p:set>
                                      <p:cBhvr>
                                        <p:cTn id="31" dur="1" fill="hold">
                                          <p:stCondLst>
                                            <p:cond delay="0"/>
                                          </p:stCondLst>
                                        </p:cTn>
                                        <p:tgtEl>
                                          <p:spTgt spid="298"/>
                                        </p:tgtEl>
                                        <p:attrNameLst>
                                          <p:attrName>style.visibility</p:attrName>
                                        </p:attrNameLst>
                                      </p:cBhvr>
                                      <p:to>
                                        <p:strVal val="visible"/>
                                      </p:to>
                                    </p:set>
                                    <p:anim calcmode="lin" valueType="num">
                                      <p:cBhvr>
                                        <p:cTn id="32" dur="500" fill="hold"/>
                                        <p:tgtEl>
                                          <p:spTgt spid="298"/>
                                        </p:tgtEl>
                                        <p:attrNameLst>
                                          <p:attrName>ppt_w</p:attrName>
                                        </p:attrNameLst>
                                      </p:cBhvr>
                                      <p:tavLst>
                                        <p:tav tm="0">
                                          <p:val>
                                            <p:fltVal val="0"/>
                                          </p:val>
                                        </p:tav>
                                        <p:tav tm="100000">
                                          <p:val>
                                            <p:strVal val="#ppt_w"/>
                                          </p:val>
                                        </p:tav>
                                      </p:tavLst>
                                    </p:anim>
                                    <p:anim calcmode="lin" valueType="num">
                                      <p:cBhvr>
                                        <p:cTn id="33" dur="500" fill="hold"/>
                                        <p:tgtEl>
                                          <p:spTgt spid="298"/>
                                        </p:tgtEl>
                                        <p:attrNameLst>
                                          <p:attrName>ppt_h</p:attrName>
                                        </p:attrNameLst>
                                      </p:cBhvr>
                                      <p:tavLst>
                                        <p:tav tm="0">
                                          <p:val>
                                            <p:fltVal val="0"/>
                                          </p:val>
                                        </p:tav>
                                        <p:tav tm="100000">
                                          <p:val>
                                            <p:strVal val="#ppt_h"/>
                                          </p:val>
                                        </p:tav>
                                      </p:tavLst>
                                    </p:anim>
                                    <p:animEffect transition="in" filter="fade">
                                      <p:cBhvr>
                                        <p:cTn id="34" dur="500"/>
                                        <p:tgtEl>
                                          <p:spTgt spid="298"/>
                                        </p:tgtEl>
                                      </p:cBhvr>
                                    </p:animEffect>
                                  </p:childTnLst>
                                </p:cTn>
                              </p:par>
                            </p:childTnLst>
                          </p:cTn>
                        </p:par>
                        <p:par>
                          <p:cTn id="35" fill="hold">
                            <p:stCondLst>
                              <p:cond delay="4500"/>
                            </p:stCondLst>
                            <p:childTnLst>
                              <p:par>
                                <p:cTn id="36" presetID="22" presetClass="entr" presetSubtype="1" fill="hold" grpId="0" nodeType="afterEffect">
                                  <p:stCondLst>
                                    <p:cond delay="0"/>
                                  </p:stCondLst>
                                  <p:childTnLst>
                                    <p:set>
                                      <p:cBhvr>
                                        <p:cTn id="37" dur="1" fill="hold">
                                          <p:stCondLst>
                                            <p:cond delay="0"/>
                                          </p:stCondLst>
                                        </p:cTn>
                                        <p:tgtEl>
                                          <p:spTgt spid="253"/>
                                        </p:tgtEl>
                                        <p:attrNameLst>
                                          <p:attrName>style.visibility</p:attrName>
                                        </p:attrNameLst>
                                      </p:cBhvr>
                                      <p:to>
                                        <p:strVal val="visible"/>
                                      </p:to>
                                    </p:set>
                                    <p:animEffect transition="in" filter="wipe(up)">
                                      <p:cBhvr>
                                        <p:cTn id="38" dur="500"/>
                                        <p:tgtEl>
                                          <p:spTgt spid="253"/>
                                        </p:tgtEl>
                                      </p:cBhvr>
                                    </p:animEffect>
                                  </p:childTnLst>
                                </p:cTn>
                              </p:par>
                            </p:childTnLst>
                          </p:cTn>
                        </p:par>
                        <p:par>
                          <p:cTn id="39" fill="hold">
                            <p:stCondLst>
                              <p:cond delay="5000"/>
                            </p:stCondLst>
                            <p:childTnLst>
                              <p:par>
                                <p:cTn id="40" presetID="22" presetClass="entr" presetSubtype="8" fill="hold" grpId="0" nodeType="afterEffect">
                                  <p:stCondLst>
                                    <p:cond delay="0"/>
                                  </p:stCondLst>
                                  <p:childTnLst>
                                    <p:set>
                                      <p:cBhvr>
                                        <p:cTn id="41" dur="1" fill="hold">
                                          <p:stCondLst>
                                            <p:cond delay="0"/>
                                          </p:stCondLst>
                                        </p:cTn>
                                        <p:tgtEl>
                                          <p:spTgt spid="251"/>
                                        </p:tgtEl>
                                        <p:attrNameLst>
                                          <p:attrName>style.visibility</p:attrName>
                                        </p:attrNameLst>
                                      </p:cBhvr>
                                      <p:to>
                                        <p:strVal val="visible"/>
                                      </p:to>
                                    </p:set>
                                    <p:animEffect transition="in" filter="wipe(left)">
                                      <p:cBhvr>
                                        <p:cTn id="42" dur="500"/>
                                        <p:tgtEl>
                                          <p:spTgt spid="251"/>
                                        </p:tgtEl>
                                      </p:cBhvr>
                                    </p:animEffect>
                                  </p:childTnLst>
                                </p:cTn>
                              </p:par>
                            </p:childTnLst>
                          </p:cTn>
                        </p:par>
                        <p:par>
                          <p:cTn id="43" fill="hold">
                            <p:stCondLst>
                              <p:cond delay="5500"/>
                            </p:stCondLst>
                            <p:childTnLst>
                              <p:par>
                                <p:cTn id="44" presetID="31" presetClass="entr" presetSubtype="0" fill="hold" nodeType="afterEffect">
                                  <p:stCondLst>
                                    <p:cond delay="0"/>
                                  </p:stCondLst>
                                  <p:childTnLst>
                                    <p:set>
                                      <p:cBhvr>
                                        <p:cTn id="45" dur="1" fill="hold">
                                          <p:stCondLst>
                                            <p:cond delay="0"/>
                                          </p:stCondLst>
                                        </p:cTn>
                                        <p:tgtEl>
                                          <p:spTgt spid="321"/>
                                        </p:tgtEl>
                                        <p:attrNameLst>
                                          <p:attrName>style.visibility</p:attrName>
                                        </p:attrNameLst>
                                      </p:cBhvr>
                                      <p:to>
                                        <p:strVal val="visible"/>
                                      </p:to>
                                    </p:set>
                                    <p:anim calcmode="lin" valueType="num">
                                      <p:cBhvr>
                                        <p:cTn id="46" dur="1000" fill="hold"/>
                                        <p:tgtEl>
                                          <p:spTgt spid="321"/>
                                        </p:tgtEl>
                                        <p:attrNameLst>
                                          <p:attrName>ppt_w</p:attrName>
                                        </p:attrNameLst>
                                      </p:cBhvr>
                                      <p:tavLst>
                                        <p:tav tm="0">
                                          <p:val>
                                            <p:fltVal val="0"/>
                                          </p:val>
                                        </p:tav>
                                        <p:tav tm="100000">
                                          <p:val>
                                            <p:strVal val="#ppt_w"/>
                                          </p:val>
                                        </p:tav>
                                      </p:tavLst>
                                    </p:anim>
                                    <p:anim calcmode="lin" valueType="num">
                                      <p:cBhvr>
                                        <p:cTn id="47" dur="1000" fill="hold"/>
                                        <p:tgtEl>
                                          <p:spTgt spid="321"/>
                                        </p:tgtEl>
                                        <p:attrNameLst>
                                          <p:attrName>ppt_h</p:attrName>
                                        </p:attrNameLst>
                                      </p:cBhvr>
                                      <p:tavLst>
                                        <p:tav tm="0">
                                          <p:val>
                                            <p:fltVal val="0"/>
                                          </p:val>
                                        </p:tav>
                                        <p:tav tm="100000">
                                          <p:val>
                                            <p:strVal val="#ppt_h"/>
                                          </p:val>
                                        </p:tav>
                                      </p:tavLst>
                                    </p:anim>
                                    <p:anim calcmode="lin" valueType="num">
                                      <p:cBhvr>
                                        <p:cTn id="48" dur="1000" fill="hold"/>
                                        <p:tgtEl>
                                          <p:spTgt spid="321"/>
                                        </p:tgtEl>
                                        <p:attrNameLst>
                                          <p:attrName>style.rotation</p:attrName>
                                        </p:attrNameLst>
                                      </p:cBhvr>
                                      <p:tavLst>
                                        <p:tav tm="0">
                                          <p:val>
                                            <p:fltVal val="90"/>
                                          </p:val>
                                        </p:tav>
                                        <p:tav tm="100000">
                                          <p:val>
                                            <p:fltVal val="0"/>
                                          </p:val>
                                        </p:tav>
                                      </p:tavLst>
                                    </p:anim>
                                    <p:animEffect transition="in" filter="fade">
                                      <p:cBhvr>
                                        <p:cTn id="49" dur="1000"/>
                                        <p:tgtEl>
                                          <p:spTgt spid="321"/>
                                        </p:tgtEl>
                                      </p:cBhvr>
                                    </p:animEffect>
                                  </p:childTnLst>
                                </p:cTn>
                              </p:par>
                            </p:childTnLst>
                          </p:cTn>
                        </p:par>
                        <p:par>
                          <p:cTn id="50" fill="hold">
                            <p:stCondLst>
                              <p:cond delay="6500"/>
                            </p:stCondLst>
                            <p:childTnLst>
                              <p:par>
                                <p:cTn id="51" presetID="31" presetClass="entr" presetSubtype="0" fill="hold" nodeType="afterEffect">
                                  <p:stCondLst>
                                    <p:cond delay="0"/>
                                  </p:stCondLst>
                                  <p:childTnLst>
                                    <p:set>
                                      <p:cBhvr>
                                        <p:cTn id="52" dur="1" fill="hold">
                                          <p:stCondLst>
                                            <p:cond delay="0"/>
                                          </p:stCondLst>
                                        </p:cTn>
                                        <p:tgtEl>
                                          <p:spTgt spid="6"/>
                                        </p:tgtEl>
                                        <p:attrNameLst>
                                          <p:attrName>style.visibility</p:attrName>
                                        </p:attrNameLst>
                                      </p:cBhvr>
                                      <p:to>
                                        <p:strVal val="visible"/>
                                      </p:to>
                                    </p:set>
                                    <p:anim calcmode="lin" valueType="num">
                                      <p:cBhvr>
                                        <p:cTn id="53" dur="1000" fill="hold"/>
                                        <p:tgtEl>
                                          <p:spTgt spid="6"/>
                                        </p:tgtEl>
                                        <p:attrNameLst>
                                          <p:attrName>ppt_w</p:attrName>
                                        </p:attrNameLst>
                                      </p:cBhvr>
                                      <p:tavLst>
                                        <p:tav tm="0">
                                          <p:val>
                                            <p:fltVal val="0"/>
                                          </p:val>
                                        </p:tav>
                                        <p:tav tm="100000">
                                          <p:val>
                                            <p:strVal val="#ppt_w"/>
                                          </p:val>
                                        </p:tav>
                                      </p:tavLst>
                                    </p:anim>
                                    <p:anim calcmode="lin" valueType="num">
                                      <p:cBhvr>
                                        <p:cTn id="54" dur="1000" fill="hold"/>
                                        <p:tgtEl>
                                          <p:spTgt spid="6"/>
                                        </p:tgtEl>
                                        <p:attrNameLst>
                                          <p:attrName>ppt_h</p:attrName>
                                        </p:attrNameLst>
                                      </p:cBhvr>
                                      <p:tavLst>
                                        <p:tav tm="0">
                                          <p:val>
                                            <p:fltVal val="0"/>
                                          </p:val>
                                        </p:tav>
                                        <p:tav tm="100000">
                                          <p:val>
                                            <p:strVal val="#ppt_h"/>
                                          </p:val>
                                        </p:tav>
                                      </p:tavLst>
                                    </p:anim>
                                    <p:anim calcmode="lin" valueType="num">
                                      <p:cBhvr>
                                        <p:cTn id="55" dur="1000" fill="hold"/>
                                        <p:tgtEl>
                                          <p:spTgt spid="6"/>
                                        </p:tgtEl>
                                        <p:attrNameLst>
                                          <p:attrName>style.rotation</p:attrName>
                                        </p:attrNameLst>
                                      </p:cBhvr>
                                      <p:tavLst>
                                        <p:tav tm="0">
                                          <p:val>
                                            <p:fltVal val="90"/>
                                          </p:val>
                                        </p:tav>
                                        <p:tav tm="100000">
                                          <p:val>
                                            <p:fltVal val="0"/>
                                          </p:val>
                                        </p:tav>
                                      </p:tavLst>
                                    </p:anim>
                                    <p:animEffect transition="in" filter="fade">
                                      <p:cBhvr>
                                        <p:cTn id="56" dur="1000"/>
                                        <p:tgtEl>
                                          <p:spTgt spid="6"/>
                                        </p:tgtEl>
                                      </p:cBhvr>
                                    </p:animEffect>
                                  </p:childTnLst>
                                </p:cTn>
                              </p:par>
                            </p:childTnLst>
                          </p:cTn>
                        </p:par>
                        <p:par>
                          <p:cTn id="57" fill="hold">
                            <p:stCondLst>
                              <p:cond delay="7500"/>
                            </p:stCondLst>
                            <p:childTnLst>
                              <p:par>
                                <p:cTn id="58" presetID="31" presetClass="entr" presetSubtype="0" fill="hold" nodeType="afterEffect">
                                  <p:stCondLst>
                                    <p:cond delay="0"/>
                                  </p:stCondLst>
                                  <p:childTnLst>
                                    <p:set>
                                      <p:cBhvr>
                                        <p:cTn id="59" dur="1" fill="hold">
                                          <p:stCondLst>
                                            <p:cond delay="0"/>
                                          </p:stCondLst>
                                        </p:cTn>
                                        <p:tgtEl>
                                          <p:spTgt spid="7"/>
                                        </p:tgtEl>
                                        <p:attrNameLst>
                                          <p:attrName>style.visibility</p:attrName>
                                        </p:attrNameLst>
                                      </p:cBhvr>
                                      <p:to>
                                        <p:strVal val="visible"/>
                                      </p:to>
                                    </p:set>
                                    <p:anim calcmode="lin" valueType="num">
                                      <p:cBhvr>
                                        <p:cTn id="60" dur="1000" fill="hold"/>
                                        <p:tgtEl>
                                          <p:spTgt spid="7"/>
                                        </p:tgtEl>
                                        <p:attrNameLst>
                                          <p:attrName>ppt_w</p:attrName>
                                        </p:attrNameLst>
                                      </p:cBhvr>
                                      <p:tavLst>
                                        <p:tav tm="0">
                                          <p:val>
                                            <p:fltVal val="0"/>
                                          </p:val>
                                        </p:tav>
                                        <p:tav tm="100000">
                                          <p:val>
                                            <p:strVal val="#ppt_w"/>
                                          </p:val>
                                        </p:tav>
                                      </p:tavLst>
                                    </p:anim>
                                    <p:anim calcmode="lin" valueType="num">
                                      <p:cBhvr>
                                        <p:cTn id="61" dur="1000" fill="hold"/>
                                        <p:tgtEl>
                                          <p:spTgt spid="7"/>
                                        </p:tgtEl>
                                        <p:attrNameLst>
                                          <p:attrName>ppt_h</p:attrName>
                                        </p:attrNameLst>
                                      </p:cBhvr>
                                      <p:tavLst>
                                        <p:tav tm="0">
                                          <p:val>
                                            <p:fltVal val="0"/>
                                          </p:val>
                                        </p:tav>
                                        <p:tav tm="100000">
                                          <p:val>
                                            <p:strVal val="#ppt_h"/>
                                          </p:val>
                                        </p:tav>
                                      </p:tavLst>
                                    </p:anim>
                                    <p:anim calcmode="lin" valueType="num">
                                      <p:cBhvr>
                                        <p:cTn id="62" dur="1000" fill="hold"/>
                                        <p:tgtEl>
                                          <p:spTgt spid="7"/>
                                        </p:tgtEl>
                                        <p:attrNameLst>
                                          <p:attrName>style.rotation</p:attrName>
                                        </p:attrNameLst>
                                      </p:cBhvr>
                                      <p:tavLst>
                                        <p:tav tm="0">
                                          <p:val>
                                            <p:fltVal val="90"/>
                                          </p:val>
                                        </p:tav>
                                        <p:tav tm="100000">
                                          <p:val>
                                            <p:fltVal val="0"/>
                                          </p:val>
                                        </p:tav>
                                      </p:tavLst>
                                    </p:anim>
                                    <p:animEffect transition="in" filter="fade">
                                      <p:cBhvr>
                                        <p:cTn id="63" dur="1000"/>
                                        <p:tgtEl>
                                          <p:spTgt spid="7"/>
                                        </p:tgtEl>
                                      </p:cBhvr>
                                    </p:animEffect>
                                  </p:childTnLst>
                                </p:cTn>
                              </p:par>
                            </p:childTnLst>
                          </p:cTn>
                        </p:par>
                        <p:par>
                          <p:cTn id="64" fill="hold">
                            <p:stCondLst>
                              <p:cond delay="8500"/>
                            </p:stCondLst>
                            <p:childTnLst>
                              <p:par>
                                <p:cTn id="65" presetID="53" presetClass="entr" presetSubtype="16" fill="hold" grpId="0" nodeType="afterEffect">
                                  <p:stCondLst>
                                    <p:cond delay="0"/>
                                  </p:stCondLst>
                                  <p:childTnLst>
                                    <p:set>
                                      <p:cBhvr>
                                        <p:cTn id="66" dur="1" fill="hold">
                                          <p:stCondLst>
                                            <p:cond delay="0"/>
                                          </p:stCondLst>
                                        </p:cTn>
                                        <p:tgtEl>
                                          <p:spTgt spid="276"/>
                                        </p:tgtEl>
                                        <p:attrNameLst>
                                          <p:attrName>style.visibility</p:attrName>
                                        </p:attrNameLst>
                                      </p:cBhvr>
                                      <p:to>
                                        <p:strVal val="visible"/>
                                      </p:to>
                                    </p:set>
                                    <p:anim calcmode="lin" valueType="num">
                                      <p:cBhvr>
                                        <p:cTn id="67" dur="500" fill="hold"/>
                                        <p:tgtEl>
                                          <p:spTgt spid="276"/>
                                        </p:tgtEl>
                                        <p:attrNameLst>
                                          <p:attrName>ppt_w</p:attrName>
                                        </p:attrNameLst>
                                      </p:cBhvr>
                                      <p:tavLst>
                                        <p:tav tm="0">
                                          <p:val>
                                            <p:fltVal val="0"/>
                                          </p:val>
                                        </p:tav>
                                        <p:tav tm="100000">
                                          <p:val>
                                            <p:strVal val="#ppt_w"/>
                                          </p:val>
                                        </p:tav>
                                      </p:tavLst>
                                    </p:anim>
                                    <p:anim calcmode="lin" valueType="num">
                                      <p:cBhvr>
                                        <p:cTn id="68" dur="500" fill="hold"/>
                                        <p:tgtEl>
                                          <p:spTgt spid="276"/>
                                        </p:tgtEl>
                                        <p:attrNameLst>
                                          <p:attrName>ppt_h</p:attrName>
                                        </p:attrNameLst>
                                      </p:cBhvr>
                                      <p:tavLst>
                                        <p:tav tm="0">
                                          <p:val>
                                            <p:fltVal val="0"/>
                                          </p:val>
                                        </p:tav>
                                        <p:tav tm="100000">
                                          <p:val>
                                            <p:strVal val="#ppt_h"/>
                                          </p:val>
                                        </p:tav>
                                      </p:tavLst>
                                    </p:anim>
                                    <p:animEffect transition="in" filter="fade">
                                      <p:cBhvr>
                                        <p:cTn id="69" dur="500"/>
                                        <p:tgtEl>
                                          <p:spTgt spid="276"/>
                                        </p:tgtEl>
                                      </p:cBhvr>
                                    </p:animEffect>
                                  </p:childTnLst>
                                </p:cTn>
                              </p:par>
                            </p:childTnLst>
                          </p:cTn>
                        </p:par>
                        <p:par>
                          <p:cTn id="70" fill="hold">
                            <p:stCondLst>
                              <p:cond delay="9000"/>
                            </p:stCondLst>
                            <p:childTnLst>
                              <p:par>
                                <p:cTn id="71" presetID="22" presetClass="entr" presetSubtype="4" fill="hold" grpId="0" nodeType="afterEffect">
                                  <p:stCondLst>
                                    <p:cond delay="0"/>
                                  </p:stCondLst>
                                  <p:childTnLst>
                                    <p:set>
                                      <p:cBhvr>
                                        <p:cTn id="72" dur="1" fill="hold">
                                          <p:stCondLst>
                                            <p:cond delay="0"/>
                                          </p:stCondLst>
                                        </p:cTn>
                                        <p:tgtEl>
                                          <p:spTgt spid="254"/>
                                        </p:tgtEl>
                                        <p:attrNameLst>
                                          <p:attrName>style.visibility</p:attrName>
                                        </p:attrNameLst>
                                      </p:cBhvr>
                                      <p:to>
                                        <p:strVal val="visible"/>
                                      </p:to>
                                    </p:set>
                                    <p:animEffect transition="in" filter="wipe(down)">
                                      <p:cBhvr>
                                        <p:cTn id="73" dur="500"/>
                                        <p:tgtEl>
                                          <p:spTgt spid="254"/>
                                        </p:tgtEl>
                                      </p:cBhvr>
                                    </p:animEffect>
                                  </p:childTnLst>
                                </p:cTn>
                              </p:par>
                            </p:childTnLst>
                          </p:cTn>
                        </p:par>
                        <p:par>
                          <p:cTn id="74" fill="hold">
                            <p:stCondLst>
                              <p:cond delay="9500"/>
                            </p:stCondLst>
                            <p:childTnLst>
                              <p:par>
                                <p:cTn id="75" presetID="22" presetClass="entr" presetSubtype="8" fill="hold" grpId="0" nodeType="afterEffect">
                                  <p:stCondLst>
                                    <p:cond delay="0"/>
                                  </p:stCondLst>
                                  <p:childTnLst>
                                    <p:set>
                                      <p:cBhvr>
                                        <p:cTn id="76" dur="1" fill="hold">
                                          <p:stCondLst>
                                            <p:cond delay="0"/>
                                          </p:stCondLst>
                                        </p:cTn>
                                        <p:tgtEl>
                                          <p:spTgt spid="252"/>
                                        </p:tgtEl>
                                        <p:attrNameLst>
                                          <p:attrName>style.visibility</p:attrName>
                                        </p:attrNameLst>
                                      </p:cBhvr>
                                      <p:to>
                                        <p:strVal val="visible"/>
                                      </p:to>
                                    </p:set>
                                    <p:animEffect transition="in" filter="wipe(left)">
                                      <p:cBhvr>
                                        <p:cTn id="77" dur="500"/>
                                        <p:tgtEl>
                                          <p:spTgt spid="252"/>
                                        </p:tgtEl>
                                      </p:cBhvr>
                                    </p:animEffect>
                                  </p:childTnLst>
                                </p:cTn>
                              </p:par>
                            </p:childTnLst>
                          </p:cTn>
                        </p:par>
                        <p:par>
                          <p:cTn id="78" fill="hold">
                            <p:stCondLst>
                              <p:cond delay="10000"/>
                            </p:stCondLst>
                            <p:childTnLst>
                              <p:par>
                                <p:cTn id="79" presetID="31" presetClass="entr" presetSubtype="0" fill="hold" nodeType="afterEffect">
                                  <p:stCondLst>
                                    <p:cond delay="0"/>
                                  </p:stCondLst>
                                  <p:childTnLst>
                                    <p:set>
                                      <p:cBhvr>
                                        <p:cTn id="80" dur="1" fill="hold">
                                          <p:stCondLst>
                                            <p:cond delay="0"/>
                                          </p:stCondLst>
                                        </p:cTn>
                                        <p:tgtEl>
                                          <p:spTgt spid="9"/>
                                        </p:tgtEl>
                                        <p:attrNameLst>
                                          <p:attrName>style.visibility</p:attrName>
                                        </p:attrNameLst>
                                      </p:cBhvr>
                                      <p:to>
                                        <p:strVal val="visible"/>
                                      </p:to>
                                    </p:set>
                                    <p:anim calcmode="lin" valueType="num">
                                      <p:cBhvr>
                                        <p:cTn id="81" dur="1000" fill="hold"/>
                                        <p:tgtEl>
                                          <p:spTgt spid="9"/>
                                        </p:tgtEl>
                                        <p:attrNameLst>
                                          <p:attrName>ppt_w</p:attrName>
                                        </p:attrNameLst>
                                      </p:cBhvr>
                                      <p:tavLst>
                                        <p:tav tm="0">
                                          <p:val>
                                            <p:fltVal val="0"/>
                                          </p:val>
                                        </p:tav>
                                        <p:tav tm="100000">
                                          <p:val>
                                            <p:strVal val="#ppt_w"/>
                                          </p:val>
                                        </p:tav>
                                      </p:tavLst>
                                    </p:anim>
                                    <p:anim calcmode="lin" valueType="num">
                                      <p:cBhvr>
                                        <p:cTn id="82" dur="1000" fill="hold"/>
                                        <p:tgtEl>
                                          <p:spTgt spid="9"/>
                                        </p:tgtEl>
                                        <p:attrNameLst>
                                          <p:attrName>ppt_h</p:attrName>
                                        </p:attrNameLst>
                                      </p:cBhvr>
                                      <p:tavLst>
                                        <p:tav tm="0">
                                          <p:val>
                                            <p:fltVal val="0"/>
                                          </p:val>
                                        </p:tav>
                                        <p:tav tm="100000">
                                          <p:val>
                                            <p:strVal val="#ppt_h"/>
                                          </p:val>
                                        </p:tav>
                                      </p:tavLst>
                                    </p:anim>
                                    <p:anim calcmode="lin" valueType="num">
                                      <p:cBhvr>
                                        <p:cTn id="83" dur="1000" fill="hold"/>
                                        <p:tgtEl>
                                          <p:spTgt spid="9"/>
                                        </p:tgtEl>
                                        <p:attrNameLst>
                                          <p:attrName>style.rotation</p:attrName>
                                        </p:attrNameLst>
                                      </p:cBhvr>
                                      <p:tavLst>
                                        <p:tav tm="0">
                                          <p:val>
                                            <p:fltVal val="90"/>
                                          </p:val>
                                        </p:tav>
                                        <p:tav tm="100000">
                                          <p:val>
                                            <p:fltVal val="0"/>
                                          </p:val>
                                        </p:tav>
                                      </p:tavLst>
                                    </p:anim>
                                    <p:animEffect transition="in" filter="fade">
                                      <p:cBhvr>
                                        <p:cTn id="84" dur="1000"/>
                                        <p:tgtEl>
                                          <p:spTgt spid="9"/>
                                        </p:tgtEl>
                                      </p:cBhvr>
                                    </p:animEffect>
                                  </p:childTnLst>
                                </p:cTn>
                              </p:par>
                              <p:par>
                                <p:cTn id="85" presetID="31" presetClass="entr" presetSubtype="0" fill="hold" nodeType="withEffect">
                                  <p:stCondLst>
                                    <p:cond delay="0"/>
                                  </p:stCondLst>
                                  <p:childTnLst>
                                    <p:set>
                                      <p:cBhvr>
                                        <p:cTn id="86" dur="1" fill="hold">
                                          <p:stCondLst>
                                            <p:cond delay="0"/>
                                          </p:stCondLst>
                                        </p:cTn>
                                        <p:tgtEl>
                                          <p:spTgt spid="409"/>
                                        </p:tgtEl>
                                        <p:attrNameLst>
                                          <p:attrName>style.visibility</p:attrName>
                                        </p:attrNameLst>
                                      </p:cBhvr>
                                      <p:to>
                                        <p:strVal val="visible"/>
                                      </p:to>
                                    </p:set>
                                    <p:anim calcmode="lin" valueType="num">
                                      <p:cBhvr>
                                        <p:cTn id="87" dur="1000" fill="hold"/>
                                        <p:tgtEl>
                                          <p:spTgt spid="409"/>
                                        </p:tgtEl>
                                        <p:attrNameLst>
                                          <p:attrName>ppt_w</p:attrName>
                                        </p:attrNameLst>
                                      </p:cBhvr>
                                      <p:tavLst>
                                        <p:tav tm="0">
                                          <p:val>
                                            <p:fltVal val="0"/>
                                          </p:val>
                                        </p:tav>
                                        <p:tav tm="100000">
                                          <p:val>
                                            <p:strVal val="#ppt_w"/>
                                          </p:val>
                                        </p:tav>
                                      </p:tavLst>
                                    </p:anim>
                                    <p:anim calcmode="lin" valueType="num">
                                      <p:cBhvr>
                                        <p:cTn id="88" dur="1000" fill="hold"/>
                                        <p:tgtEl>
                                          <p:spTgt spid="409"/>
                                        </p:tgtEl>
                                        <p:attrNameLst>
                                          <p:attrName>ppt_h</p:attrName>
                                        </p:attrNameLst>
                                      </p:cBhvr>
                                      <p:tavLst>
                                        <p:tav tm="0">
                                          <p:val>
                                            <p:fltVal val="0"/>
                                          </p:val>
                                        </p:tav>
                                        <p:tav tm="100000">
                                          <p:val>
                                            <p:strVal val="#ppt_h"/>
                                          </p:val>
                                        </p:tav>
                                      </p:tavLst>
                                    </p:anim>
                                    <p:anim calcmode="lin" valueType="num">
                                      <p:cBhvr>
                                        <p:cTn id="89" dur="1000" fill="hold"/>
                                        <p:tgtEl>
                                          <p:spTgt spid="409"/>
                                        </p:tgtEl>
                                        <p:attrNameLst>
                                          <p:attrName>style.rotation</p:attrName>
                                        </p:attrNameLst>
                                      </p:cBhvr>
                                      <p:tavLst>
                                        <p:tav tm="0">
                                          <p:val>
                                            <p:fltVal val="90"/>
                                          </p:val>
                                        </p:tav>
                                        <p:tav tm="100000">
                                          <p:val>
                                            <p:fltVal val="0"/>
                                          </p:val>
                                        </p:tav>
                                      </p:tavLst>
                                    </p:anim>
                                    <p:animEffect transition="in" filter="fade">
                                      <p:cBhvr>
                                        <p:cTn id="90" dur="1000"/>
                                        <p:tgtEl>
                                          <p:spTgt spid="409"/>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31"/>
                                        </p:tgtEl>
                                        <p:attrNameLst>
                                          <p:attrName>style.visibility</p:attrName>
                                        </p:attrNameLst>
                                      </p:cBhvr>
                                      <p:to>
                                        <p:strVal val="visible"/>
                                      </p:to>
                                    </p:set>
                                    <p:anim calcmode="lin" valueType="num">
                                      <p:cBhvr>
                                        <p:cTn id="93" dur="500" fill="hold"/>
                                        <p:tgtEl>
                                          <p:spTgt spid="431"/>
                                        </p:tgtEl>
                                        <p:attrNameLst>
                                          <p:attrName>ppt_w</p:attrName>
                                        </p:attrNameLst>
                                      </p:cBhvr>
                                      <p:tavLst>
                                        <p:tav tm="0">
                                          <p:val>
                                            <p:fltVal val="0"/>
                                          </p:val>
                                        </p:tav>
                                        <p:tav tm="100000">
                                          <p:val>
                                            <p:strVal val="#ppt_w"/>
                                          </p:val>
                                        </p:tav>
                                      </p:tavLst>
                                    </p:anim>
                                    <p:anim calcmode="lin" valueType="num">
                                      <p:cBhvr>
                                        <p:cTn id="94" dur="500" fill="hold"/>
                                        <p:tgtEl>
                                          <p:spTgt spid="431"/>
                                        </p:tgtEl>
                                        <p:attrNameLst>
                                          <p:attrName>ppt_h</p:attrName>
                                        </p:attrNameLst>
                                      </p:cBhvr>
                                      <p:tavLst>
                                        <p:tav tm="0">
                                          <p:val>
                                            <p:fltVal val="0"/>
                                          </p:val>
                                        </p:tav>
                                        <p:tav tm="100000">
                                          <p:val>
                                            <p:strVal val="#ppt_h"/>
                                          </p:val>
                                        </p:tav>
                                      </p:tavLst>
                                    </p:anim>
                                    <p:animEffect transition="in" filter="fade">
                                      <p:cBhvr>
                                        <p:cTn id="95" dur="500"/>
                                        <p:tgtEl>
                                          <p:spTgt spid="431"/>
                                        </p:tgtEl>
                                      </p:cBhvr>
                                    </p:animEffect>
                                  </p:childTnLst>
                                </p:cTn>
                              </p:par>
                            </p:childTnLst>
                          </p:cTn>
                        </p:par>
                        <p:par>
                          <p:cTn id="96" fill="hold">
                            <p:stCondLst>
                              <p:cond delay="11000"/>
                            </p:stCondLst>
                            <p:childTnLst>
                              <p:par>
                                <p:cTn id="97" presetID="53" presetClass="entr" presetSubtype="16" fill="hold" grpId="0" nodeType="afterEffect">
                                  <p:stCondLst>
                                    <p:cond delay="0"/>
                                  </p:stCondLst>
                                  <p:childTnLst>
                                    <p:set>
                                      <p:cBhvr>
                                        <p:cTn id="98" dur="1" fill="hold">
                                          <p:stCondLst>
                                            <p:cond delay="0"/>
                                          </p:stCondLst>
                                        </p:cTn>
                                        <p:tgtEl>
                                          <p:spTgt spid="408"/>
                                        </p:tgtEl>
                                        <p:attrNameLst>
                                          <p:attrName>style.visibility</p:attrName>
                                        </p:attrNameLst>
                                      </p:cBhvr>
                                      <p:to>
                                        <p:strVal val="visible"/>
                                      </p:to>
                                    </p:set>
                                    <p:anim calcmode="lin" valueType="num">
                                      <p:cBhvr>
                                        <p:cTn id="99" dur="500" fill="hold"/>
                                        <p:tgtEl>
                                          <p:spTgt spid="408"/>
                                        </p:tgtEl>
                                        <p:attrNameLst>
                                          <p:attrName>ppt_w</p:attrName>
                                        </p:attrNameLst>
                                      </p:cBhvr>
                                      <p:tavLst>
                                        <p:tav tm="0">
                                          <p:val>
                                            <p:fltVal val="0"/>
                                          </p:val>
                                        </p:tav>
                                        <p:tav tm="100000">
                                          <p:val>
                                            <p:strVal val="#ppt_w"/>
                                          </p:val>
                                        </p:tav>
                                      </p:tavLst>
                                    </p:anim>
                                    <p:anim calcmode="lin" valueType="num">
                                      <p:cBhvr>
                                        <p:cTn id="100" dur="500" fill="hold"/>
                                        <p:tgtEl>
                                          <p:spTgt spid="408"/>
                                        </p:tgtEl>
                                        <p:attrNameLst>
                                          <p:attrName>ppt_h</p:attrName>
                                        </p:attrNameLst>
                                      </p:cBhvr>
                                      <p:tavLst>
                                        <p:tav tm="0">
                                          <p:val>
                                            <p:fltVal val="0"/>
                                          </p:val>
                                        </p:tav>
                                        <p:tav tm="100000">
                                          <p:val>
                                            <p:strVal val="#ppt_h"/>
                                          </p:val>
                                        </p:tav>
                                      </p:tavLst>
                                    </p:anim>
                                    <p:animEffect transition="in" filter="fade">
                                      <p:cBhvr>
                                        <p:cTn id="101" dur="500"/>
                                        <p:tgtEl>
                                          <p:spTgt spid="408"/>
                                        </p:tgtEl>
                                      </p:cBhvr>
                                    </p:animEffect>
                                  </p:childTnLst>
                                </p:cTn>
                              </p:par>
                            </p:childTnLst>
                          </p:cTn>
                        </p:par>
                        <p:par>
                          <p:cTn id="102" fill="hold">
                            <p:stCondLst>
                              <p:cond delay="11500"/>
                            </p:stCondLst>
                            <p:childTnLst>
                              <p:par>
                                <p:cTn id="103" presetID="22" presetClass="entr" presetSubtype="8" fill="hold" grpId="0" nodeType="afterEffect">
                                  <p:stCondLst>
                                    <p:cond delay="0"/>
                                  </p:stCondLst>
                                  <p:childTnLst>
                                    <p:set>
                                      <p:cBhvr>
                                        <p:cTn id="104" dur="1" fill="hold">
                                          <p:stCondLst>
                                            <p:cond delay="0"/>
                                          </p:stCondLst>
                                        </p:cTn>
                                        <p:tgtEl>
                                          <p:spTgt spid="248"/>
                                        </p:tgtEl>
                                        <p:attrNameLst>
                                          <p:attrName>style.visibility</p:attrName>
                                        </p:attrNameLst>
                                      </p:cBhvr>
                                      <p:to>
                                        <p:strVal val="visible"/>
                                      </p:to>
                                    </p:set>
                                    <p:animEffect transition="in" filter="wipe(left)">
                                      <p:cBhvr>
                                        <p:cTn id="105" dur="500"/>
                                        <p:tgtEl>
                                          <p:spTgt spid="248"/>
                                        </p:tgtEl>
                                      </p:cBhvr>
                                    </p:animEffect>
                                  </p:childTnLst>
                                </p:cTn>
                              </p:par>
                            </p:childTnLst>
                          </p:cTn>
                        </p:par>
                        <p:par>
                          <p:cTn id="106" fill="hold">
                            <p:stCondLst>
                              <p:cond delay="12000"/>
                            </p:stCondLst>
                            <p:childTnLst>
                              <p:par>
                                <p:cTn id="107" presetID="22" presetClass="entr" presetSubtype="8" fill="hold" grpId="0" nodeType="afterEffect">
                                  <p:stCondLst>
                                    <p:cond delay="0"/>
                                  </p:stCondLst>
                                  <p:childTnLst>
                                    <p:set>
                                      <p:cBhvr>
                                        <p:cTn id="108" dur="1" fill="hold">
                                          <p:stCondLst>
                                            <p:cond delay="0"/>
                                          </p:stCondLst>
                                        </p:cTn>
                                        <p:tgtEl>
                                          <p:spTgt spid="250"/>
                                        </p:tgtEl>
                                        <p:attrNameLst>
                                          <p:attrName>style.visibility</p:attrName>
                                        </p:attrNameLst>
                                      </p:cBhvr>
                                      <p:to>
                                        <p:strVal val="visible"/>
                                      </p:to>
                                    </p:set>
                                    <p:animEffect transition="in" filter="wipe(left)">
                                      <p:cBhvr>
                                        <p:cTn id="109" dur="500"/>
                                        <p:tgtEl>
                                          <p:spTgt spid="2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3" grpId="0" animBg="1"/>
      <p:bldP spid="431" grpId="0" animBg="1"/>
      <p:bldP spid="276" grpId="0" animBg="1"/>
      <p:bldP spid="298" grpId="0" animBg="1"/>
      <p:bldP spid="408" grpId="0" animBg="1"/>
      <p:bldP spid="248" grpId="0" animBg="1"/>
      <p:bldP spid="250" grpId="0"/>
      <p:bldP spid="251" grpId="0"/>
      <p:bldP spid="252" grpId="0"/>
      <p:bldP spid="253" grpId="0" animBg="1"/>
      <p:bldP spid="2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Rectangle 4"/>
          <p:cNvSpPr>
            <a:spLocks noChangeAspect="1"/>
          </p:cNvSpPr>
          <p:nvPr/>
        </p:nvSpPr>
        <p:spPr>
          <a:xfrm>
            <a:off x="4541768" y="1653441"/>
            <a:ext cx="3108960" cy="3884016"/>
          </a:xfrm>
          <a:prstGeom prst="rect">
            <a:avLst/>
          </a:prstGeom>
          <a:blipFill>
            <a:blip r:embed="rId3"/>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7" name="Group 24"/>
          <p:cNvGrpSpPr/>
          <p:nvPr/>
        </p:nvGrpSpPr>
        <p:grpSpPr>
          <a:xfrm>
            <a:off x="5420764" y="1188897"/>
            <a:ext cx="1350472" cy="203200"/>
            <a:chOff x="4168751" y="2495551"/>
            <a:chExt cx="1012854" cy="152400"/>
          </a:xfrm>
          <a:solidFill>
            <a:schemeClr val="bg1"/>
          </a:solidFill>
        </p:grpSpPr>
        <p:sp>
          <p:nvSpPr>
            <p:cNvPr id="38" name="Oval 37"/>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0" name="Oval 39"/>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1" name="Oval 40"/>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2" name="Oval 41"/>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3" name="Oval 42"/>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0" name="Freeform 15"/>
          <p:cNvSpPr>
            <a:spLocks/>
          </p:cNvSpPr>
          <p:nvPr/>
        </p:nvSpPr>
        <p:spPr bwMode="auto">
          <a:xfrm>
            <a:off x="7848478" y="1998176"/>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1" name="Group 50"/>
          <p:cNvGrpSpPr/>
          <p:nvPr/>
        </p:nvGrpSpPr>
        <p:grpSpPr>
          <a:xfrm>
            <a:off x="8854820" y="1995942"/>
            <a:ext cx="3302361" cy="1102995"/>
            <a:chOff x="1156262" y="4615604"/>
            <a:chExt cx="2150662" cy="1189638"/>
          </a:xfrm>
        </p:grpSpPr>
        <p:sp>
          <p:nvSpPr>
            <p:cNvPr id="52" name="TextBox 51"/>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1156262" y="4615604"/>
              <a:ext cx="1488757" cy="394491"/>
            </a:xfrm>
            <a:prstGeom prst="rect">
              <a:avLst/>
            </a:prstGeom>
            <a:solidFill>
              <a:srgbClr val="ED7D31"/>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54" name="Freeform 15"/>
          <p:cNvSpPr>
            <a:spLocks/>
          </p:cNvSpPr>
          <p:nvPr/>
        </p:nvSpPr>
        <p:spPr bwMode="auto">
          <a:xfrm rot="10800000" flipV="1">
            <a:off x="3379910" y="1998175"/>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0" name="Group 59"/>
          <p:cNvGrpSpPr/>
          <p:nvPr/>
        </p:nvGrpSpPr>
        <p:grpSpPr>
          <a:xfrm>
            <a:off x="147318" y="1998176"/>
            <a:ext cx="3199519" cy="1115533"/>
            <a:chOff x="1156263" y="4638938"/>
            <a:chExt cx="2150661" cy="1115533"/>
          </a:xfrm>
        </p:grpSpPr>
        <p:sp>
          <p:nvSpPr>
            <p:cNvPr id="61" name="TextBox 60"/>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62" name="Rectangle 61"/>
            <p:cNvSpPr/>
            <p:nvPr/>
          </p:nvSpPr>
          <p:spPr>
            <a:xfrm>
              <a:off x="1739384" y="4638938"/>
              <a:ext cx="1536609" cy="369332"/>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8" name="Freeform 15"/>
          <p:cNvSpPr>
            <a:spLocks/>
          </p:cNvSpPr>
          <p:nvPr/>
        </p:nvSpPr>
        <p:spPr bwMode="auto">
          <a:xfrm>
            <a:off x="7848478" y="358956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8833417" y="3593216"/>
            <a:ext cx="3302361" cy="1102995"/>
            <a:chOff x="1156262" y="4615604"/>
            <a:chExt cx="2150662" cy="1189638"/>
          </a:xfrm>
        </p:grpSpPr>
        <p:sp>
          <p:nvSpPr>
            <p:cNvPr id="70" name="TextBox 69"/>
            <p:cNvSpPr txBox="1"/>
            <p:nvPr/>
          </p:nvSpPr>
          <p:spPr>
            <a:xfrm>
              <a:off x="1156263" y="5108140"/>
              <a:ext cx="2150661" cy="697102"/>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71" name="Rectangle 70"/>
            <p:cNvSpPr/>
            <p:nvPr/>
          </p:nvSpPr>
          <p:spPr>
            <a:xfrm>
              <a:off x="1156262" y="4615604"/>
              <a:ext cx="1488757" cy="394491"/>
            </a:xfrm>
            <a:prstGeom prst="rect">
              <a:avLst/>
            </a:prstGeom>
            <a:solidFill>
              <a:srgbClr val="FFC000"/>
            </a:solidFill>
            <a:effectLst>
              <a:outerShdw blurRad="50800" dist="38100" dir="8100000" algn="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2" name="Freeform 15"/>
          <p:cNvSpPr>
            <a:spLocks/>
          </p:cNvSpPr>
          <p:nvPr/>
        </p:nvSpPr>
        <p:spPr bwMode="auto">
          <a:xfrm rot="10800000" flipV="1">
            <a:off x="3374973" y="3595449"/>
            <a:ext cx="903817" cy="207433"/>
          </a:xfrm>
          <a:custGeom>
            <a:avLst/>
            <a:gdLst/>
            <a:ahLst/>
            <a:cxnLst>
              <a:cxn ang="0">
                <a:pos x="6" y="50"/>
              </a:cxn>
              <a:cxn ang="0">
                <a:pos x="12" y="44"/>
              </a:cxn>
              <a:cxn ang="0">
                <a:pos x="11" y="40"/>
              </a:cxn>
              <a:cxn ang="0">
                <a:pos x="50" y="1"/>
              </a:cxn>
              <a:cxn ang="0">
                <a:pos x="219" y="1"/>
              </a:cxn>
              <a:cxn ang="0">
                <a:pos x="219" y="0"/>
              </a:cxn>
              <a:cxn ang="0">
                <a:pos x="49" y="0"/>
              </a:cxn>
              <a:cxn ang="0">
                <a:pos x="10" y="39"/>
              </a:cxn>
              <a:cxn ang="0">
                <a:pos x="6" y="38"/>
              </a:cxn>
              <a:cxn ang="0">
                <a:pos x="0" y="44"/>
              </a:cxn>
              <a:cxn ang="0">
                <a:pos x="6" y="50"/>
              </a:cxn>
            </a:cxnLst>
            <a:rect l="0" t="0" r="r" b="b"/>
            <a:pathLst>
              <a:path w="219" h="50">
                <a:moveTo>
                  <a:pt x="6" y="50"/>
                </a:moveTo>
                <a:cubicBezTo>
                  <a:pt x="10" y="50"/>
                  <a:pt x="12" y="48"/>
                  <a:pt x="12" y="44"/>
                </a:cubicBezTo>
                <a:cubicBezTo>
                  <a:pt x="12" y="43"/>
                  <a:pt x="12" y="41"/>
                  <a:pt x="11" y="40"/>
                </a:cubicBezTo>
                <a:cubicBezTo>
                  <a:pt x="50" y="1"/>
                  <a:pt x="50" y="1"/>
                  <a:pt x="50" y="1"/>
                </a:cubicBezTo>
                <a:cubicBezTo>
                  <a:pt x="219" y="1"/>
                  <a:pt x="219" y="1"/>
                  <a:pt x="219" y="1"/>
                </a:cubicBezTo>
                <a:cubicBezTo>
                  <a:pt x="219" y="0"/>
                  <a:pt x="219" y="0"/>
                  <a:pt x="219" y="0"/>
                </a:cubicBezTo>
                <a:cubicBezTo>
                  <a:pt x="49" y="0"/>
                  <a:pt x="49" y="0"/>
                  <a:pt x="49" y="0"/>
                </a:cubicBezTo>
                <a:cubicBezTo>
                  <a:pt x="10" y="39"/>
                  <a:pt x="10" y="39"/>
                  <a:pt x="10" y="39"/>
                </a:cubicBezTo>
                <a:cubicBezTo>
                  <a:pt x="9" y="38"/>
                  <a:pt x="8" y="38"/>
                  <a:pt x="6" y="38"/>
                </a:cubicBezTo>
                <a:cubicBezTo>
                  <a:pt x="3" y="38"/>
                  <a:pt x="0" y="40"/>
                  <a:pt x="0" y="44"/>
                </a:cubicBezTo>
                <a:cubicBezTo>
                  <a:pt x="0" y="48"/>
                  <a:pt x="3" y="50"/>
                  <a:pt x="6" y="50"/>
                </a:cubicBezTo>
                <a:close/>
              </a:path>
            </a:pathLst>
          </a:custGeom>
          <a:solidFill>
            <a:schemeClr val="bg1">
              <a:lumMod val="65000"/>
            </a:schemeClr>
          </a:solidFill>
          <a:ln w="9525">
            <a:solidFill>
              <a:schemeClr val="bg1">
                <a:lumMod val="6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8" name="Group 77"/>
          <p:cNvGrpSpPr/>
          <p:nvPr/>
        </p:nvGrpSpPr>
        <p:grpSpPr>
          <a:xfrm>
            <a:off x="154051" y="3595450"/>
            <a:ext cx="3199519" cy="1115533"/>
            <a:chOff x="1156263" y="4638938"/>
            <a:chExt cx="2150661" cy="1115533"/>
          </a:xfrm>
        </p:grpSpPr>
        <p:sp>
          <p:nvSpPr>
            <p:cNvPr id="79" name="TextBox 78"/>
            <p:cNvSpPr txBox="1"/>
            <p:nvPr/>
          </p:nvSpPr>
          <p:spPr>
            <a:xfrm>
              <a:off x="1156263" y="5108140"/>
              <a:ext cx="2150661" cy="646331"/>
            </a:xfrm>
            <a:prstGeom prst="rect">
              <a:avLst/>
            </a:prstGeom>
            <a:noFill/>
          </p:spPr>
          <p:txBody>
            <a:bodyPr wrap="square" lIns="0" tIns="0" rIns="0" bIns="0" rtlCol="0" anchor="t">
              <a:spAutoFit/>
            </a:bodyPr>
            <a:lstStyle/>
            <a:p>
              <a:pPr algn="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80" name="Rectangle 79"/>
            <p:cNvSpPr/>
            <p:nvPr/>
          </p:nvSpPr>
          <p:spPr>
            <a:xfrm>
              <a:off x="1739384" y="4638938"/>
              <a:ext cx="1536609" cy="369332"/>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1" name="Oval 80"/>
          <p:cNvSpPr>
            <a:spLocks noChangeAspect="1"/>
          </p:cNvSpPr>
          <p:nvPr/>
        </p:nvSpPr>
        <p:spPr>
          <a:xfrm>
            <a:off x="4130584" y="2205279"/>
            <a:ext cx="914400" cy="914400"/>
          </a:xfrm>
          <a:prstGeom prst="ellipse">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01</a:t>
            </a:r>
          </a:p>
        </p:txBody>
      </p:sp>
      <p:sp>
        <p:nvSpPr>
          <p:cNvPr id="82" name="Oval 81"/>
          <p:cNvSpPr>
            <a:spLocks noChangeAspect="1"/>
          </p:cNvSpPr>
          <p:nvPr/>
        </p:nvSpPr>
        <p:spPr>
          <a:xfrm>
            <a:off x="7148993" y="2205279"/>
            <a:ext cx="914400" cy="914400"/>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02</a:t>
            </a:r>
          </a:p>
        </p:txBody>
      </p:sp>
      <p:sp>
        <p:nvSpPr>
          <p:cNvPr id="83" name="Oval 82"/>
          <p:cNvSpPr>
            <a:spLocks noChangeAspect="1"/>
          </p:cNvSpPr>
          <p:nvPr/>
        </p:nvSpPr>
        <p:spPr>
          <a:xfrm>
            <a:off x="4114829" y="3797090"/>
            <a:ext cx="914400" cy="914400"/>
          </a:xfrm>
          <a:prstGeom prst="ellipse">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03</a:t>
            </a:r>
          </a:p>
        </p:txBody>
      </p:sp>
      <p:sp>
        <p:nvSpPr>
          <p:cNvPr id="84" name="Oval 83"/>
          <p:cNvSpPr>
            <a:spLocks noChangeAspect="1"/>
          </p:cNvSpPr>
          <p:nvPr/>
        </p:nvSpPr>
        <p:spPr>
          <a:xfrm>
            <a:off x="7193528" y="3797090"/>
            <a:ext cx="914400" cy="914400"/>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mj-lt"/>
              </a:rPr>
              <a:t>04</a:t>
            </a:r>
          </a:p>
        </p:txBody>
      </p:sp>
      <p:sp>
        <p:nvSpPr>
          <p:cNvPr id="85" name="TextBox 84"/>
          <p:cNvSpPr txBox="1"/>
          <p:nvPr/>
        </p:nvSpPr>
        <p:spPr>
          <a:xfrm>
            <a:off x="1401493" y="5605836"/>
            <a:ext cx="9389012" cy="874085"/>
          </a:xfrm>
          <a:prstGeom prst="rect">
            <a:avLst/>
          </a:prstGeom>
          <a:noFill/>
        </p:spPr>
        <p:txBody>
          <a:bodyPr wrap="square" rtlCol="0">
            <a:spAutoFit/>
          </a:bodyPr>
          <a:lstStyle/>
          <a:p>
            <a:pPr algn="ctr"/>
            <a:r>
              <a:rPr lang="en-US" sz="200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 name="Group 35"/>
          <p:cNvGrpSpPr/>
          <p:nvPr/>
        </p:nvGrpSpPr>
        <p:grpSpPr>
          <a:xfrm>
            <a:off x="127357" y="-21594"/>
            <a:ext cx="2524868" cy="613385"/>
            <a:chOff x="127357" y="-6354"/>
            <a:chExt cx="2524868" cy="613385"/>
          </a:xfrm>
        </p:grpSpPr>
        <p:sp>
          <p:nvSpPr>
            <p:cNvPr id="45" name="Round Same Side Corner Rectangle 4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19303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barn(outVertical)">
                                      <p:cBhvr>
                                        <p:cTn id="11" dur="500"/>
                                        <p:tgtEl>
                                          <p:spTgt spid="37"/>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81"/>
                                        </p:tgtEl>
                                        <p:attrNameLst>
                                          <p:attrName>style.visibility</p:attrName>
                                        </p:attrNameLst>
                                      </p:cBhvr>
                                      <p:to>
                                        <p:strVal val="visible"/>
                                      </p:to>
                                    </p:set>
                                    <p:anim calcmode="lin" valueType="num">
                                      <p:cBhvr>
                                        <p:cTn id="21" dur="500" fill="hold"/>
                                        <p:tgtEl>
                                          <p:spTgt spid="81"/>
                                        </p:tgtEl>
                                        <p:attrNameLst>
                                          <p:attrName>ppt_w</p:attrName>
                                        </p:attrNameLst>
                                      </p:cBhvr>
                                      <p:tavLst>
                                        <p:tav tm="0">
                                          <p:val>
                                            <p:fltVal val="0"/>
                                          </p:val>
                                        </p:tav>
                                        <p:tav tm="100000">
                                          <p:val>
                                            <p:strVal val="#ppt_w"/>
                                          </p:val>
                                        </p:tav>
                                      </p:tavLst>
                                    </p:anim>
                                    <p:anim calcmode="lin" valueType="num">
                                      <p:cBhvr>
                                        <p:cTn id="22" dur="500" fill="hold"/>
                                        <p:tgtEl>
                                          <p:spTgt spid="81"/>
                                        </p:tgtEl>
                                        <p:attrNameLst>
                                          <p:attrName>ppt_h</p:attrName>
                                        </p:attrNameLst>
                                      </p:cBhvr>
                                      <p:tavLst>
                                        <p:tav tm="0">
                                          <p:val>
                                            <p:fltVal val="0"/>
                                          </p:val>
                                        </p:tav>
                                        <p:tav tm="100000">
                                          <p:val>
                                            <p:strVal val="#ppt_h"/>
                                          </p:val>
                                        </p:tav>
                                      </p:tavLst>
                                    </p:anim>
                                    <p:animEffect transition="in" filter="fade">
                                      <p:cBhvr>
                                        <p:cTn id="23" dur="500"/>
                                        <p:tgtEl>
                                          <p:spTgt spid="81"/>
                                        </p:tgtEl>
                                      </p:cBhvr>
                                    </p:animEffect>
                                  </p:childTnLst>
                                </p:cTn>
                              </p:par>
                            </p:childTnLst>
                          </p:cTn>
                        </p:par>
                        <p:par>
                          <p:cTn id="24" fill="hold">
                            <p:stCondLst>
                              <p:cond delay="2500"/>
                            </p:stCondLst>
                            <p:childTnLst>
                              <p:par>
                                <p:cTn id="25" presetID="22" presetClass="entr" presetSubtype="2" fill="hold" grpId="0" nodeType="afterEffect">
                                  <p:stCondLst>
                                    <p:cond delay="0"/>
                                  </p:stCondLst>
                                  <p:childTnLst>
                                    <p:set>
                                      <p:cBhvr>
                                        <p:cTn id="26" dur="1" fill="hold">
                                          <p:stCondLst>
                                            <p:cond delay="0"/>
                                          </p:stCondLst>
                                        </p:cTn>
                                        <p:tgtEl>
                                          <p:spTgt spid="54"/>
                                        </p:tgtEl>
                                        <p:attrNameLst>
                                          <p:attrName>style.visibility</p:attrName>
                                        </p:attrNameLst>
                                      </p:cBhvr>
                                      <p:to>
                                        <p:strVal val="visible"/>
                                      </p:to>
                                    </p:set>
                                    <p:animEffect transition="in" filter="wipe(right)">
                                      <p:cBhvr>
                                        <p:cTn id="27" dur="500"/>
                                        <p:tgtEl>
                                          <p:spTgt spid="54"/>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wipe(right)">
                                      <p:cBhvr>
                                        <p:cTn id="31" dur="500"/>
                                        <p:tgtEl>
                                          <p:spTgt spid="60"/>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000"/>
                            </p:stCondLst>
                            <p:childTnLst>
                              <p:par>
                                <p:cTn id="39" presetID="22" presetClass="entr" presetSubtype="8"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left)">
                                      <p:cBhvr>
                                        <p:cTn id="41" dur="500"/>
                                        <p:tgtEl>
                                          <p:spTgt spid="50"/>
                                        </p:tgtEl>
                                      </p:cBhvr>
                                    </p:animEffect>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51"/>
                                        </p:tgtEl>
                                        <p:attrNameLst>
                                          <p:attrName>style.visibility</p:attrName>
                                        </p:attrNameLst>
                                      </p:cBhvr>
                                      <p:to>
                                        <p:strVal val="visible"/>
                                      </p:to>
                                    </p:set>
                                    <p:animEffect transition="in" filter="wipe(left)">
                                      <p:cBhvr>
                                        <p:cTn id="45" dur="500"/>
                                        <p:tgtEl>
                                          <p:spTgt spid="51"/>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83"/>
                                        </p:tgtEl>
                                        <p:attrNameLst>
                                          <p:attrName>style.visibility</p:attrName>
                                        </p:attrNameLst>
                                      </p:cBhvr>
                                      <p:to>
                                        <p:strVal val="visible"/>
                                      </p:to>
                                    </p:set>
                                    <p:anim calcmode="lin" valueType="num">
                                      <p:cBhvr>
                                        <p:cTn id="49" dur="500" fill="hold"/>
                                        <p:tgtEl>
                                          <p:spTgt spid="83"/>
                                        </p:tgtEl>
                                        <p:attrNameLst>
                                          <p:attrName>ppt_w</p:attrName>
                                        </p:attrNameLst>
                                      </p:cBhvr>
                                      <p:tavLst>
                                        <p:tav tm="0">
                                          <p:val>
                                            <p:fltVal val="0"/>
                                          </p:val>
                                        </p:tav>
                                        <p:tav tm="100000">
                                          <p:val>
                                            <p:strVal val="#ppt_w"/>
                                          </p:val>
                                        </p:tav>
                                      </p:tavLst>
                                    </p:anim>
                                    <p:anim calcmode="lin" valueType="num">
                                      <p:cBhvr>
                                        <p:cTn id="50" dur="500" fill="hold"/>
                                        <p:tgtEl>
                                          <p:spTgt spid="83"/>
                                        </p:tgtEl>
                                        <p:attrNameLst>
                                          <p:attrName>ppt_h</p:attrName>
                                        </p:attrNameLst>
                                      </p:cBhvr>
                                      <p:tavLst>
                                        <p:tav tm="0">
                                          <p:val>
                                            <p:fltVal val="0"/>
                                          </p:val>
                                        </p:tav>
                                        <p:tav tm="100000">
                                          <p:val>
                                            <p:strVal val="#ppt_h"/>
                                          </p:val>
                                        </p:tav>
                                      </p:tavLst>
                                    </p:anim>
                                    <p:animEffect transition="in" filter="fade">
                                      <p:cBhvr>
                                        <p:cTn id="51" dur="500"/>
                                        <p:tgtEl>
                                          <p:spTgt spid="83"/>
                                        </p:tgtEl>
                                      </p:cBhvr>
                                    </p:animEffect>
                                  </p:childTnLst>
                                </p:cTn>
                              </p:par>
                            </p:childTnLst>
                          </p:cTn>
                        </p:par>
                        <p:par>
                          <p:cTn id="52" fill="hold">
                            <p:stCondLst>
                              <p:cond delay="5500"/>
                            </p:stCondLst>
                            <p:childTnLst>
                              <p:par>
                                <p:cTn id="53" presetID="22" presetClass="entr" presetSubtype="2"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right)">
                                      <p:cBhvr>
                                        <p:cTn id="55" dur="500"/>
                                        <p:tgtEl>
                                          <p:spTgt spid="72"/>
                                        </p:tgtEl>
                                      </p:cBhvr>
                                    </p:animEffect>
                                  </p:childTnLst>
                                </p:cTn>
                              </p:par>
                            </p:childTnLst>
                          </p:cTn>
                        </p:par>
                        <p:par>
                          <p:cTn id="56" fill="hold">
                            <p:stCondLst>
                              <p:cond delay="6000"/>
                            </p:stCondLst>
                            <p:childTnLst>
                              <p:par>
                                <p:cTn id="57" presetID="22" presetClass="entr" presetSubtype="2" fill="hold" nodeType="afterEffect">
                                  <p:stCondLst>
                                    <p:cond delay="0"/>
                                  </p:stCondLst>
                                  <p:childTnLst>
                                    <p:set>
                                      <p:cBhvr>
                                        <p:cTn id="58" dur="1" fill="hold">
                                          <p:stCondLst>
                                            <p:cond delay="0"/>
                                          </p:stCondLst>
                                        </p:cTn>
                                        <p:tgtEl>
                                          <p:spTgt spid="78"/>
                                        </p:tgtEl>
                                        <p:attrNameLst>
                                          <p:attrName>style.visibility</p:attrName>
                                        </p:attrNameLst>
                                      </p:cBhvr>
                                      <p:to>
                                        <p:strVal val="visible"/>
                                      </p:to>
                                    </p:set>
                                    <p:animEffect transition="in" filter="wipe(right)">
                                      <p:cBhvr>
                                        <p:cTn id="59" dur="500"/>
                                        <p:tgtEl>
                                          <p:spTgt spid="78"/>
                                        </p:tgtEl>
                                      </p:cBhvr>
                                    </p:animEffect>
                                  </p:childTnLst>
                                </p:cTn>
                              </p:par>
                            </p:childTnLst>
                          </p:cTn>
                        </p:par>
                        <p:par>
                          <p:cTn id="60" fill="hold">
                            <p:stCondLst>
                              <p:cond delay="6500"/>
                            </p:stCondLst>
                            <p:childTnLst>
                              <p:par>
                                <p:cTn id="61" presetID="53" presetClass="entr" presetSubtype="16" fill="hold" grpId="0" nodeType="afterEffect">
                                  <p:stCondLst>
                                    <p:cond delay="0"/>
                                  </p:stCondLst>
                                  <p:childTnLst>
                                    <p:set>
                                      <p:cBhvr>
                                        <p:cTn id="62" dur="1" fill="hold">
                                          <p:stCondLst>
                                            <p:cond delay="0"/>
                                          </p:stCondLst>
                                        </p:cTn>
                                        <p:tgtEl>
                                          <p:spTgt spid="84"/>
                                        </p:tgtEl>
                                        <p:attrNameLst>
                                          <p:attrName>style.visibility</p:attrName>
                                        </p:attrNameLst>
                                      </p:cBhvr>
                                      <p:to>
                                        <p:strVal val="visible"/>
                                      </p:to>
                                    </p:set>
                                    <p:anim calcmode="lin" valueType="num">
                                      <p:cBhvr>
                                        <p:cTn id="63" dur="500" fill="hold"/>
                                        <p:tgtEl>
                                          <p:spTgt spid="84"/>
                                        </p:tgtEl>
                                        <p:attrNameLst>
                                          <p:attrName>ppt_w</p:attrName>
                                        </p:attrNameLst>
                                      </p:cBhvr>
                                      <p:tavLst>
                                        <p:tav tm="0">
                                          <p:val>
                                            <p:fltVal val="0"/>
                                          </p:val>
                                        </p:tav>
                                        <p:tav tm="100000">
                                          <p:val>
                                            <p:strVal val="#ppt_w"/>
                                          </p:val>
                                        </p:tav>
                                      </p:tavLst>
                                    </p:anim>
                                    <p:anim calcmode="lin" valueType="num">
                                      <p:cBhvr>
                                        <p:cTn id="64" dur="500" fill="hold"/>
                                        <p:tgtEl>
                                          <p:spTgt spid="84"/>
                                        </p:tgtEl>
                                        <p:attrNameLst>
                                          <p:attrName>ppt_h</p:attrName>
                                        </p:attrNameLst>
                                      </p:cBhvr>
                                      <p:tavLst>
                                        <p:tav tm="0">
                                          <p:val>
                                            <p:fltVal val="0"/>
                                          </p:val>
                                        </p:tav>
                                        <p:tav tm="100000">
                                          <p:val>
                                            <p:strVal val="#ppt_h"/>
                                          </p:val>
                                        </p:tav>
                                      </p:tavLst>
                                    </p:anim>
                                    <p:animEffect transition="in" filter="fade">
                                      <p:cBhvr>
                                        <p:cTn id="65" dur="500"/>
                                        <p:tgtEl>
                                          <p:spTgt spid="84"/>
                                        </p:tgtEl>
                                      </p:cBhvr>
                                    </p:animEffect>
                                  </p:childTnLst>
                                </p:cTn>
                              </p:par>
                            </p:childTnLst>
                          </p:cTn>
                        </p:par>
                        <p:par>
                          <p:cTn id="66" fill="hold">
                            <p:stCondLst>
                              <p:cond delay="7000"/>
                            </p:stCondLst>
                            <p:childTnLst>
                              <p:par>
                                <p:cTn id="67" presetID="22" presetClass="entr" presetSubtype="8" fill="hold" grpId="0" nodeType="afterEffect">
                                  <p:stCondLst>
                                    <p:cond delay="0"/>
                                  </p:stCondLst>
                                  <p:childTnLst>
                                    <p:set>
                                      <p:cBhvr>
                                        <p:cTn id="68" dur="1" fill="hold">
                                          <p:stCondLst>
                                            <p:cond delay="0"/>
                                          </p:stCondLst>
                                        </p:cTn>
                                        <p:tgtEl>
                                          <p:spTgt spid="68"/>
                                        </p:tgtEl>
                                        <p:attrNameLst>
                                          <p:attrName>style.visibility</p:attrName>
                                        </p:attrNameLst>
                                      </p:cBhvr>
                                      <p:to>
                                        <p:strVal val="visible"/>
                                      </p:to>
                                    </p:set>
                                    <p:animEffect transition="in" filter="wipe(left)">
                                      <p:cBhvr>
                                        <p:cTn id="69" dur="500"/>
                                        <p:tgtEl>
                                          <p:spTgt spid="68"/>
                                        </p:tgtEl>
                                      </p:cBhvr>
                                    </p:animEffect>
                                  </p:childTnLst>
                                </p:cTn>
                              </p:par>
                            </p:childTnLst>
                          </p:cTn>
                        </p:par>
                        <p:par>
                          <p:cTn id="70" fill="hold">
                            <p:stCondLst>
                              <p:cond delay="7500"/>
                            </p:stCondLst>
                            <p:childTnLst>
                              <p:par>
                                <p:cTn id="71" presetID="22" presetClass="entr" presetSubtype="8" fill="hold" nodeType="afterEffect">
                                  <p:stCondLst>
                                    <p:cond delay="0"/>
                                  </p:stCondLst>
                                  <p:childTnLst>
                                    <p:set>
                                      <p:cBhvr>
                                        <p:cTn id="72" dur="1" fill="hold">
                                          <p:stCondLst>
                                            <p:cond delay="0"/>
                                          </p:stCondLst>
                                        </p:cTn>
                                        <p:tgtEl>
                                          <p:spTgt spid="69"/>
                                        </p:tgtEl>
                                        <p:attrNameLst>
                                          <p:attrName>style.visibility</p:attrName>
                                        </p:attrNameLst>
                                      </p:cBhvr>
                                      <p:to>
                                        <p:strVal val="visible"/>
                                      </p:to>
                                    </p:set>
                                    <p:animEffect transition="in" filter="wipe(left)">
                                      <p:cBhvr>
                                        <p:cTn id="73" dur="500"/>
                                        <p:tgtEl>
                                          <p:spTgt spid="69"/>
                                        </p:tgtEl>
                                      </p:cBhvr>
                                    </p:animEffect>
                                  </p:childTnLst>
                                </p:cTn>
                              </p:par>
                            </p:childTnLst>
                          </p:cTn>
                        </p:par>
                        <p:par>
                          <p:cTn id="74" fill="hold">
                            <p:stCondLst>
                              <p:cond delay="8000"/>
                            </p:stCondLst>
                            <p:childTnLst>
                              <p:par>
                                <p:cTn id="75" presetID="22" presetClass="entr" presetSubtype="1" fill="hold" grpId="0" nodeType="afterEffect">
                                  <p:stCondLst>
                                    <p:cond delay="0"/>
                                  </p:stCondLst>
                                  <p:childTnLst>
                                    <p:set>
                                      <p:cBhvr>
                                        <p:cTn id="76" dur="1" fill="hold">
                                          <p:stCondLst>
                                            <p:cond delay="0"/>
                                          </p:stCondLst>
                                        </p:cTn>
                                        <p:tgtEl>
                                          <p:spTgt spid="85"/>
                                        </p:tgtEl>
                                        <p:attrNameLst>
                                          <p:attrName>style.visibility</p:attrName>
                                        </p:attrNameLst>
                                      </p:cBhvr>
                                      <p:to>
                                        <p:strVal val="visible"/>
                                      </p:to>
                                    </p:set>
                                    <p:animEffect transition="in" filter="wipe(up)">
                                      <p:cBhvr>
                                        <p:cTn id="77" dur="5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 grpId="0" animBg="1"/>
      <p:bldP spid="50" grpId="0" animBg="1"/>
      <p:bldP spid="54" grpId="0" animBg="1"/>
      <p:bldP spid="68" grpId="0" animBg="1"/>
      <p:bldP spid="72" grpId="0" animBg="1"/>
      <p:bldP spid="81" grpId="0" animBg="1"/>
      <p:bldP spid="82" grpId="0" animBg="1"/>
      <p:bldP spid="83" grpId="0" animBg="1"/>
      <p:bldP spid="84" grpId="0" animBg="1"/>
      <p:bldP spid="85"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1" name="Rectangle 2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2" name="Picture Placeholder 1"/>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4158" r="4158"/>
          <a:stretch>
            <a:fillRect/>
          </a:stretch>
        </p:blipFill>
        <p:spPr/>
      </p:pic>
      <p:grpSp>
        <p:nvGrpSpPr>
          <p:cNvPr id="6" name="Group 5"/>
          <p:cNvGrpSpPr/>
          <p:nvPr/>
        </p:nvGrpSpPr>
        <p:grpSpPr>
          <a:xfrm>
            <a:off x="3542231" y="1696610"/>
            <a:ext cx="1706880" cy="211032"/>
            <a:chOff x="3542231" y="1696610"/>
            <a:chExt cx="1706880" cy="211032"/>
          </a:xfrm>
        </p:grpSpPr>
        <p:cxnSp>
          <p:nvCxnSpPr>
            <p:cNvPr id="54" name="Straight Connector 53"/>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6" name="Trapezoid 5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7" name="Parallelogram 56"/>
          <p:cNvSpPr/>
          <p:nvPr/>
        </p:nvSpPr>
        <p:spPr>
          <a:xfrm flipV="1">
            <a:off x="3668164"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9" name="Group 58"/>
          <p:cNvGrpSpPr/>
          <p:nvPr/>
        </p:nvGrpSpPr>
        <p:grpSpPr>
          <a:xfrm>
            <a:off x="6215435" y="1696610"/>
            <a:ext cx="1706880" cy="211032"/>
            <a:chOff x="3542231" y="1696610"/>
            <a:chExt cx="1706880" cy="211032"/>
          </a:xfrm>
        </p:grpSpPr>
        <p:cxnSp>
          <p:nvCxnSpPr>
            <p:cNvPr id="60" name="Straight Connector 59"/>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1" name="Trapezoid 60"/>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2" name="Parallelogram 61"/>
          <p:cNvSpPr/>
          <p:nvPr/>
        </p:nvSpPr>
        <p:spPr>
          <a:xfrm flipV="1">
            <a:off x="6341368" y="1403876"/>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4" name="Group 63"/>
          <p:cNvGrpSpPr/>
          <p:nvPr/>
        </p:nvGrpSpPr>
        <p:grpSpPr>
          <a:xfrm>
            <a:off x="8863063" y="1696611"/>
            <a:ext cx="1706880" cy="211032"/>
            <a:chOff x="3542231" y="1696610"/>
            <a:chExt cx="1706880" cy="211032"/>
          </a:xfrm>
        </p:grpSpPr>
        <p:cxnSp>
          <p:nvCxnSpPr>
            <p:cNvPr id="65" name="Straight Connector 64"/>
            <p:cNvCxnSpPr/>
            <p:nvPr/>
          </p:nvCxnSpPr>
          <p:spPr>
            <a:xfrm rot="10800000">
              <a:off x="3542231" y="1696610"/>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6" name="Trapezoid 65"/>
            <p:cNvSpPr/>
            <p:nvPr/>
          </p:nvSpPr>
          <p:spPr>
            <a:xfrm rot="10800000" flipH="1">
              <a:off x="3914765" y="1704442"/>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67" name="Parallelogram 66"/>
          <p:cNvSpPr/>
          <p:nvPr/>
        </p:nvSpPr>
        <p:spPr>
          <a:xfrm flipV="1">
            <a:off x="8988996" y="1403877"/>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4" name="Down Arrow Callout 33"/>
          <p:cNvSpPr/>
          <p:nvPr/>
        </p:nvSpPr>
        <p:spPr>
          <a:xfrm>
            <a:off x="3539660" y="1662388"/>
            <a:ext cx="2472192" cy="4301321"/>
          </a:xfrm>
          <a:prstGeom prst="downArrowCallout">
            <a:avLst>
              <a:gd name="adj1" fmla="val 25000"/>
              <a:gd name="adj2" fmla="val 6698"/>
              <a:gd name="adj3" fmla="val 4369"/>
              <a:gd name="adj4" fmla="val 97489"/>
            </a:avLst>
          </a:prstGeom>
          <a:solidFill>
            <a:srgbClr val="00B0F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24"/>
          <p:cNvGrpSpPr/>
          <p:nvPr/>
        </p:nvGrpSpPr>
        <p:grpSpPr>
          <a:xfrm>
            <a:off x="4121045"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35" name="Oval 34"/>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6" name="Oval 35"/>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7" name="Oval 36"/>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8" name="Oval 37"/>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9" name="Oval 38"/>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4" name="Oval 4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45" name="Oval 4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7" name="Down Arrow Callout 26"/>
          <p:cNvSpPr/>
          <p:nvPr/>
        </p:nvSpPr>
        <p:spPr>
          <a:xfrm>
            <a:off x="6193251" y="1662388"/>
            <a:ext cx="2472192" cy="4301321"/>
          </a:xfrm>
          <a:prstGeom prst="downArrowCallout">
            <a:avLst>
              <a:gd name="adj1" fmla="val 25000"/>
              <a:gd name="adj2" fmla="val 6698"/>
              <a:gd name="adj3" fmla="val 4369"/>
              <a:gd name="adj4" fmla="val 97489"/>
            </a:avLst>
          </a:prstGeom>
          <a:solidFill>
            <a:srgbClr val="ED7D31"/>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72" name="Group 24"/>
          <p:cNvGrpSpPr/>
          <p:nvPr/>
        </p:nvGrpSpPr>
        <p:grpSpPr>
          <a:xfrm>
            <a:off x="673061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73" name="Oval 72"/>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4" name="Oval 73"/>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5" name="Oval 74"/>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6" name="Oval 75"/>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7" name="Oval 7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8" name="Oval 77"/>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79" name="Oval 78"/>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16" name="Down Arrow Callout 15"/>
          <p:cNvSpPr/>
          <p:nvPr/>
        </p:nvSpPr>
        <p:spPr>
          <a:xfrm>
            <a:off x="8846843" y="1662388"/>
            <a:ext cx="2472192" cy="4301321"/>
          </a:xfrm>
          <a:prstGeom prst="downArrowCallout">
            <a:avLst>
              <a:gd name="adj1" fmla="val 25000"/>
              <a:gd name="adj2" fmla="val 6698"/>
              <a:gd name="adj3" fmla="val 4369"/>
              <a:gd name="adj4" fmla="val 97489"/>
            </a:avLst>
          </a:prstGeom>
          <a:solidFill>
            <a:srgbClr val="FFC000"/>
          </a:solidFill>
          <a:ln w="190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0" name="Group 24"/>
          <p:cNvGrpSpPr/>
          <p:nvPr/>
        </p:nvGrpSpPr>
        <p:grpSpPr>
          <a:xfrm>
            <a:off x="9407703" y="5271692"/>
            <a:ext cx="1350472" cy="203200"/>
            <a:chOff x="4168751" y="2495551"/>
            <a:chExt cx="1012854" cy="152400"/>
          </a:xfrm>
          <a:solidFill>
            <a:schemeClr val="bg1"/>
          </a:solidFill>
          <a:effectLst>
            <a:outerShdw blurRad="50800" dist="38100" dir="2700000" algn="tl" rotWithShape="0">
              <a:prstClr val="black">
                <a:alpha val="40000"/>
              </a:prstClr>
            </a:outerShdw>
          </a:effectLst>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58" name="Freeform 57"/>
          <p:cNvSpPr/>
          <p:nvPr/>
        </p:nvSpPr>
        <p:spPr>
          <a:xfrm rot="16200000" flipH="1" flipV="1">
            <a:off x="3567516"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213"/>
          <p:cNvSpPr>
            <a:spLocks noChangeAspect="1" noEditPoints="1"/>
          </p:cNvSpPr>
          <p:nvPr/>
        </p:nvSpPr>
        <p:spPr bwMode="auto">
          <a:xfrm>
            <a:off x="4002768" y="1599837"/>
            <a:ext cx="285750" cy="457200"/>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 name="Group 8"/>
          <p:cNvGrpSpPr/>
          <p:nvPr/>
        </p:nvGrpSpPr>
        <p:grpSpPr>
          <a:xfrm>
            <a:off x="3580711" y="2674927"/>
            <a:ext cx="2431140" cy="2263571"/>
            <a:chOff x="5267656" y="169673"/>
            <a:chExt cx="2431140" cy="2263571"/>
          </a:xfrm>
        </p:grpSpPr>
        <p:sp>
          <p:nvSpPr>
            <p:cNvPr id="49" name="TextBox 4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50" name="Rectangle 4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sp>
        <p:nvSpPr>
          <p:cNvPr id="63" name="Freeform 62"/>
          <p:cNvSpPr/>
          <p:nvPr/>
        </p:nvSpPr>
        <p:spPr>
          <a:xfrm rot="16200000" flipH="1" flipV="1">
            <a:off x="6240720" y="1510378"/>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0" name="Freeform 211"/>
          <p:cNvSpPr>
            <a:spLocks noChangeAspect="1" noEditPoints="1"/>
          </p:cNvSpPr>
          <p:nvPr/>
        </p:nvSpPr>
        <p:spPr bwMode="auto">
          <a:xfrm>
            <a:off x="6504278" y="1613905"/>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8" name="Freeform 67"/>
          <p:cNvSpPr/>
          <p:nvPr/>
        </p:nvSpPr>
        <p:spPr>
          <a:xfrm rot="16200000" flipH="1" flipV="1">
            <a:off x="8888348" y="1510379"/>
            <a:ext cx="118872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Freeform 25"/>
          <p:cNvSpPr>
            <a:spLocks noChangeAspect="1" noEditPoints="1"/>
          </p:cNvSpPr>
          <p:nvPr/>
        </p:nvSpPr>
        <p:spPr bwMode="auto">
          <a:xfrm>
            <a:off x="9311600" y="1615514"/>
            <a:ext cx="342216" cy="457200"/>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8" name="Group 87"/>
          <p:cNvGrpSpPr/>
          <p:nvPr/>
        </p:nvGrpSpPr>
        <p:grpSpPr>
          <a:xfrm>
            <a:off x="6234303" y="2671129"/>
            <a:ext cx="2431140" cy="2263571"/>
            <a:chOff x="5267656" y="169673"/>
            <a:chExt cx="2431140" cy="2263571"/>
          </a:xfrm>
        </p:grpSpPr>
        <p:sp>
          <p:nvSpPr>
            <p:cNvPr id="89" name="TextBox 88"/>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0" name="Rectangle 89"/>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1" name="Group 90"/>
          <p:cNvGrpSpPr/>
          <p:nvPr/>
        </p:nvGrpSpPr>
        <p:grpSpPr>
          <a:xfrm>
            <a:off x="8867368" y="2671129"/>
            <a:ext cx="2431140" cy="2263571"/>
            <a:chOff x="5267656" y="169673"/>
            <a:chExt cx="2431140" cy="2263571"/>
          </a:xfrm>
        </p:grpSpPr>
        <p:sp>
          <p:nvSpPr>
            <p:cNvPr id="92" name="TextBox 91"/>
            <p:cNvSpPr txBox="1"/>
            <p:nvPr/>
          </p:nvSpPr>
          <p:spPr>
            <a:xfrm>
              <a:off x="5267656" y="617362"/>
              <a:ext cx="2431140" cy="1815882"/>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sp>
          <p:nvSpPr>
            <p:cNvPr id="93" name="Rectangle 92"/>
            <p:cNvSpPr/>
            <p:nvPr/>
          </p:nvSpPr>
          <p:spPr>
            <a:xfrm>
              <a:off x="5654099" y="169673"/>
              <a:ext cx="1477649" cy="379656"/>
            </a:xfrm>
            <a:prstGeom prst="rect">
              <a:avLst/>
            </a:prstGeom>
          </p:spPr>
          <p:txBody>
            <a:bodyPr wrap="none">
              <a:spAutoFit/>
            </a:bodyPr>
            <a:lstStyle/>
            <a:p>
              <a:pPr lvl="0" algn="ctr">
                <a:spcBef>
                  <a:spcPct val="20000"/>
                </a:spcBef>
                <a:defRPr/>
              </a:pPr>
              <a:r>
                <a:rPr lang="en-US" sz="1867" b="1" dirty="0">
                  <a:solidFill>
                    <a:schemeClr val="bg1"/>
                  </a:solidFill>
                </a:rPr>
                <a:t>Lorem Ipsum</a:t>
              </a:r>
            </a:p>
          </p:txBody>
        </p:sp>
      </p:grpSp>
      <p:grpSp>
        <p:nvGrpSpPr>
          <p:cNvPr id="94" name="Group 93"/>
          <p:cNvGrpSpPr/>
          <p:nvPr/>
        </p:nvGrpSpPr>
        <p:grpSpPr>
          <a:xfrm>
            <a:off x="127357" y="-21594"/>
            <a:ext cx="2524868" cy="613385"/>
            <a:chOff x="127357" y="-6354"/>
            <a:chExt cx="2524868" cy="613385"/>
          </a:xfrm>
        </p:grpSpPr>
        <p:sp>
          <p:nvSpPr>
            <p:cNvPr id="95" name="Round Same Side Corner Rectangle 9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6" name="TextBox 9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565380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1000"/>
                                        <p:tgtEl>
                                          <p:spTgt spid="2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2000"/>
                            </p:stCondLst>
                            <p:childTnLst>
                              <p:par>
                                <p:cTn id="18" presetID="22" presetClass="entr" presetSubtype="4" fill="hold" grpId="0" nodeType="after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wipe(down)">
                                      <p:cBhvr>
                                        <p:cTn id="20" dur="500"/>
                                        <p:tgtEl>
                                          <p:spTgt spid="57"/>
                                        </p:tgtEl>
                                      </p:cBhvr>
                                    </p:animEffect>
                                  </p:childTnLst>
                                </p:cTn>
                              </p:par>
                            </p:childTnLst>
                          </p:cTn>
                        </p:par>
                        <p:par>
                          <p:cTn id="21" fill="hold">
                            <p:stCondLst>
                              <p:cond delay="2500"/>
                            </p:stCondLst>
                            <p:childTnLst>
                              <p:par>
                                <p:cTn id="22" presetID="22" presetClass="entr" presetSubtype="1" fill="hold" grpId="0" nodeType="afterEffect">
                                  <p:stCondLst>
                                    <p:cond delay="0"/>
                                  </p:stCondLst>
                                  <p:childTnLst>
                                    <p:set>
                                      <p:cBhvr>
                                        <p:cTn id="23" dur="1" fill="hold">
                                          <p:stCondLst>
                                            <p:cond delay="0"/>
                                          </p:stCondLst>
                                        </p:cTn>
                                        <p:tgtEl>
                                          <p:spTgt spid="58"/>
                                        </p:tgtEl>
                                        <p:attrNameLst>
                                          <p:attrName>style.visibility</p:attrName>
                                        </p:attrNameLst>
                                      </p:cBhvr>
                                      <p:to>
                                        <p:strVal val="visible"/>
                                      </p:to>
                                    </p:set>
                                    <p:animEffect transition="in" filter="wipe(up)">
                                      <p:cBhvr>
                                        <p:cTn id="24" dur="500"/>
                                        <p:tgtEl>
                                          <p:spTgt spid="58"/>
                                        </p:tgtEl>
                                      </p:cBhvr>
                                    </p:animEffect>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69"/>
                                        </p:tgtEl>
                                        <p:attrNameLst>
                                          <p:attrName>style.visibility</p:attrName>
                                        </p:attrNameLst>
                                      </p:cBhvr>
                                      <p:to>
                                        <p:strVal val="visible"/>
                                      </p:to>
                                    </p:set>
                                    <p:anim calcmode="lin" valueType="num">
                                      <p:cBhvr>
                                        <p:cTn id="33" dur="500" fill="hold"/>
                                        <p:tgtEl>
                                          <p:spTgt spid="69"/>
                                        </p:tgtEl>
                                        <p:attrNameLst>
                                          <p:attrName>ppt_w</p:attrName>
                                        </p:attrNameLst>
                                      </p:cBhvr>
                                      <p:tavLst>
                                        <p:tav tm="0">
                                          <p:val>
                                            <p:fltVal val="0"/>
                                          </p:val>
                                        </p:tav>
                                        <p:tav tm="100000">
                                          <p:val>
                                            <p:strVal val="#ppt_w"/>
                                          </p:val>
                                        </p:tav>
                                      </p:tavLst>
                                    </p:anim>
                                    <p:anim calcmode="lin" valueType="num">
                                      <p:cBhvr>
                                        <p:cTn id="34" dur="500" fill="hold"/>
                                        <p:tgtEl>
                                          <p:spTgt spid="69"/>
                                        </p:tgtEl>
                                        <p:attrNameLst>
                                          <p:attrName>ppt_h</p:attrName>
                                        </p:attrNameLst>
                                      </p:cBhvr>
                                      <p:tavLst>
                                        <p:tav tm="0">
                                          <p:val>
                                            <p:fltVal val="0"/>
                                          </p:val>
                                        </p:tav>
                                        <p:tav tm="100000">
                                          <p:val>
                                            <p:strVal val="#ppt_h"/>
                                          </p:val>
                                        </p:tav>
                                      </p:tavLst>
                                    </p:anim>
                                    <p:animEffect transition="in" filter="fade">
                                      <p:cBhvr>
                                        <p:cTn id="35" dur="500"/>
                                        <p:tgtEl>
                                          <p:spTgt spid="69"/>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ipe(up)">
                                      <p:cBhvr>
                                        <p:cTn id="39" dur="500"/>
                                        <p:tgtEl>
                                          <p:spTgt spid="9"/>
                                        </p:tgtEl>
                                      </p:cBhvr>
                                    </p:animEffect>
                                  </p:childTnLst>
                                </p:cTn>
                              </p:par>
                            </p:childTnLst>
                          </p:cTn>
                        </p:par>
                        <p:par>
                          <p:cTn id="40" fill="hold">
                            <p:stCondLst>
                              <p:cond delay="4500"/>
                            </p:stCondLst>
                            <p:childTnLst>
                              <p:par>
                                <p:cTn id="41" presetID="16" presetClass="entr" presetSubtype="37" fill="hold" nodeType="afterEffect">
                                  <p:stCondLst>
                                    <p:cond delay="0"/>
                                  </p:stCondLst>
                                  <p:childTnLst>
                                    <p:set>
                                      <p:cBhvr>
                                        <p:cTn id="42" dur="1" fill="hold">
                                          <p:stCondLst>
                                            <p:cond delay="0"/>
                                          </p:stCondLst>
                                        </p:cTn>
                                        <p:tgtEl>
                                          <p:spTgt spid="33"/>
                                        </p:tgtEl>
                                        <p:attrNameLst>
                                          <p:attrName>style.visibility</p:attrName>
                                        </p:attrNameLst>
                                      </p:cBhvr>
                                      <p:to>
                                        <p:strVal val="visible"/>
                                      </p:to>
                                    </p:set>
                                    <p:animEffect transition="in" filter="barn(outVertical)">
                                      <p:cBhvr>
                                        <p:cTn id="43" dur="500"/>
                                        <p:tgtEl>
                                          <p:spTgt spid="33"/>
                                        </p:tgtEl>
                                      </p:cBhvr>
                                    </p:animEffect>
                                  </p:childTnLst>
                                </p:cTn>
                              </p:par>
                            </p:childTnLst>
                          </p:cTn>
                        </p:par>
                        <p:par>
                          <p:cTn id="44" fill="hold">
                            <p:stCondLst>
                              <p:cond delay="5000"/>
                            </p:stCondLst>
                            <p:childTnLst>
                              <p:par>
                                <p:cTn id="45" presetID="22" presetClass="entr" presetSubtype="1" fill="hold" nodeType="afterEffect">
                                  <p:stCondLst>
                                    <p:cond delay="0"/>
                                  </p:stCondLst>
                                  <p:childTnLst>
                                    <p:set>
                                      <p:cBhvr>
                                        <p:cTn id="46" dur="1" fill="hold">
                                          <p:stCondLst>
                                            <p:cond delay="0"/>
                                          </p:stCondLst>
                                        </p:cTn>
                                        <p:tgtEl>
                                          <p:spTgt spid="59"/>
                                        </p:tgtEl>
                                        <p:attrNameLst>
                                          <p:attrName>style.visibility</p:attrName>
                                        </p:attrNameLst>
                                      </p:cBhvr>
                                      <p:to>
                                        <p:strVal val="visible"/>
                                      </p:to>
                                    </p:set>
                                    <p:animEffect transition="in" filter="wipe(up)">
                                      <p:cBhvr>
                                        <p:cTn id="47" dur="500"/>
                                        <p:tgtEl>
                                          <p:spTgt spid="59"/>
                                        </p:tgtEl>
                                      </p:cBhvr>
                                    </p:animEffect>
                                  </p:childTnLst>
                                </p:cTn>
                              </p:par>
                            </p:childTnLst>
                          </p:cTn>
                        </p:par>
                        <p:par>
                          <p:cTn id="48" fill="hold">
                            <p:stCondLst>
                              <p:cond delay="5500"/>
                            </p:stCondLst>
                            <p:childTnLst>
                              <p:par>
                                <p:cTn id="49" presetID="22" presetClass="entr" presetSubtype="4" fill="hold" grpId="0" nodeType="afterEffect">
                                  <p:stCondLst>
                                    <p:cond delay="0"/>
                                  </p:stCondLst>
                                  <p:childTnLst>
                                    <p:set>
                                      <p:cBhvr>
                                        <p:cTn id="50" dur="1" fill="hold">
                                          <p:stCondLst>
                                            <p:cond delay="0"/>
                                          </p:stCondLst>
                                        </p:cTn>
                                        <p:tgtEl>
                                          <p:spTgt spid="62"/>
                                        </p:tgtEl>
                                        <p:attrNameLst>
                                          <p:attrName>style.visibility</p:attrName>
                                        </p:attrNameLst>
                                      </p:cBhvr>
                                      <p:to>
                                        <p:strVal val="visible"/>
                                      </p:to>
                                    </p:set>
                                    <p:animEffect transition="in" filter="wipe(down)">
                                      <p:cBhvr>
                                        <p:cTn id="51" dur="500"/>
                                        <p:tgtEl>
                                          <p:spTgt spid="62"/>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63"/>
                                        </p:tgtEl>
                                        <p:attrNameLst>
                                          <p:attrName>style.visibility</p:attrName>
                                        </p:attrNameLst>
                                      </p:cBhvr>
                                      <p:to>
                                        <p:strVal val="visible"/>
                                      </p:to>
                                    </p:set>
                                    <p:animEffect transition="in" filter="wipe(up)">
                                      <p:cBhvr>
                                        <p:cTn id="55" dur="500"/>
                                        <p:tgtEl>
                                          <p:spTgt spid="63"/>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70"/>
                                        </p:tgtEl>
                                        <p:attrNameLst>
                                          <p:attrName>style.visibility</p:attrName>
                                        </p:attrNameLst>
                                      </p:cBhvr>
                                      <p:to>
                                        <p:strVal val="visible"/>
                                      </p:to>
                                    </p:set>
                                    <p:anim calcmode="lin" valueType="num">
                                      <p:cBhvr>
                                        <p:cTn id="59" dur="500" fill="hold"/>
                                        <p:tgtEl>
                                          <p:spTgt spid="70"/>
                                        </p:tgtEl>
                                        <p:attrNameLst>
                                          <p:attrName>ppt_w</p:attrName>
                                        </p:attrNameLst>
                                      </p:cBhvr>
                                      <p:tavLst>
                                        <p:tav tm="0">
                                          <p:val>
                                            <p:fltVal val="0"/>
                                          </p:val>
                                        </p:tav>
                                        <p:tav tm="100000">
                                          <p:val>
                                            <p:strVal val="#ppt_w"/>
                                          </p:val>
                                        </p:tav>
                                      </p:tavLst>
                                    </p:anim>
                                    <p:anim calcmode="lin" valueType="num">
                                      <p:cBhvr>
                                        <p:cTn id="60" dur="500" fill="hold"/>
                                        <p:tgtEl>
                                          <p:spTgt spid="70"/>
                                        </p:tgtEl>
                                        <p:attrNameLst>
                                          <p:attrName>ppt_h</p:attrName>
                                        </p:attrNameLst>
                                      </p:cBhvr>
                                      <p:tavLst>
                                        <p:tav tm="0">
                                          <p:val>
                                            <p:fltVal val="0"/>
                                          </p:val>
                                        </p:tav>
                                        <p:tav tm="100000">
                                          <p:val>
                                            <p:strVal val="#ppt_h"/>
                                          </p:val>
                                        </p:tav>
                                      </p:tavLst>
                                    </p:anim>
                                    <p:animEffect transition="in" filter="fade">
                                      <p:cBhvr>
                                        <p:cTn id="61" dur="500"/>
                                        <p:tgtEl>
                                          <p:spTgt spid="70"/>
                                        </p:tgtEl>
                                      </p:cBhvr>
                                    </p:animEffect>
                                  </p:childTnLst>
                                </p:cTn>
                              </p:par>
                            </p:childTnLst>
                          </p:cTn>
                        </p:par>
                        <p:par>
                          <p:cTn id="62" fill="hold">
                            <p:stCondLst>
                              <p:cond delay="7000"/>
                            </p:stCondLst>
                            <p:childTnLst>
                              <p:par>
                                <p:cTn id="63" presetID="2" presetClass="entr" presetSubtype="4" fill="hold" grpId="0" nodeType="afterEffect">
                                  <p:stCondLst>
                                    <p:cond delay="0"/>
                                  </p:stCondLst>
                                  <p:childTnLst>
                                    <p:set>
                                      <p:cBhvr>
                                        <p:cTn id="64" dur="1" fill="hold">
                                          <p:stCondLst>
                                            <p:cond delay="0"/>
                                          </p:stCondLst>
                                        </p:cTn>
                                        <p:tgtEl>
                                          <p:spTgt spid="27"/>
                                        </p:tgtEl>
                                        <p:attrNameLst>
                                          <p:attrName>style.visibility</p:attrName>
                                        </p:attrNameLst>
                                      </p:cBhvr>
                                      <p:to>
                                        <p:strVal val="visible"/>
                                      </p:to>
                                    </p:set>
                                    <p:anim calcmode="lin" valueType="num">
                                      <p:cBhvr additive="base">
                                        <p:cTn id="65" dur="500" fill="hold"/>
                                        <p:tgtEl>
                                          <p:spTgt spid="27"/>
                                        </p:tgtEl>
                                        <p:attrNameLst>
                                          <p:attrName>ppt_x</p:attrName>
                                        </p:attrNameLst>
                                      </p:cBhvr>
                                      <p:tavLst>
                                        <p:tav tm="0">
                                          <p:val>
                                            <p:strVal val="#ppt_x"/>
                                          </p:val>
                                        </p:tav>
                                        <p:tav tm="100000">
                                          <p:val>
                                            <p:strVal val="#ppt_x"/>
                                          </p:val>
                                        </p:tav>
                                      </p:tavLst>
                                    </p:anim>
                                    <p:anim calcmode="lin" valueType="num">
                                      <p:cBhvr additive="base">
                                        <p:cTn id="66" dur="500" fill="hold"/>
                                        <p:tgtEl>
                                          <p:spTgt spid="27"/>
                                        </p:tgtEl>
                                        <p:attrNameLst>
                                          <p:attrName>ppt_y</p:attrName>
                                        </p:attrNameLst>
                                      </p:cBhvr>
                                      <p:tavLst>
                                        <p:tav tm="0">
                                          <p:val>
                                            <p:strVal val="1+#ppt_h/2"/>
                                          </p:val>
                                        </p:tav>
                                        <p:tav tm="100000">
                                          <p:val>
                                            <p:strVal val="#ppt_y"/>
                                          </p:val>
                                        </p:tav>
                                      </p:tavLst>
                                    </p:anim>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88"/>
                                        </p:tgtEl>
                                        <p:attrNameLst>
                                          <p:attrName>style.visibility</p:attrName>
                                        </p:attrNameLst>
                                      </p:cBhvr>
                                      <p:to>
                                        <p:strVal val="visible"/>
                                      </p:to>
                                    </p:set>
                                    <p:animEffect transition="in" filter="wipe(up)">
                                      <p:cBhvr>
                                        <p:cTn id="70" dur="500"/>
                                        <p:tgtEl>
                                          <p:spTgt spid="88"/>
                                        </p:tgtEl>
                                      </p:cBhvr>
                                    </p:animEffect>
                                  </p:childTnLst>
                                </p:cTn>
                              </p:par>
                            </p:childTnLst>
                          </p:cTn>
                        </p:par>
                        <p:par>
                          <p:cTn id="71" fill="hold">
                            <p:stCondLst>
                              <p:cond delay="8000"/>
                            </p:stCondLst>
                            <p:childTnLst>
                              <p:par>
                                <p:cTn id="72" presetID="16" presetClass="entr" presetSubtype="37" fill="hold" nodeType="afterEffect">
                                  <p:stCondLst>
                                    <p:cond delay="0"/>
                                  </p:stCondLst>
                                  <p:childTnLst>
                                    <p:set>
                                      <p:cBhvr>
                                        <p:cTn id="73" dur="1" fill="hold">
                                          <p:stCondLst>
                                            <p:cond delay="0"/>
                                          </p:stCondLst>
                                        </p:cTn>
                                        <p:tgtEl>
                                          <p:spTgt spid="72"/>
                                        </p:tgtEl>
                                        <p:attrNameLst>
                                          <p:attrName>style.visibility</p:attrName>
                                        </p:attrNameLst>
                                      </p:cBhvr>
                                      <p:to>
                                        <p:strVal val="visible"/>
                                      </p:to>
                                    </p:set>
                                    <p:animEffect transition="in" filter="barn(outVertical)">
                                      <p:cBhvr>
                                        <p:cTn id="74" dur="500"/>
                                        <p:tgtEl>
                                          <p:spTgt spid="72"/>
                                        </p:tgtEl>
                                      </p:cBhvr>
                                    </p:animEffect>
                                  </p:childTnLst>
                                </p:cTn>
                              </p:par>
                            </p:childTnLst>
                          </p:cTn>
                        </p:par>
                        <p:par>
                          <p:cTn id="75" fill="hold">
                            <p:stCondLst>
                              <p:cond delay="8500"/>
                            </p:stCondLst>
                            <p:childTnLst>
                              <p:par>
                                <p:cTn id="76" presetID="22" presetClass="entr" presetSubtype="1"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Effect transition="in" filter="wipe(up)">
                                      <p:cBhvr>
                                        <p:cTn id="78" dur="500"/>
                                        <p:tgtEl>
                                          <p:spTgt spid="64"/>
                                        </p:tgtEl>
                                      </p:cBhvr>
                                    </p:animEffect>
                                  </p:childTnLst>
                                </p:cTn>
                              </p:par>
                            </p:childTnLst>
                          </p:cTn>
                        </p:par>
                        <p:par>
                          <p:cTn id="79" fill="hold">
                            <p:stCondLst>
                              <p:cond delay="9000"/>
                            </p:stCondLst>
                            <p:childTnLst>
                              <p:par>
                                <p:cTn id="80" presetID="22" presetClass="entr" presetSubtype="4" fill="hold" grpId="0" nodeType="afterEffect">
                                  <p:stCondLst>
                                    <p:cond delay="0"/>
                                  </p:stCondLst>
                                  <p:childTnLst>
                                    <p:set>
                                      <p:cBhvr>
                                        <p:cTn id="81" dur="1" fill="hold">
                                          <p:stCondLst>
                                            <p:cond delay="0"/>
                                          </p:stCondLst>
                                        </p:cTn>
                                        <p:tgtEl>
                                          <p:spTgt spid="67"/>
                                        </p:tgtEl>
                                        <p:attrNameLst>
                                          <p:attrName>style.visibility</p:attrName>
                                        </p:attrNameLst>
                                      </p:cBhvr>
                                      <p:to>
                                        <p:strVal val="visible"/>
                                      </p:to>
                                    </p:set>
                                    <p:animEffect transition="in" filter="wipe(down)">
                                      <p:cBhvr>
                                        <p:cTn id="82" dur="500"/>
                                        <p:tgtEl>
                                          <p:spTgt spid="67"/>
                                        </p:tgtEl>
                                      </p:cBhvr>
                                    </p:animEffect>
                                  </p:childTnLst>
                                </p:cTn>
                              </p:par>
                            </p:childTnLst>
                          </p:cTn>
                        </p:par>
                        <p:par>
                          <p:cTn id="83" fill="hold">
                            <p:stCondLst>
                              <p:cond delay="9500"/>
                            </p:stCondLst>
                            <p:childTnLst>
                              <p:par>
                                <p:cTn id="84" presetID="22" presetClass="entr" presetSubtype="1"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Effect transition="in" filter="wipe(up)">
                                      <p:cBhvr>
                                        <p:cTn id="86" dur="500"/>
                                        <p:tgtEl>
                                          <p:spTgt spid="68"/>
                                        </p:tgtEl>
                                      </p:cBhvr>
                                    </p:animEffect>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71"/>
                                        </p:tgtEl>
                                        <p:attrNameLst>
                                          <p:attrName>style.visibility</p:attrName>
                                        </p:attrNameLst>
                                      </p:cBhvr>
                                      <p:to>
                                        <p:strVal val="visible"/>
                                      </p:to>
                                    </p:set>
                                    <p:anim calcmode="lin" valueType="num">
                                      <p:cBhvr>
                                        <p:cTn id="90" dur="500" fill="hold"/>
                                        <p:tgtEl>
                                          <p:spTgt spid="71"/>
                                        </p:tgtEl>
                                        <p:attrNameLst>
                                          <p:attrName>ppt_w</p:attrName>
                                        </p:attrNameLst>
                                      </p:cBhvr>
                                      <p:tavLst>
                                        <p:tav tm="0">
                                          <p:val>
                                            <p:fltVal val="0"/>
                                          </p:val>
                                        </p:tav>
                                        <p:tav tm="100000">
                                          <p:val>
                                            <p:strVal val="#ppt_w"/>
                                          </p:val>
                                        </p:tav>
                                      </p:tavLst>
                                    </p:anim>
                                    <p:anim calcmode="lin" valueType="num">
                                      <p:cBhvr>
                                        <p:cTn id="91" dur="500" fill="hold"/>
                                        <p:tgtEl>
                                          <p:spTgt spid="71"/>
                                        </p:tgtEl>
                                        <p:attrNameLst>
                                          <p:attrName>ppt_h</p:attrName>
                                        </p:attrNameLst>
                                      </p:cBhvr>
                                      <p:tavLst>
                                        <p:tav tm="0">
                                          <p:val>
                                            <p:fltVal val="0"/>
                                          </p:val>
                                        </p:tav>
                                        <p:tav tm="100000">
                                          <p:val>
                                            <p:strVal val="#ppt_h"/>
                                          </p:val>
                                        </p:tav>
                                      </p:tavLst>
                                    </p:anim>
                                    <p:animEffect transition="in" filter="fade">
                                      <p:cBhvr>
                                        <p:cTn id="92" dur="500"/>
                                        <p:tgtEl>
                                          <p:spTgt spid="71"/>
                                        </p:tgtEl>
                                      </p:cBhvr>
                                    </p:animEffect>
                                  </p:childTnLst>
                                </p:cTn>
                              </p:par>
                            </p:childTnLst>
                          </p:cTn>
                        </p:par>
                        <p:par>
                          <p:cTn id="93" fill="hold">
                            <p:stCondLst>
                              <p:cond delay="10500"/>
                            </p:stCondLst>
                            <p:childTnLst>
                              <p:par>
                                <p:cTn id="94" presetID="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 calcmode="lin" valueType="num">
                                      <p:cBhvr additive="base">
                                        <p:cTn id="96" dur="500" fill="hold"/>
                                        <p:tgtEl>
                                          <p:spTgt spid="16"/>
                                        </p:tgtEl>
                                        <p:attrNameLst>
                                          <p:attrName>ppt_x</p:attrName>
                                        </p:attrNameLst>
                                      </p:cBhvr>
                                      <p:tavLst>
                                        <p:tav tm="0">
                                          <p:val>
                                            <p:strVal val="#ppt_x"/>
                                          </p:val>
                                        </p:tav>
                                        <p:tav tm="100000">
                                          <p:val>
                                            <p:strVal val="#ppt_x"/>
                                          </p:val>
                                        </p:tav>
                                      </p:tavLst>
                                    </p:anim>
                                    <p:anim calcmode="lin" valueType="num">
                                      <p:cBhvr additive="base">
                                        <p:cTn id="97" dur="500" fill="hold"/>
                                        <p:tgtEl>
                                          <p:spTgt spid="16"/>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22" presetClass="entr" presetSubtype="1" fill="hold" nodeType="afterEffect">
                                  <p:stCondLst>
                                    <p:cond delay="0"/>
                                  </p:stCondLst>
                                  <p:childTnLst>
                                    <p:set>
                                      <p:cBhvr>
                                        <p:cTn id="100" dur="1" fill="hold">
                                          <p:stCondLst>
                                            <p:cond delay="0"/>
                                          </p:stCondLst>
                                        </p:cTn>
                                        <p:tgtEl>
                                          <p:spTgt spid="91"/>
                                        </p:tgtEl>
                                        <p:attrNameLst>
                                          <p:attrName>style.visibility</p:attrName>
                                        </p:attrNameLst>
                                      </p:cBhvr>
                                      <p:to>
                                        <p:strVal val="visible"/>
                                      </p:to>
                                    </p:set>
                                    <p:animEffect transition="in" filter="wipe(up)">
                                      <p:cBhvr>
                                        <p:cTn id="101" dur="500"/>
                                        <p:tgtEl>
                                          <p:spTgt spid="91"/>
                                        </p:tgtEl>
                                      </p:cBhvr>
                                    </p:animEffect>
                                  </p:childTnLst>
                                </p:cTn>
                              </p:par>
                            </p:childTnLst>
                          </p:cTn>
                        </p:par>
                        <p:par>
                          <p:cTn id="102" fill="hold">
                            <p:stCondLst>
                              <p:cond delay="11500"/>
                            </p:stCondLst>
                            <p:childTnLst>
                              <p:par>
                                <p:cTn id="103" presetID="16" presetClass="entr" presetSubtype="37" fill="hold" nodeType="afterEffect">
                                  <p:stCondLst>
                                    <p:cond delay="0"/>
                                  </p:stCondLst>
                                  <p:childTnLst>
                                    <p:set>
                                      <p:cBhvr>
                                        <p:cTn id="104" dur="1" fill="hold">
                                          <p:stCondLst>
                                            <p:cond delay="0"/>
                                          </p:stCondLst>
                                        </p:cTn>
                                        <p:tgtEl>
                                          <p:spTgt spid="80"/>
                                        </p:tgtEl>
                                        <p:attrNameLst>
                                          <p:attrName>style.visibility</p:attrName>
                                        </p:attrNameLst>
                                      </p:cBhvr>
                                      <p:to>
                                        <p:strVal val="visible"/>
                                      </p:to>
                                    </p:set>
                                    <p:animEffect transition="in" filter="barn(outVertical)">
                                      <p:cBhvr>
                                        <p:cTn id="105" dur="50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57" grpId="0" animBg="1"/>
      <p:bldP spid="62" grpId="0" animBg="1"/>
      <p:bldP spid="67" grpId="0" animBg="1"/>
      <p:bldP spid="34" grpId="0" animBg="1"/>
      <p:bldP spid="27" grpId="0" animBg="1"/>
      <p:bldP spid="16" grpId="0" animBg="1"/>
      <p:bldP spid="58" grpId="0" animBg="1"/>
      <p:bldP spid="69" grpId="0" animBg="1"/>
      <p:bldP spid="63" grpId="0" animBg="1"/>
      <p:bldP spid="70" grpId="0" animBg="1"/>
      <p:bldP spid="68" grpId="0" animBg="1"/>
      <p:bldP spid="7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53067"/>
            <a:ext cx="12192000" cy="547343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Freeform 20"/>
          <p:cNvSpPr>
            <a:spLocks noChangeAspect="1"/>
          </p:cNvSpPr>
          <p:nvPr/>
        </p:nvSpPr>
        <p:spPr>
          <a:xfrm>
            <a:off x="2462016" y="1399823"/>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a:off x="3178635" y="1399823"/>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0800000">
            <a:off x="9050937" y="2653907"/>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178637" y="2653907"/>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462016" y="3902232"/>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rot="10800000">
            <a:off x="3174656" y="3902232"/>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a:spLocks noChangeAspect="1"/>
          </p:cNvSpPr>
          <p:nvPr/>
        </p:nvSpPr>
        <p:spPr>
          <a:xfrm rot="10800000">
            <a:off x="9046954" y="5161846"/>
            <a:ext cx="716619" cy="1433240"/>
          </a:xfrm>
          <a:custGeom>
            <a:avLst/>
            <a:gdLst>
              <a:gd name="connsiteX0" fmla="*/ 914400 w 914400"/>
              <a:gd name="connsiteY0" fmla="*/ 0 h 1828800"/>
              <a:gd name="connsiteX1" fmla="*/ 914400 w 914400"/>
              <a:gd name="connsiteY1" fmla="*/ 228600 h 1828800"/>
              <a:gd name="connsiteX2" fmla="*/ 228600 w 914400"/>
              <a:gd name="connsiteY2" fmla="*/ 914400 h 1828800"/>
              <a:gd name="connsiteX3" fmla="*/ 914400 w 914400"/>
              <a:gd name="connsiteY3" fmla="*/ 1600200 h 1828800"/>
              <a:gd name="connsiteX4" fmla="*/ 914400 w 914400"/>
              <a:gd name="connsiteY4" fmla="*/ 1828800 h 1828800"/>
              <a:gd name="connsiteX5" fmla="*/ 0 w 914400"/>
              <a:gd name="connsiteY5" fmla="*/ 914400 h 1828800"/>
              <a:gd name="connsiteX6" fmla="*/ 914400 w 914400"/>
              <a:gd name="connsiteY6"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 h="1828800">
                <a:moveTo>
                  <a:pt x="914400" y="0"/>
                </a:moveTo>
                <a:lnTo>
                  <a:pt x="914400" y="228600"/>
                </a:lnTo>
                <a:cubicBezTo>
                  <a:pt x="535643" y="228600"/>
                  <a:pt x="228600" y="535643"/>
                  <a:pt x="228600" y="914400"/>
                </a:cubicBezTo>
                <a:cubicBezTo>
                  <a:pt x="228600" y="1293157"/>
                  <a:pt x="535643" y="1600200"/>
                  <a:pt x="914400" y="1600200"/>
                </a:cubicBezTo>
                <a:lnTo>
                  <a:pt x="914400" y="1828800"/>
                </a:lnTo>
                <a:cubicBezTo>
                  <a:pt x="409391" y="1828800"/>
                  <a:pt x="0" y="1419409"/>
                  <a:pt x="0" y="914400"/>
                </a:cubicBezTo>
                <a:cubicBezTo>
                  <a:pt x="0" y="409391"/>
                  <a:pt x="409391" y="0"/>
                  <a:pt x="914400"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3174655" y="5161846"/>
            <a:ext cx="587628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rot="10800000">
            <a:off x="-5606" y="6410170"/>
            <a:ext cx="9052560" cy="179155"/>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5" name="Group 94"/>
          <p:cNvGrpSpPr/>
          <p:nvPr/>
        </p:nvGrpSpPr>
        <p:grpSpPr>
          <a:xfrm>
            <a:off x="3749452" y="1595552"/>
            <a:ext cx="5246088" cy="983488"/>
            <a:chOff x="3635725" y="1595552"/>
            <a:chExt cx="5246088" cy="983488"/>
          </a:xfrm>
        </p:grpSpPr>
        <p:sp>
          <p:nvSpPr>
            <p:cNvPr id="79" name="Freeform 78"/>
            <p:cNvSpPr/>
            <p:nvPr/>
          </p:nvSpPr>
          <p:spPr>
            <a:xfrm>
              <a:off x="3635725" y="1662007"/>
              <a:ext cx="5246088" cy="914400"/>
            </a:xfrm>
            <a:custGeom>
              <a:avLst/>
              <a:gdLst>
                <a:gd name="connsiteX0" fmla="*/ 13277 w 5246088"/>
                <a:gd name="connsiteY0" fmla="*/ 0 h 914400"/>
                <a:gd name="connsiteX1" fmla="*/ 5093685 w 5246088"/>
                <a:gd name="connsiteY1" fmla="*/ 0 h 914400"/>
                <a:gd name="connsiteX2" fmla="*/ 5246088 w 5246088"/>
                <a:gd name="connsiteY2" fmla="*/ 152403 h 914400"/>
                <a:gd name="connsiteX3" fmla="*/ 5246088 w 5246088"/>
                <a:gd name="connsiteY3" fmla="*/ 761997 h 914400"/>
                <a:gd name="connsiteX4" fmla="*/ 5093685 w 5246088"/>
                <a:gd name="connsiteY4" fmla="*/ 914400 h 914400"/>
                <a:gd name="connsiteX5" fmla="*/ 0 w 5246088"/>
                <a:gd name="connsiteY5" fmla="*/ 914400 h 914400"/>
                <a:gd name="connsiteX6" fmla="*/ 12411 w 5246088"/>
                <a:gd name="connsiteY6" fmla="*/ 904160 h 914400"/>
                <a:gd name="connsiteX7" fmla="*/ 199886 w 5246088"/>
                <a:gd name="connsiteY7" fmla="*/ 451555 h 914400"/>
                <a:gd name="connsiteX8" fmla="*/ 90571 w 5246088"/>
                <a:gd name="connsiteY8" fmla="*/ 9368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46088" h="914400">
                  <a:moveTo>
                    <a:pt x="13277" y="0"/>
                  </a:moveTo>
                  <a:lnTo>
                    <a:pt x="5093685" y="0"/>
                  </a:lnTo>
                  <a:cubicBezTo>
                    <a:pt x="5177855" y="0"/>
                    <a:pt x="5246088" y="68233"/>
                    <a:pt x="5246088" y="152403"/>
                  </a:cubicBezTo>
                  <a:lnTo>
                    <a:pt x="5246088" y="761997"/>
                  </a:lnTo>
                  <a:cubicBezTo>
                    <a:pt x="5246088" y="846167"/>
                    <a:pt x="5177855" y="914400"/>
                    <a:pt x="5093685" y="914400"/>
                  </a:cubicBezTo>
                  <a:lnTo>
                    <a:pt x="0" y="914400"/>
                  </a:lnTo>
                  <a:lnTo>
                    <a:pt x="12411" y="904160"/>
                  </a:lnTo>
                  <a:cubicBezTo>
                    <a:pt x="128243" y="788328"/>
                    <a:pt x="199886" y="628308"/>
                    <a:pt x="199886" y="451555"/>
                  </a:cubicBezTo>
                  <a:cubicBezTo>
                    <a:pt x="199886" y="318990"/>
                    <a:pt x="159587" y="195838"/>
                    <a:pt x="90571" y="9368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ounded Rectangle 50"/>
            <p:cNvSpPr/>
            <p:nvPr/>
          </p:nvSpPr>
          <p:spPr>
            <a:xfrm>
              <a:off x="8003822" y="1702082"/>
              <a:ext cx="822960" cy="822960"/>
            </a:xfrm>
            <a:prstGeom prst="roundRect">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3" name="Group 82"/>
            <p:cNvGrpSpPr/>
            <p:nvPr/>
          </p:nvGrpSpPr>
          <p:grpSpPr>
            <a:xfrm>
              <a:off x="4001102" y="1595552"/>
              <a:ext cx="3999058" cy="983488"/>
              <a:chOff x="1199156" y="1220012"/>
              <a:chExt cx="1810486" cy="737616"/>
            </a:xfrm>
          </p:grpSpPr>
          <p:sp>
            <p:nvSpPr>
              <p:cNvPr id="84" name="TextBox 83"/>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5" name="Rectangle 8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6" name="Group 95"/>
          <p:cNvGrpSpPr/>
          <p:nvPr/>
        </p:nvGrpSpPr>
        <p:grpSpPr>
          <a:xfrm>
            <a:off x="3264157" y="2856832"/>
            <a:ext cx="5195175" cy="983488"/>
            <a:chOff x="3418902" y="2856832"/>
            <a:chExt cx="5195175" cy="983488"/>
          </a:xfrm>
        </p:grpSpPr>
        <p:sp>
          <p:nvSpPr>
            <p:cNvPr id="78" name="Freeform 77"/>
            <p:cNvSpPr/>
            <p:nvPr/>
          </p:nvSpPr>
          <p:spPr>
            <a:xfrm rot="10800000">
              <a:off x="3418902" y="2913736"/>
              <a:ext cx="5195175" cy="914400"/>
            </a:xfrm>
            <a:custGeom>
              <a:avLst/>
              <a:gdLst>
                <a:gd name="connsiteX0" fmla="*/ 5042772 w 5195175"/>
                <a:gd name="connsiteY0" fmla="*/ 914400 h 914400"/>
                <a:gd name="connsiteX1" fmla="*/ 0 w 5195175"/>
                <a:gd name="connsiteY1" fmla="*/ 914400 h 914400"/>
                <a:gd name="connsiteX2" fmla="*/ 12830 w 5195175"/>
                <a:gd name="connsiteY2" fmla="*/ 903815 h 914400"/>
                <a:gd name="connsiteX3" fmla="*/ 200305 w 5195175"/>
                <a:gd name="connsiteY3" fmla="*/ 451210 h 914400"/>
                <a:gd name="connsiteX4" fmla="*/ 90989 w 5195175"/>
                <a:gd name="connsiteY4" fmla="*/ 93335 h 914400"/>
                <a:gd name="connsiteX5" fmla="*/ 13980 w 5195175"/>
                <a:gd name="connsiteY5" fmla="*/ 0 h 914400"/>
                <a:gd name="connsiteX6" fmla="*/ 5042772 w 5195175"/>
                <a:gd name="connsiteY6" fmla="*/ 0 h 914400"/>
                <a:gd name="connsiteX7" fmla="*/ 5195175 w 5195175"/>
                <a:gd name="connsiteY7" fmla="*/ 152403 h 914400"/>
                <a:gd name="connsiteX8" fmla="*/ 5195175 w 5195175"/>
                <a:gd name="connsiteY8" fmla="*/ 761997 h 914400"/>
                <a:gd name="connsiteX9" fmla="*/ 5042772 w 5195175"/>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95175" h="914400">
                  <a:moveTo>
                    <a:pt x="5042772" y="914400"/>
                  </a:moveTo>
                  <a:lnTo>
                    <a:pt x="0" y="914400"/>
                  </a:lnTo>
                  <a:lnTo>
                    <a:pt x="12830" y="903815"/>
                  </a:lnTo>
                  <a:cubicBezTo>
                    <a:pt x="128661" y="787983"/>
                    <a:pt x="200305" y="627963"/>
                    <a:pt x="200305" y="451210"/>
                  </a:cubicBezTo>
                  <a:cubicBezTo>
                    <a:pt x="200305" y="318645"/>
                    <a:pt x="160006" y="195493"/>
                    <a:pt x="90989" y="93335"/>
                  </a:cubicBezTo>
                  <a:lnTo>
                    <a:pt x="13980" y="0"/>
                  </a:lnTo>
                  <a:lnTo>
                    <a:pt x="5042772" y="0"/>
                  </a:lnTo>
                  <a:cubicBezTo>
                    <a:pt x="5126942" y="0"/>
                    <a:pt x="5195175" y="68233"/>
                    <a:pt x="5195175" y="152403"/>
                  </a:cubicBezTo>
                  <a:lnTo>
                    <a:pt x="5195175" y="761997"/>
                  </a:lnTo>
                  <a:cubicBezTo>
                    <a:pt x="5195175" y="846167"/>
                    <a:pt x="5126942" y="914400"/>
                    <a:pt x="5042772" y="91440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ounded Rectangle 62"/>
            <p:cNvSpPr/>
            <p:nvPr/>
          </p:nvSpPr>
          <p:spPr>
            <a:xfrm rot="10800000">
              <a:off x="3473933" y="2965101"/>
              <a:ext cx="822960" cy="822960"/>
            </a:xfrm>
            <a:prstGeom prst="roundRect">
              <a:avLst/>
            </a:prstGeom>
            <a:blipFill dpi="0" rotWithShape="0">
              <a:blip r:embed="rId4"/>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p:cNvGrpSpPr/>
            <p:nvPr/>
          </p:nvGrpSpPr>
          <p:grpSpPr>
            <a:xfrm>
              <a:off x="4467684" y="2856832"/>
              <a:ext cx="3999058" cy="983488"/>
              <a:chOff x="1199156" y="1220012"/>
              <a:chExt cx="1810486" cy="737616"/>
            </a:xfrm>
          </p:grpSpPr>
          <p:sp>
            <p:nvSpPr>
              <p:cNvPr id="87" name="TextBox 86"/>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88" name="Rectangle 87"/>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7" name="Group 96"/>
          <p:cNvGrpSpPr/>
          <p:nvPr/>
        </p:nvGrpSpPr>
        <p:grpSpPr>
          <a:xfrm>
            <a:off x="3765018" y="4141963"/>
            <a:ext cx="5200758" cy="983488"/>
            <a:chOff x="3613321" y="4141963"/>
            <a:chExt cx="5200758" cy="983488"/>
          </a:xfrm>
        </p:grpSpPr>
        <p:sp>
          <p:nvSpPr>
            <p:cNvPr id="77" name="Freeform 76"/>
            <p:cNvSpPr/>
            <p:nvPr/>
          </p:nvSpPr>
          <p:spPr>
            <a:xfrm>
              <a:off x="3613321" y="4176507"/>
              <a:ext cx="5200758" cy="914400"/>
            </a:xfrm>
            <a:custGeom>
              <a:avLst/>
              <a:gdLst>
                <a:gd name="connsiteX0" fmla="*/ 15996 w 5200758"/>
                <a:gd name="connsiteY0" fmla="*/ 0 h 914400"/>
                <a:gd name="connsiteX1" fmla="*/ 5048355 w 5200758"/>
                <a:gd name="connsiteY1" fmla="*/ 0 h 914400"/>
                <a:gd name="connsiteX2" fmla="*/ 5200758 w 5200758"/>
                <a:gd name="connsiteY2" fmla="*/ 152403 h 914400"/>
                <a:gd name="connsiteX3" fmla="*/ 5200758 w 5200758"/>
                <a:gd name="connsiteY3" fmla="*/ 761997 h 914400"/>
                <a:gd name="connsiteX4" fmla="*/ 5048355 w 5200758"/>
                <a:gd name="connsiteY4" fmla="*/ 914400 h 914400"/>
                <a:gd name="connsiteX5" fmla="*/ 0 w 5200758"/>
                <a:gd name="connsiteY5" fmla="*/ 914400 h 914400"/>
                <a:gd name="connsiteX6" fmla="*/ 14029 w 5200758"/>
                <a:gd name="connsiteY6" fmla="*/ 902825 h 914400"/>
                <a:gd name="connsiteX7" fmla="*/ 201504 w 5200758"/>
                <a:gd name="connsiteY7" fmla="*/ 450220 h 914400"/>
                <a:gd name="connsiteX8" fmla="*/ 92188 w 5200758"/>
                <a:gd name="connsiteY8" fmla="*/ 92346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200758" h="914400">
                  <a:moveTo>
                    <a:pt x="15996" y="0"/>
                  </a:moveTo>
                  <a:lnTo>
                    <a:pt x="5048355" y="0"/>
                  </a:lnTo>
                  <a:cubicBezTo>
                    <a:pt x="5132525" y="0"/>
                    <a:pt x="5200758" y="68233"/>
                    <a:pt x="5200758" y="152403"/>
                  </a:cubicBezTo>
                  <a:lnTo>
                    <a:pt x="5200758" y="761997"/>
                  </a:lnTo>
                  <a:cubicBezTo>
                    <a:pt x="5200758" y="846167"/>
                    <a:pt x="5132525" y="914400"/>
                    <a:pt x="5048355" y="914400"/>
                  </a:cubicBezTo>
                  <a:lnTo>
                    <a:pt x="0" y="914400"/>
                  </a:lnTo>
                  <a:lnTo>
                    <a:pt x="14029" y="902825"/>
                  </a:lnTo>
                  <a:cubicBezTo>
                    <a:pt x="129861" y="786993"/>
                    <a:pt x="201504" y="626973"/>
                    <a:pt x="201504" y="450220"/>
                  </a:cubicBezTo>
                  <a:cubicBezTo>
                    <a:pt x="201504" y="317656"/>
                    <a:pt x="161205" y="194503"/>
                    <a:pt x="92188" y="92346"/>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ounded Rectangle 58"/>
            <p:cNvSpPr/>
            <p:nvPr/>
          </p:nvSpPr>
          <p:spPr>
            <a:xfrm>
              <a:off x="7936088" y="4216582"/>
              <a:ext cx="822960" cy="822960"/>
            </a:xfrm>
            <a:prstGeom prst="roundRect">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3962665" y="4141963"/>
              <a:ext cx="3999058" cy="983488"/>
              <a:chOff x="1199156" y="1220012"/>
              <a:chExt cx="1810486" cy="737616"/>
            </a:xfrm>
          </p:grpSpPr>
          <p:sp>
            <p:nvSpPr>
              <p:cNvPr id="90" name="TextBox 89"/>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1" name="Rectangle 90"/>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8" name="Group 97"/>
          <p:cNvGrpSpPr/>
          <p:nvPr/>
        </p:nvGrpSpPr>
        <p:grpSpPr>
          <a:xfrm>
            <a:off x="3287429" y="5360205"/>
            <a:ext cx="5182837" cy="983488"/>
            <a:chOff x="3428109" y="5360205"/>
            <a:chExt cx="5182837" cy="983488"/>
          </a:xfrm>
        </p:grpSpPr>
        <p:sp>
          <p:nvSpPr>
            <p:cNvPr id="76" name="Freeform 75"/>
            <p:cNvSpPr/>
            <p:nvPr/>
          </p:nvSpPr>
          <p:spPr>
            <a:xfrm rot="10800000">
              <a:off x="3428109" y="5427987"/>
              <a:ext cx="5182837" cy="914400"/>
            </a:xfrm>
            <a:custGeom>
              <a:avLst/>
              <a:gdLst>
                <a:gd name="connsiteX0" fmla="*/ 5030434 w 5182837"/>
                <a:gd name="connsiteY0" fmla="*/ 914400 h 914400"/>
                <a:gd name="connsiteX1" fmla="*/ 0 w 5182837"/>
                <a:gd name="connsiteY1" fmla="*/ 914400 h 914400"/>
                <a:gd name="connsiteX2" fmla="*/ 9699 w 5182837"/>
                <a:gd name="connsiteY2" fmla="*/ 906398 h 914400"/>
                <a:gd name="connsiteX3" fmla="*/ 197174 w 5182837"/>
                <a:gd name="connsiteY3" fmla="*/ 453793 h 914400"/>
                <a:gd name="connsiteX4" fmla="*/ 9699 w 5182837"/>
                <a:gd name="connsiteY4" fmla="*/ 1189 h 914400"/>
                <a:gd name="connsiteX5" fmla="*/ 8259 w 5182837"/>
                <a:gd name="connsiteY5" fmla="*/ 0 h 914400"/>
                <a:gd name="connsiteX6" fmla="*/ 5030434 w 5182837"/>
                <a:gd name="connsiteY6" fmla="*/ 0 h 914400"/>
                <a:gd name="connsiteX7" fmla="*/ 5182837 w 5182837"/>
                <a:gd name="connsiteY7" fmla="*/ 152403 h 914400"/>
                <a:gd name="connsiteX8" fmla="*/ 5182837 w 5182837"/>
                <a:gd name="connsiteY8" fmla="*/ 761997 h 914400"/>
                <a:gd name="connsiteX9" fmla="*/ 5030434 w 5182837"/>
                <a:gd name="connsiteY9" fmla="*/ 9144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82837" h="914400">
                  <a:moveTo>
                    <a:pt x="5030434" y="914400"/>
                  </a:moveTo>
                  <a:lnTo>
                    <a:pt x="0" y="914400"/>
                  </a:lnTo>
                  <a:lnTo>
                    <a:pt x="9699" y="906398"/>
                  </a:lnTo>
                  <a:cubicBezTo>
                    <a:pt x="125531" y="790566"/>
                    <a:pt x="197174" y="630546"/>
                    <a:pt x="197174" y="453793"/>
                  </a:cubicBezTo>
                  <a:cubicBezTo>
                    <a:pt x="197174" y="277040"/>
                    <a:pt x="125531" y="117020"/>
                    <a:pt x="9699" y="1189"/>
                  </a:cubicBezTo>
                  <a:lnTo>
                    <a:pt x="8259" y="0"/>
                  </a:lnTo>
                  <a:lnTo>
                    <a:pt x="5030434" y="0"/>
                  </a:lnTo>
                  <a:cubicBezTo>
                    <a:pt x="5114604" y="0"/>
                    <a:pt x="5182837" y="68233"/>
                    <a:pt x="5182837" y="152403"/>
                  </a:cubicBezTo>
                  <a:lnTo>
                    <a:pt x="5182837" y="761997"/>
                  </a:lnTo>
                  <a:cubicBezTo>
                    <a:pt x="5182837" y="846167"/>
                    <a:pt x="5114604" y="914400"/>
                    <a:pt x="5030434" y="91440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ounded Rectangle 69"/>
            <p:cNvSpPr/>
            <p:nvPr/>
          </p:nvSpPr>
          <p:spPr>
            <a:xfrm rot="10800000">
              <a:off x="3483140" y="5479352"/>
              <a:ext cx="822960" cy="822960"/>
            </a:xfrm>
            <a:prstGeom prst="roundRect">
              <a:avLst/>
            </a:prstGeom>
            <a:blipFill dpi="0" rotWithShape="0">
              <a:blip r:embed="rId6"/>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p:nvPr/>
          </p:nvGrpSpPr>
          <p:grpSpPr>
            <a:xfrm>
              <a:off x="4444985" y="5360205"/>
              <a:ext cx="3999058" cy="983488"/>
              <a:chOff x="1199156" y="1220012"/>
              <a:chExt cx="1810486" cy="737616"/>
            </a:xfrm>
          </p:grpSpPr>
          <p:sp>
            <p:nvSpPr>
              <p:cNvPr id="93" name="TextBox 92"/>
              <p:cNvSpPr txBox="1"/>
              <p:nvPr/>
            </p:nvSpPr>
            <p:spPr>
              <a:xfrm>
                <a:off x="1297458" y="1403630"/>
                <a:ext cx="1712184" cy="553998"/>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latin typeface="+mj-lt"/>
                  </a:rPr>
                  <a:t>Lorem ipsum dolor sit amet, consectetur adipiscing elit, sed do eiusmod tempor incididunt utdse ut labore et dolore magna aliqua. </a:t>
                </a:r>
              </a:p>
            </p:txBody>
          </p:sp>
          <p:sp>
            <p:nvSpPr>
              <p:cNvPr id="94" name="Rectangle 9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grpSp>
        <p:nvGrpSpPr>
          <p:cNvPr id="99" name="Group 1025"/>
          <p:cNvGrpSpPr>
            <a:grpSpLocks noChangeAspect="1"/>
          </p:cNvGrpSpPr>
          <p:nvPr/>
        </p:nvGrpSpPr>
        <p:grpSpPr>
          <a:xfrm rot="20985458">
            <a:off x="2474264" y="1399794"/>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00" name="Group 1006"/>
            <p:cNvGrpSpPr/>
            <p:nvPr/>
          </p:nvGrpSpPr>
          <p:grpSpPr>
            <a:xfrm>
              <a:off x="162429" y="162971"/>
              <a:ext cx="1128086" cy="1128082"/>
              <a:chOff x="0" y="0"/>
              <a:chExt cx="1128085" cy="1128085"/>
            </a:xfrm>
            <a:grpFill/>
          </p:grpSpPr>
          <p:sp>
            <p:nvSpPr>
              <p:cNvPr id="119"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20"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01" name="Group 1009"/>
            <p:cNvGrpSpPr/>
            <p:nvPr/>
          </p:nvGrpSpPr>
          <p:grpSpPr>
            <a:xfrm>
              <a:off x="659492" y="0"/>
              <a:ext cx="133958" cy="1452941"/>
              <a:chOff x="0" y="0"/>
              <a:chExt cx="133956" cy="1452944"/>
            </a:xfrm>
            <a:grpFill/>
          </p:grpSpPr>
          <p:sp>
            <p:nvSpPr>
              <p:cNvPr id="117"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8"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2" name="Group 1012"/>
            <p:cNvGrpSpPr/>
            <p:nvPr/>
          </p:nvGrpSpPr>
          <p:grpSpPr>
            <a:xfrm rot="16200000">
              <a:off x="659492" y="540"/>
              <a:ext cx="133957" cy="1452945"/>
              <a:chOff x="0" y="0"/>
              <a:chExt cx="133956" cy="1452944"/>
            </a:xfrm>
            <a:grpFill/>
          </p:grpSpPr>
          <p:sp>
            <p:nvSpPr>
              <p:cNvPr id="115"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6"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3" name="Group 1015"/>
            <p:cNvGrpSpPr/>
            <p:nvPr/>
          </p:nvGrpSpPr>
          <p:grpSpPr>
            <a:xfrm rot="1832071">
              <a:off x="659491" y="541"/>
              <a:ext cx="133958" cy="1452941"/>
              <a:chOff x="0" y="0"/>
              <a:chExt cx="133956" cy="1452944"/>
            </a:xfrm>
            <a:grpFill/>
          </p:grpSpPr>
          <p:sp>
            <p:nvSpPr>
              <p:cNvPr id="113"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4"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4" name="Group 1018"/>
            <p:cNvGrpSpPr/>
            <p:nvPr/>
          </p:nvGrpSpPr>
          <p:grpSpPr>
            <a:xfrm rot="19769280">
              <a:off x="659492" y="541"/>
              <a:ext cx="133958" cy="1452941"/>
              <a:chOff x="0" y="0"/>
              <a:chExt cx="133956" cy="1452944"/>
            </a:xfrm>
            <a:grpFill/>
          </p:grpSpPr>
          <p:sp>
            <p:nvSpPr>
              <p:cNvPr id="111"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2"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5" name="Group 1021"/>
            <p:cNvGrpSpPr/>
            <p:nvPr/>
          </p:nvGrpSpPr>
          <p:grpSpPr>
            <a:xfrm rot="17961925">
              <a:off x="659492" y="543"/>
              <a:ext cx="133958" cy="1452945"/>
              <a:chOff x="0" y="0"/>
              <a:chExt cx="133956" cy="1452944"/>
            </a:xfrm>
            <a:grpFill/>
          </p:grpSpPr>
          <p:sp>
            <p:nvSpPr>
              <p:cNvPr id="109"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10"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06" name="Group 1024"/>
            <p:cNvGrpSpPr/>
            <p:nvPr/>
          </p:nvGrpSpPr>
          <p:grpSpPr>
            <a:xfrm rot="3654789">
              <a:off x="659493" y="541"/>
              <a:ext cx="133958" cy="1452945"/>
              <a:chOff x="0" y="0"/>
              <a:chExt cx="133956" cy="1452944"/>
            </a:xfrm>
            <a:grpFill/>
          </p:grpSpPr>
          <p:sp>
            <p:nvSpPr>
              <p:cNvPr id="107"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08"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43" name="Group 1025"/>
          <p:cNvGrpSpPr>
            <a:grpSpLocks noChangeAspect="1"/>
          </p:cNvGrpSpPr>
          <p:nvPr/>
        </p:nvGrpSpPr>
        <p:grpSpPr>
          <a:xfrm rot="20985458">
            <a:off x="2473092" y="3901242"/>
            <a:ext cx="1417319" cy="1417320"/>
            <a:chOff x="-2" y="0"/>
            <a:chExt cx="1452946" cy="1453482"/>
          </a:xfrm>
          <a:solidFill>
            <a:schemeClr val="bg1"/>
          </a:solidFill>
          <a:effectLst>
            <a:outerShdw blurRad="50800" dist="38100" dir="10800000" algn="r" rotWithShape="0">
              <a:prstClr val="black">
                <a:alpha val="40000"/>
              </a:prstClr>
            </a:outerShdw>
          </a:effectLst>
        </p:grpSpPr>
        <p:grpSp>
          <p:nvGrpSpPr>
            <p:cNvPr id="144" name="Group 1006"/>
            <p:cNvGrpSpPr/>
            <p:nvPr/>
          </p:nvGrpSpPr>
          <p:grpSpPr>
            <a:xfrm>
              <a:off x="162429" y="162971"/>
              <a:ext cx="1128086" cy="1128082"/>
              <a:chOff x="0" y="0"/>
              <a:chExt cx="1128085" cy="1128085"/>
            </a:xfrm>
            <a:grpFill/>
          </p:grpSpPr>
          <p:sp>
            <p:nvSpPr>
              <p:cNvPr id="163"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4"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45" name="Group 1009"/>
            <p:cNvGrpSpPr/>
            <p:nvPr/>
          </p:nvGrpSpPr>
          <p:grpSpPr>
            <a:xfrm>
              <a:off x="659492" y="0"/>
              <a:ext cx="133958" cy="1452941"/>
              <a:chOff x="0" y="0"/>
              <a:chExt cx="133956" cy="1452944"/>
            </a:xfrm>
            <a:grpFill/>
          </p:grpSpPr>
          <p:sp>
            <p:nvSpPr>
              <p:cNvPr id="161"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2"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6" name="Group 1012"/>
            <p:cNvGrpSpPr/>
            <p:nvPr/>
          </p:nvGrpSpPr>
          <p:grpSpPr>
            <a:xfrm rot="16200000">
              <a:off x="659492" y="540"/>
              <a:ext cx="133957" cy="1452945"/>
              <a:chOff x="0" y="0"/>
              <a:chExt cx="133956" cy="1452944"/>
            </a:xfrm>
            <a:grpFill/>
          </p:grpSpPr>
          <p:sp>
            <p:nvSpPr>
              <p:cNvPr id="159"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60"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7" name="Group 1015"/>
            <p:cNvGrpSpPr/>
            <p:nvPr/>
          </p:nvGrpSpPr>
          <p:grpSpPr>
            <a:xfrm rot="1832071">
              <a:off x="659491" y="541"/>
              <a:ext cx="133958" cy="1452941"/>
              <a:chOff x="0" y="0"/>
              <a:chExt cx="133956" cy="1452944"/>
            </a:xfrm>
            <a:grpFill/>
          </p:grpSpPr>
          <p:sp>
            <p:nvSpPr>
              <p:cNvPr id="157"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8"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8" name="Group 1018"/>
            <p:cNvGrpSpPr/>
            <p:nvPr/>
          </p:nvGrpSpPr>
          <p:grpSpPr>
            <a:xfrm rot="19769280">
              <a:off x="659492" y="541"/>
              <a:ext cx="133958" cy="1452941"/>
              <a:chOff x="0" y="0"/>
              <a:chExt cx="133956" cy="1452944"/>
            </a:xfrm>
            <a:grpFill/>
          </p:grpSpPr>
          <p:sp>
            <p:nvSpPr>
              <p:cNvPr id="155"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6"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49" name="Group 1021"/>
            <p:cNvGrpSpPr/>
            <p:nvPr/>
          </p:nvGrpSpPr>
          <p:grpSpPr>
            <a:xfrm rot="17961925">
              <a:off x="659492" y="543"/>
              <a:ext cx="133958" cy="1452945"/>
              <a:chOff x="0" y="0"/>
              <a:chExt cx="133956" cy="1452944"/>
            </a:xfrm>
            <a:grpFill/>
          </p:grpSpPr>
          <p:sp>
            <p:nvSpPr>
              <p:cNvPr id="153"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4"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50" name="Group 1024"/>
            <p:cNvGrpSpPr/>
            <p:nvPr/>
          </p:nvGrpSpPr>
          <p:grpSpPr>
            <a:xfrm rot="3654789">
              <a:off x="659493" y="541"/>
              <a:ext cx="133958" cy="1452945"/>
              <a:chOff x="0" y="0"/>
              <a:chExt cx="133956" cy="1452944"/>
            </a:xfrm>
            <a:grpFill/>
          </p:grpSpPr>
          <p:sp>
            <p:nvSpPr>
              <p:cNvPr id="151"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52"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65" name="Group 1025"/>
          <p:cNvGrpSpPr>
            <a:grpSpLocks noChangeAspect="1"/>
          </p:cNvGrpSpPr>
          <p:nvPr/>
        </p:nvGrpSpPr>
        <p:grpSpPr>
          <a:xfrm rot="20985458">
            <a:off x="8330396" y="266186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66" name="Group 1006"/>
            <p:cNvGrpSpPr/>
            <p:nvPr/>
          </p:nvGrpSpPr>
          <p:grpSpPr>
            <a:xfrm>
              <a:off x="162429" y="162971"/>
              <a:ext cx="1128086" cy="1128082"/>
              <a:chOff x="0" y="0"/>
              <a:chExt cx="1128085" cy="1128085"/>
            </a:xfrm>
            <a:grpFill/>
          </p:grpSpPr>
          <p:sp>
            <p:nvSpPr>
              <p:cNvPr id="185"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67" name="Group 1009"/>
            <p:cNvGrpSpPr/>
            <p:nvPr/>
          </p:nvGrpSpPr>
          <p:grpSpPr>
            <a:xfrm>
              <a:off x="659492" y="0"/>
              <a:ext cx="133958" cy="1452941"/>
              <a:chOff x="0" y="0"/>
              <a:chExt cx="133956" cy="1452944"/>
            </a:xfrm>
            <a:grpFill/>
          </p:grpSpPr>
          <p:sp>
            <p:nvSpPr>
              <p:cNvPr id="183"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4"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8" name="Group 1012"/>
            <p:cNvGrpSpPr/>
            <p:nvPr/>
          </p:nvGrpSpPr>
          <p:grpSpPr>
            <a:xfrm rot="16200000">
              <a:off x="659492" y="540"/>
              <a:ext cx="133957" cy="1452945"/>
              <a:chOff x="0" y="0"/>
              <a:chExt cx="133956" cy="1452944"/>
            </a:xfrm>
            <a:grpFill/>
          </p:grpSpPr>
          <p:sp>
            <p:nvSpPr>
              <p:cNvPr id="181"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2"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69" name="Group 1015"/>
            <p:cNvGrpSpPr/>
            <p:nvPr/>
          </p:nvGrpSpPr>
          <p:grpSpPr>
            <a:xfrm rot="1832071">
              <a:off x="659491" y="541"/>
              <a:ext cx="133958" cy="1452941"/>
              <a:chOff x="0" y="0"/>
              <a:chExt cx="133956" cy="1452944"/>
            </a:xfrm>
            <a:grpFill/>
          </p:grpSpPr>
          <p:sp>
            <p:nvSpPr>
              <p:cNvPr id="179"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80"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0" name="Group 1018"/>
            <p:cNvGrpSpPr/>
            <p:nvPr/>
          </p:nvGrpSpPr>
          <p:grpSpPr>
            <a:xfrm rot="19769280">
              <a:off x="659492" y="541"/>
              <a:ext cx="133958" cy="1452941"/>
              <a:chOff x="0" y="0"/>
              <a:chExt cx="133956" cy="1452944"/>
            </a:xfrm>
            <a:grpFill/>
          </p:grpSpPr>
          <p:sp>
            <p:nvSpPr>
              <p:cNvPr id="177"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8"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1" name="Group 1021"/>
            <p:cNvGrpSpPr/>
            <p:nvPr/>
          </p:nvGrpSpPr>
          <p:grpSpPr>
            <a:xfrm rot="17961925">
              <a:off x="659492" y="543"/>
              <a:ext cx="133958" cy="1452945"/>
              <a:chOff x="0" y="0"/>
              <a:chExt cx="133956" cy="1452944"/>
            </a:xfrm>
            <a:grpFill/>
          </p:grpSpPr>
          <p:sp>
            <p:nvSpPr>
              <p:cNvPr id="175"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6"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72" name="Group 1024"/>
            <p:cNvGrpSpPr/>
            <p:nvPr/>
          </p:nvGrpSpPr>
          <p:grpSpPr>
            <a:xfrm rot="3654789">
              <a:off x="659493" y="541"/>
              <a:ext cx="133958" cy="1452945"/>
              <a:chOff x="0" y="0"/>
              <a:chExt cx="133956" cy="1452944"/>
            </a:xfrm>
            <a:grpFill/>
          </p:grpSpPr>
          <p:sp>
            <p:nvSpPr>
              <p:cNvPr id="173"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74"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87" name="Group 1025"/>
          <p:cNvGrpSpPr>
            <a:grpSpLocks noChangeAspect="1"/>
          </p:cNvGrpSpPr>
          <p:nvPr/>
        </p:nvGrpSpPr>
        <p:grpSpPr>
          <a:xfrm rot="20985458">
            <a:off x="8336973" y="5176527"/>
            <a:ext cx="1417319" cy="1417320"/>
            <a:chOff x="-2" y="0"/>
            <a:chExt cx="1452946" cy="1453482"/>
          </a:xfrm>
          <a:solidFill>
            <a:schemeClr val="bg1"/>
          </a:solidFill>
          <a:effectLst>
            <a:outerShdw blurRad="50800" dist="38100" algn="l" rotWithShape="0">
              <a:prstClr val="black">
                <a:alpha val="40000"/>
              </a:prstClr>
            </a:outerShdw>
          </a:effectLst>
        </p:grpSpPr>
        <p:grpSp>
          <p:nvGrpSpPr>
            <p:cNvPr id="188" name="Group 1006"/>
            <p:cNvGrpSpPr/>
            <p:nvPr/>
          </p:nvGrpSpPr>
          <p:grpSpPr>
            <a:xfrm>
              <a:off x="162429" y="162971"/>
              <a:ext cx="1128086" cy="1128082"/>
              <a:chOff x="0" y="0"/>
              <a:chExt cx="1128085" cy="1128085"/>
            </a:xfrm>
            <a:grpFill/>
          </p:grpSpPr>
          <p:sp>
            <p:nvSpPr>
              <p:cNvPr id="207" name="Shape 1004"/>
              <p:cNvSpPr/>
              <p:nvPr/>
            </p:nvSpPr>
            <p:spPr>
              <a:xfrm>
                <a:off x="0" y="0"/>
                <a:ext cx="1128085" cy="11280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8" name="Shape 1005"/>
              <p:cNvSpPr/>
              <p:nvPr/>
            </p:nvSpPr>
            <p:spPr>
              <a:xfrm>
                <a:off x="261671" y="261670"/>
                <a:ext cx="604743" cy="60474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6350" cap="flat">
                <a:noFill/>
                <a:prstDash val="solid"/>
                <a:miter lim="400000"/>
              </a:ln>
              <a:effectLst/>
            </p:spPr>
            <p:txBody>
              <a:bodyPr wrap="square" lIns="0" tIns="0" rIns="0" bIns="0" numCol="1" anchor="ctr">
                <a:noAutofit/>
              </a:bodyPr>
              <a:lstStyle/>
              <a:p>
                <a:pPr lvl="0">
                  <a:defRPr sz="2400">
                    <a:solidFill>
                      <a:srgbClr val="FFFFFF"/>
                    </a:solidFill>
                  </a:defRPr>
                </a:pPr>
                <a:endParaRPr sz="3200" dirty="0"/>
              </a:p>
            </p:txBody>
          </p:sp>
        </p:grpSp>
        <p:grpSp>
          <p:nvGrpSpPr>
            <p:cNvPr id="189" name="Group 1009"/>
            <p:cNvGrpSpPr/>
            <p:nvPr/>
          </p:nvGrpSpPr>
          <p:grpSpPr>
            <a:xfrm>
              <a:off x="659492" y="0"/>
              <a:ext cx="133958" cy="1452941"/>
              <a:chOff x="0" y="0"/>
              <a:chExt cx="133956" cy="1452944"/>
            </a:xfrm>
            <a:grpFill/>
          </p:grpSpPr>
          <p:sp>
            <p:nvSpPr>
              <p:cNvPr id="205" name="Shape 1007"/>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6" name="Shape 1008"/>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0" name="Group 1012"/>
            <p:cNvGrpSpPr/>
            <p:nvPr/>
          </p:nvGrpSpPr>
          <p:grpSpPr>
            <a:xfrm rot="16200000">
              <a:off x="659492" y="540"/>
              <a:ext cx="133957" cy="1452945"/>
              <a:chOff x="0" y="0"/>
              <a:chExt cx="133956" cy="1452944"/>
            </a:xfrm>
            <a:grpFill/>
          </p:grpSpPr>
          <p:sp>
            <p:nvSpPr>
              <p:cNvPr id="203" name="Shape 1010"/>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4" name="Shape 1011"/>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1" name="Group 1015"/>
            <p:cNvGrpSpPr/>
            <p:nvPr/>
          </p:nvGrpSpPr>
          <p:grpSpPr>
            <a:xfrm rot="1832071">
              <a:off x="659491" y="541"/>
              <a:ext cx="133958" cy="1452941"/>
              <a:chOff x="0" y="0"/>
              <a:chExt cx="133956" cy="1452944"/>
            </a:xfrm>
            <a:grpFill/>
          </p:grpSpPr>
          <p:sp>
            <p:nvSpPr>
              <p:cNvPr id="201" name="Shape 1013"/>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2" name="Shape 1014"/>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2" name="Group 1018"/>
            <p:cNvGrpSpPr/>
            <p:nvPr/>
          </p:nvGrpSpPr>
          <p:grpSpPr>
            <a:xfrm rot="19769280">
              <a:off x="659492" y="541"/>
              <a:ext cx="133958" cy="1452941"/>
              <a:chOff x="0" y="0"/>
              <a:chExt cx="133956" cy="1452944"/>
            </a:xfrm>
            <a:grpFill/>
          </p:grpSpPr>
          <p:sp>
            <p:nvSpPr>
              <p:cNvPr id="199" name="Shape 1016"/>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200" name="Shape 1017"/>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3" name="Group 1021"/>
            <p:cNvGrpSpPr/>
            <p:nvPr/>
          </p:nvGrpSpPr>
          <p:grpSpPr>
            <a:xfrm rot="17961925">
              <a:off x="659492" y="543"/>
              <a:ext cx="133958" cy="1452945"/>
              <a:chOff x="0" y="0"/>
              <a:chExt cx="133956" cy="1452944"/>
            </a:xfrm>
            <a:grpFill/>
          </p:grpSpPr>
          <p:sp>
            <p:nvSpPr>
              <p:cNvPr id="197" name="Shape 1019"/>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8" name="Shape 1020"/>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nvGrpSpPr>
            <p:cNvPr id="194" name="Group 1024"/>
            <p:cNvGrpSpPr/>
            <p:nvPr/>
          </p:nvGrpSpPr>
          <p:grpSpPr>
            <a:xfrm rot="3654789">
              <a:off x="659493" y="541"/>
              <a:ext cx="133958" cy="1452945"/>
              <a:chOff x="0" y="0"/>
              <a:chExt cx="133956" cy="1452944"/>
            </a:xfrm>
            <a:grpFill/>
          </p:grpSpPr>
          <p:sp>
            <p:nvSpPr>
              <p:cNvPr id="195" name="Shape 1022"/>
              <p:cNvSpPr/>
              <p:nvPr/>
            </p:nvSpPr>
            <p:spPr>
              <a:xfrm>
                <a:off x="1" y="0"/>
                <a:ext cx="133956"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sp>
            <p:nvSpPr>
              <p:cNvPr id="196" name="Shape 1023"/>
              <p:cNvSpPr/>
              <p:nvPr/>
            </p:nvSpPr>
            <p:spPr>
              <a:xfrm rot="10800000">
                <a:off x="-1" y="1278545"/>
                <a:ext cx="133957" cy="174400"/>
              </a:xfrm>
              <a:custGeom>
                <a:avLst/>
                <a:gdLst/>
                <a:ahLst/>
                <a:cxnLst>
                  <a:cxn ang="0">
                    <a:pos x="wd2" y="hd2"/>
                  </a:cxn>
                  <a:cxn ang="5400000">
                    <a:pos x="wd2" y="hd2"/>
                  </a:cxn>
                  <a:cxn ang="10800000">
                    <a:pos x="wd2" y="hd2"/>
                  </a:cxn>
                  <a:cxn ang="16200000">
                    <a:pos x="wd2" y="hd2"/>
                  </a:cxn>
                </a:cxnLst>
                <a:rect l="0" t="0" r="r" b="b"/>
                <a:pathLst>
                  <a:path w="21600" h="21600" extrusionOk="0">
                    <a:moveTo>
                      <a:pt x="5394" y="54"/>
                    </a:moveTo>
                    <a:lnTo>
                      <a:pt x="0" y="21600"/>
                    </a:lnTo>
                    <a:lnTo>
                      <a:pt x="21600" y="21600"/>
                    </a:lnTo>
                    <a:lnTo>
                      <a:pt x="16206" y="0"/>
                    </a:lnTo>
                    <a:lnTo>
                      <a:pt x="5394" y="54"/>
                    </a:lnTo>
                    <a:close/>
                  </a:path>
                </a:pathLst>
              </a:custGeom>
              <a:grpFill/>
              <a:ln w="6350" cap="flat">
                <a:noFill/>
                <a:prstDash val="solid"/>
                <a:miter lim="400000"/>
              </a:ln>
              <a:effectLst/>
            </p:spPr>
            <p:txBody>
              <a:bodyPr wrap="square" lIns="0" tIns="0" rIns="0" bIns="0" numCol="1" anchor="ctr">
                <a:noAutofit/>
              </a:bodyPr>
              <a:lstStyle/>
              <a:p>
                <a:pPr lvl="0">
                  <a:defRPr sz="2400"/>
                </a:pPr>
                <a:endParaRPr sz="3200"/>
              </a:p>
            </p:txBody>
          </p:sp>
        </p:grpSp>
      </p:grpSp>
      <p:grpSp>
        <p:nvGrpSpPr>
          <p:cNvPr id="127" name="Group 126"/>
          <p:cNvGrpSpPr/>
          <p:nvPr/>
        </p:nvGrpSpPr>
        <p:grpSpPr>
          <a:xfrm>
            <a:off x="127357" y="-21594"/>
            <a:ext cx="2524868" cy="613385"/>
            <a:chOff x="127357" y="-6354"/>
            <a:chExt cx="2524868" cy="613385"/>
          </a:xfrm>
        </p:grpSpPr>
        <p:sp>
          <p:nvSpPr>
            <p:cNvPr id="128" name="Round Same Side Corner Rectangle 12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9" name="TextBox 12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2"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right)">
                                      <p:cBhvr>
                                        <p:cTn id="11" dur="500"/>
                                        <p:tgtEl>
                                          <p:spTgt spid="5"/>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wipe(up)">
                                      <p:cBhvr>
                                        <p:cTn id="15" dur="300"/>
                                        <p:tgtEl>
                                          <p:spTgt spid="21"/>
                                        </p:tgtEl>
                                      </p:cBhvr>
                                    </p:animEffect>
                                  </p:childTnLst>
                                </p:cTn>
                              </p:par>
                              <p:par>
                                <p:cTn id="16" presetID="31" presetClass="entr" presetSubtype="0" fill="hold" nodeType="withEffect">
                                  <p:stCondLst>
                                    <p:cond delay="0"/>
                                  </p:stCondLst>
                                  <p:childTnLst>
                                    <p:set>
                                      <p:cBhvr>
                                        <p:cTn id="17" dur="1" fill="hold">
                                          <p:stCondLst>
                                            <p:cond delay="0"/>
                                          </p:stCondLst>
                                        </p:cTn>
                                        <p:tgtEl>
                                          <p:spTgt spid="99"/>
                                        </p:tgtEl>
                                        <p:attrNameLst>
                                          <p:attrName>style.visibility</p:attrName>
                                        </p:attrNameLst>
                                      </p:cBhvr>
                                      <p:to>
                                        <p:strVal val="visible"/>
                                      </p:to>
                                    </p:set>
                                    <p:anim calcmode="lin" valueType="num">
                                      <p:cBhvr>
                                        <p:cTn id="18" dur="1000" fill="hold"/>
                                        <p:tgtEl>
                                          <p:spTgt spid="99"/>
                                        </p:tgtEl>
                                        <p:attrNameLst>
                                          <p:attrName>ppt_w</p:attrName>
                                        </p:attrNameLst>
                                      </p:cBhvr>
                                      <p:tavLst>
                                        <p:tav tm="0">
                                          <p:val>
                                            <p:fltVal val="0"/>
                                          </p:val>
                                        </p:tav>
                                        <p:tav tm="100000">
                                          <p:val>
                                            <p:strVal val="#ppt_w"/>
                                          </p:val>
                                        </p:tav>
                                      </p:tavLst>
                                    </p:anim>
                                    <p:anim calcmode="lin" valueType="num">
                                      <p:cBhvr>
                                        <p:cTn id="19" dur="1000" fill="hold"/>
                                        <p:tgtEl>
                                          <p:spTgt spid="99"/>
                                        </p:tgtEl>
                                        <p:attrNameLst>
                                          <p:attrName>ppt_h</p:attrName>
                                        </p:attrNameLst>
                                      </p:cBhvr>
                                      <p:tavLst>
                                        <p:tav tm="0">
                                          <p:val>
                                            <p:fltVal val="0"/>
                                          </p:val>
                                        </p:tav>
                                        <p:tav tm="100000">
                                          <p:val>
                                            <p:strVal val="#ppt_h"/>
                                          </p:val>
                                        </p:tav>
                                      </p:tavLst>
                                    </p:anim>
                                    <p:anim calcmode="lin" valueType="num">
                                      <p:cBhvr>
                                        <p:cTn id="20" dur="1000" fill="hold"/>
                                        <p:tgtEl>
                                          <p:spTgt spid="99"/>
                                        </p:tgtEl>
                                        <p:attrNameLst>
                                          <p:attrName>style.rotation</p:attrName>
                                        </p:attrNameLst>
                                      </p:cBhvr>
                                      <p:tavLst>
                                        <p:tav tm="0">
                                          <p:val>
                                            <p:fltVal val="90"/>
                                          </p:val>
                                        </p:tav>
                                        <p:tav tm="100000">
                                          <p:val>
                                            <p:fltVal val="0"/>
                                          </p:val>
                                        </p:tav>
                                      </p:tavLst>
                                    </p:anim>
                                    <p:animEffect transition="in" filter="fade">
                                      <p:cBhvr>
                                        <p:cTn id="21" dur="1000"/>
                                        <p:tgtEl>
                                          <p:spTgt spid="99"/>
                                        </p:tgtEl>
                                      </p:cBhvr>
                                    </p:animEffect>
                                  </p:childTnLst>
                                </p:cTn>
                              </p:par>
                            </p:childTnLst>
                          </p:cTn>
                        </p:par>
                        <p:par>
                          <p:cTn id="22" fill="hold">
                            <p:stCondLst>
                              <p:cond delay="2500"/>
                            </p:stCondLst>
                            <p:childTnLst>
                              <p:par>
                                <p:cTn id="23" presetID="2" presetClass="entr" presetSubtype="2" fill="hold" nodeType="afterEffect">
                                  <p:stCondLst>
                                    <p:cond delay="0"/>
                                  </p:stCondLst>
                                  <p:childTnLst>
                                    <p:set>
                                      <p:cBhvr>
                                        <p:cTn id="24" dur="1" fill="hold">
                                          <p:stCondLst>
                                            <p:cond delay="0"/>
                                          </p:stCondLst>
                                        </p:cTn>
                                        <p:tgtEl>
                                          <p:spTgt spid="95"/>
                                        </p:tgtEl>
                                        <p:attrNameLst>
                                          <p:attrName>style.visibility</p:attrName>
                                        </p:attrNameLst>
                                      </p:cBhvr>
                                      <p:to>
                                        <p:strVal val="visible"/>
                                      </p:to>
                                    </p:set>
                                    <p:anim calcmode="lin" valueType="num">
                                      <p:cBhvr additive="base">
                                        <p:cTn id="25" dur="500" fill="hold"/>
                                        <p:tgtEl>
                                          <p:spTgt spid="95"/>
                                        </p:tgtEl>
                                        <p:attrNameLst>
                                          <p:attrName>ppt_x</p:attrName>
                                        </p:attrNameLst>
                                      </p:cBhvr>
                                      <p:tavLst>
                                        <p:tav tm="0">
                                          <p:val>
                                            <p:strVal val="1+#ppt_w/2"/>
                                          </p:val>
                                        </p:tav>
                                        <p:tav tm="100000">
                                          <p:val>
                                            <p:strVal val="#ppt_x"/>
                                          </p:val>
                                        </p:tav>
                                      </p:tavLst>
                                    </p:anim>
                                    <p:anim calcmode="lin" valueType="num">
                                      <p:cBhvr additive="base">
                                        <p:cTn id="26" dur="500" fill="hold"/>
                                        <p:tgtEl>
                                          <p:spTgt spid="95"/>
                                        </p:tgtEl>
                                        <p:attrNameLst>
                                          <p:attrName>ppt_y</p:attrName>
                                        </p:attrNameLst>
                                      </p:cBhvr>
                                      <p:tavLst>
                                        <p:tav tm="0">
                                          <p:val>
                                            <p:strVal val="#ppt_y"/>
                                          </p:val>
                                        </p:tav>
                                        <p:tav tm="100000">
                                          <p:val>
                                            <p:strVal val="#ppt_y"/>
                                          </p:val>
                                        </p:tav>
                                      </p:tavLst>
                                    </p:anim>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wipe(left)">
                                      <p:cBhvr>
                                        <p:cTn id="30" dur="500"/>
                                        <p:tgtEl>
                                          <p:spTgt spid="25"/>
                                        </p:tgtEl>
                                      </p:cBhvr>
                                    </p:animEffect>
                                  </p:childTnLst>
                                </p:cTn>
                              </p:par>
                            </p:childTnLst>
                          </p:cTn>
                        </p:par>
                        <p:par>
                          <p:cTn id="31" fill="hold">
                            <p:stCondLst>
                              <p:cond delay="3500"/>
                            </p:stCondLst>
                            <p:childTnLst>
                              <p:par>
                                <p:cTn id="32" presetID="22" presetClass="entr" presetSubtype="1"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up)">
                                      <p:cBhvr>
                                        <p:cTn id="34" dur="300"/>
                                        <p:tgtEl>
                                          <p:spTgt spid="24"/>
                                        </p:tgtEl>
                                      </p:cBhvr>
                                    </p:animEffect>
                                  </p:childTnLst>
                                </p:cTn>
                              </p:par>
                              <p:par>
                                <p:cTn id="35" presetID="31" presetClass="entr" presetSubtype="0" fill="hold" nodeType="withEffect">
                                  <p:stCondLst>
                                    <p:cond delay="0"/>
                                  </p:stCondLst>
                                  <p:childTnLst>
                                    <p:set>
                                      <p:cBhvr>
                                        <p:cTn id="36" dur="1" fill="hold">
                                          <p:stCondLst>
                                            <p:cond delay="0"/>
                                          </p:stCondLst>
                                        </p:cTn>
                                        <p:tgtEl>
                                          <p:spTgt spid="165"/>
                                        </p:tgtEl>
                                        <p:attrNameLst>
                                          <p:attrName>style.visibility</p:attrName>
                                        </p:attrNameLst>
                                      </p:cBhvr>
                                      <p:to>
                                        <p:strVal val="visible"/>
                                      </p:to>
                                    </p:set>
                                    <p:anim calcmode="lin" valueType="num">
                                      <p:cBhvr>
                                        <p:cTn id="37" dur="1000" fill="hold"/>
                                        <p:tgtEl>
                                          <p:spTgt spid="165"/>
                                        </p:tgtEl>
                                        <p:attrNameLst>
                                          <p:attrName>ppt_w</p:attrName>
                                        </p:attrNameLst>
                                      </p:cBhvr>
                                      <p:tavLst>
                                        <p:tav tm="0">
                                          <p:val>
                                            <p:fltVal val="0"/>
                                          </p:val>
                                        </p:tav>
                                        <p:tav tm="100000">
                                          <p:val>
                                            <p:strVal val="#ppt_w"/>
                                          </p:val>
                                        </p:tav>
                                      </p:tavLst>
                                    </p:anim>
                                    <p:anim calcmode="lin" valueType="num">
                                      <p:cBhvr>
                                        <p:cTn id="38" dur="1000" fill="hold"/>
                                        <p:tgtEl>
                                          <p:spTgt spid="165"/>
                                        </p:tgtEl>
                                        <p:attrNameLst>
                                          <p:attrName>ppt_h</p:attrName>
                                        </p:attrNameLst>
                                      </p:cBhvr>
                                      <p:tavLst>
                                        <p:tav tm="0">
                                          <p:val>
                                            <p:fltVal val="0"/>
                                          </p:val>
                                        </p:tav>
                                        <p:tav tm="100000">
                                          <p:val>
                                            <p:strVal val="#ppt_h"/>
                                          </p:val>
                                        </p:tav>
                                      </p:tavLst>
                                    </p:anim>
                                    <p:anim calcmode="lin" valueType="num">
                                      <p:cBhvr>
                                        <p:cTn id="39" dur="1000" fill="hold"/>
                                        <p:tgtEl>
                                          <p:spTgt spid="165"/>
                                        </p:tgtEl>
                                        <p:attrNameLst>
                                          <p:attrName>style.rotation</p:attrName>
                                        </p:attrNameLst>
                                      </p:cBhvr>
                                      <p:tavLst>
                                        <p:tav tm="0">
                                          <p:val>
                                            <p:fltVal val="90"/>
                                          </p:val>
                                        </p:tav>
                                        <p:tav tm="100000">
                                          <p:val>
                                            <p:fltVal val="0"/>
                                          </p:val>
                                        </p:tav>
                                      </p:tavLst>
                                    </p:anim>
                                    <p:animEffect transition="in" filter="fade">
                                      <p:cBhvr>
                                        <p:cTn id="40" dur="1000"/>
                                        <p:tgtEl>
                                          <p:spTgt spid="165"/>
                                        </p:tgtEl>
                                      </p:cBhvr>
                                    </p:animEffect>
                                  </p:childTnLst>
                                </p:cTn>
                              </p:par>
                            </p:childTnLst>
                          </p:cTn>
                        </p:par>
                        <p:par>
                          <p:cTn id="41" fill="hold">
                            <p:stCondLst>
                              <p:cond delay="4500"/>
                            </p:stCondLst>
                            <p:childTnLst>
                              <p:par>
                                <p:cTn id="42" presetID="2" presetClass="entr" presetSubtype="8" fill="hold" nodeType="afterEffect">
                                  <p:stCondLst>
                                    <p:cond delay="0"/>
                                  </p:stCondLst>
                                  <p:childTnLst>
                                    <p:set>
                                      <p:cBhvr>
                                        <p:cTn id="43" dur="1" fill="hold">
                                          <p:stCondLst>
                                            <p:cond delay="0"/>
                                          </p:stCondLst>
                                        </p:cTn>
                                        <p:tgtEl>
                                          <p:spTgt spid="96"/>
                                        </p:tgtEl>
                                        <p:attrNameLst>
                                          <p:attrName>style.visibility</p:attrName>
                                        </p:attrNameLst>
                                      </p:cBhvr>
                                      <p:to>
                                        <p:strVal val="visible"/>
                                      </p:to>
                                    </p:set>
                                    <p:anim calcmode="lin" valueType="num">
                                      <p:cBhvr additive="base">
                                        <p:cTn id="44" dur="500" fill="hold"/>
                                        <p:tgtEl>
                                          <p:spTgt spid="96"/>
                                        </p:tgtEl>
                                        <p:attrNameLst>
                                          <p:attrName>ppt_x</p:attrName>
                                        </p:attrNameLst>
                                      </p:cBhvr>
                                      <p:tavLst>
                                        <p:tav tm="0">
                                          <p:val>
                                            <p:strVal val="0-#ppt_w/2"/>
                                          </p:val>
                                        </p:tav>
                                        <p:tav tm="100000">
                                          <p:val>
                                            <p:strVal val="#ppt_x"/>
                                          </p:val>
                                        </p:tav>
                                      </p:tavLst>
                                    </p:anim>
                                    <p:anim calcmode="lin" valueType="num">
                                      <p:cBhvr additive="base">
                                        <p:cTn id="45" dur="500" fill="hold"/>
                                        <p:tgtEl>
                                          <p:spTgt spid="96"/>
                                        </p:tgtEl>
                                        <p:attrNameLst>
                                          <p:attrName>ppt_y</p:attrName>
                                        </p:attrNameLst>
                                      </p:cBhvr>
                                      <p:tavLst>
                                        <p:tav tm="0">
                                          <p:val>
                                            <p:strVal val="#ppt_y"/>
                                          </p:val>
                                        </p:tav>
                                        <p:tav tm="100000">
                                          <p:val>
                                            <p:strVal val="#ppt_y"/>
                                          </p:val>
                                        </p:tav>
                                      </p:tavLst>
                                    </p:anim>
                                  </p:childTnLst>
                                </p:cTn>
                              </p:par>
                            </p:childTnLst>
                          </p:cTn>
                        </p:par>
                        <p:par>
                          <p:cTn id="46" fill="hold">
                            <p:stCondLst>
                              <p:cond delay="5000"/>
                            </p:stCondLst>
                            <p:childTnLst>
                              <p:par>
                                <p:cTn id="47" presetID="22" presetClass="entr" presetSubtype="2" fill="hold" grpId="0" nodeType="afterEffect">
                                  <p:stCondLst>
                                    <p:cond delay="0"/>
                                  </p:stCondLst>
                                  <p:childTnLst>
                                    <p:set>
                                      <p:cBhvr>
                                        <p:cTn id="48" dur="1" fill="hold">
                                          <p:stCondLst>
                                            <p:cond delay="0"/>
                                          </p:stCondLst>
                                        </p:cTn>
                                        <p:tgtEl>
                                          <p:spTgt spid="28"/>
                                        </p:tgtEl>
                                        <p:attrNameLst>
                                          <p:attrName>style.visibility</p:attrName>
                                        </p:attrNameLst>
                                      </p:cBhvr>
                                      <p:to>
                                        <p:strVal val="visible"/>
                                      </p:to>
                                    </p:set>
                                    <p:animEffect transition="in" filter="wipe(right)">
                                      <p:cBhvr>
                                        <p:cTn id="49" dur="500"/>
                                        <p:tgtEl>
                                          <p:spTgt spid="28"/>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wipe(up)">
                                      <p:cBhvr>
                                        <p:cTn id="53" dur="300"/>
                                        <p:tgtEl>
                                          <p:spTgt spid="26"/>
                                        </p:tgtEl>
                                      </p:cBhvr>
                                    </p:animEffect>
                                  </p:childTnLst>
                                </p:cTn>
                              </p:par>
                              <p:par>
                                <p:cTn id="54" presetID="31" presetClass="entr" presetSubtype="0" fill="hold" nodeType="withEffect">
                                  <p:stCondLst>
                                    <p:cond delay="0"/>
                                  </p:stCondLst>
                                  <p:childTnLst>
                                    <p:set>
                                      <p:cBhvr>
                                        <p:cTn id="55" dur="1" fill="hold">
                                          <p:stCondLst>
                                            <p:cond delay="0"/>
                                          </p:stCondLst>
                                        </p:cTn>
                                        <p:tgtEl>
                                          <p:spTgt spid="143"/>
                                        </p:tgtEl>
                                        <p:attrNameLst>
                                          <p:attrName>style.visibility</p:attrName>
                                        </p:attrNameLst>
                                      </p:cBhvr>
                                      <p:to>
                                        <p:strVal val="visible"/>
                                      </p:to>
                                    </p:set>
                                    <p:anim calcmode="lin" valueType="num">
                                      <p:cBhvr>
                                        <p:cTn id="56" dur="1000" fill="hold"/>
                                        <p:tgtEl>
                                          <p:spTgt spid="143"/>
                                        </p:tgtEl>
                                        <p:attrNameLst>
                                          <p:attrName>ppt_w</p:attrName>
                                        </p:attrNameLst>
                                      </p:cBhvr>
                                      <p:tavLst>
                                        <p:tav tm="0">
                                          <p:val>
                                            <p:fltVal val="0"/>
                                          </p:val>
                                        </p:tav>
                                        <p:tav tm="100000">
                                          <p:val>
                                            <p:strVal val="#ppt_w"/>
                                          </p:val>
                                        </p:tav>
                                      </p:tavLst>
                                    </p:anim>
                                    <p:anim calcmode="lin" valueType="num">
                                      <p:cBhvr>
                                        <p:cTn id="57" dur="1000" fill="hold"/>
                                        <p:tgtEl>
                                          <p:spTgt spid="143"/>
                                        </p:tgtEl>
                                        <p:attrNameLst>
                                          <p:attrName>ppt_h</p:attrName>
                                        </p:attrNameLst>
                                      </p:cBhvr>
                                      <p:tavLst>
                                        <p:tav tm="0">
                                          <p:val>
                                            <p:fltVal val="0"/>
                                          </p:val>
                                        </p:tav>
                                        <p:tav tm="100000">
                                          <p:val>
                                            <p:strVal val="#ppt_h"/>
                                          </p:val>
                                        </p:tav>
                                      </p:tavLst>
                                    </p:anim>
                                    <p:anim calcmode="lin" valueType="num">
                                      <p:cBhvr>
                                        <p:cTn id="58" dur="1000" fill="hold"/>
                                        <p:tgtEl>
                                          <p:spTgt spid="143"/>
                                        </p:tgtEl>
                                        <p:attrNameLst>
                                          <p:attrName>style.rotation</p:attrName>
                                        </p:attrNameLst>
                                      </p:cBhvr>
                                      <p:tavLst>
                                        <p:tav tm="0">
                                          <p:val>
                                            <p:fltVal val="90"/>
                                          </p:val>
                                        </p:tav>
                                        <p:tav tm="100000">
                                          <p:val>
                                            <p:fltVal val="0"/>
                                          </p:val>
                                        </p:tav>
                                      </p:tavLst>
                                    </p:anim>
                                    <p:animEffect transition="in" filter="fade">
                                      <p:cBhvr>
                                        <p:cTn id="59" dur="1000"/>
                                        <p:tgtEl>
                                          <p:spTgt spid="143"/>
                                        </p:tgtEl>
                                      </p:cBhvr>
                                    </p:animEffect>
                                  </p:childTnLst>
                                </p:cTn>
                              </p:par>
                            </p:childTnLst>
                          </p:cTn>
                        </p:par>
                        <p:par>
                          <p:cTn id="60" fill="hold">
                            <p:stCondLst>
                              <p:cond delay="6500"/>
                            </p:stCondLst>
                            <p:childTnLst>
                              <p:par>
                                <p:cTn id="61" presetID="2" presetClass="entr" presetSubtype="2" fill="hold" nodeType="afterEffect">
                                  <p:stCondLst>
                                    <p:cond delay="0"/>
                                  </p:stCondLst>
                                  <p:childTnLst>
                                    <p:set>
                                      <p:cBhvr>
                                        <p:cTn id="62" dur="1" fill="hold">
                                          <p:stCondLst>
                                            <p:cond delay="0"/>
                                          </p:stCondLst>
                                        </p:cTn>
                                        <p:tgtEl>
                                          <p:spTgt spid="97"/>
                                        </p:tgtEl>
                                        <p:attrNameLst>
                                          <p:attrName>style.visibility</p:attrName>
                                        </p:attrNameLst>
                                      </p:cBhvr>
                                      <p:to>
                                        <p:strVal val="visible"/>
                                      </p:to>
                                    </p:set>
                                    <p:anim calcmode="lin" valueType="num">
                                      <p:cBhvr additive="base">
                                        <p:cTn id="63" dur="500" fill="hold"/>
                                        <p:tgtEl>
                                          <p:spTgt spid="97"/>
                                        </p:tgtEl>
                                        <p:attrNameLst>
                                          <p:attrName>ppt_x</p:attrName>
                                        </p:attrNameLst>
                                      </p:cBhvr>
                                      <p:tavLst>
                                        <p:tav tm="0">
                                          <p:val>
                                            <p:strVal val="1+#ppt_w/2"/>
                                          </p:val>
                                        </p:tav>
                                        <p:tav tm="100000">
                                          <p:val>
                                            <p:strVal val="#ppt_x"/>
                                          </p:val>
                                        </p:tav>
                                      </p:tavLst>
                                    </p:anim>
                                    <p:anim calcmode="lin" valueType="num">
                                      <p:cBhvr additive="base">
                                        <p:cTn id="64" dur="500" fill="hold"/>
                                        <p:tgtEl>
                                          <p:spTgt spid="97"/>
                                        </p:tgtEl>
                                        <p:attrNameLst>
                                          <p:attrName>ppt_y</p:attrName>
                                        </p:attrNameLst>
                                      </p:cBhvr>
                                      <p:tavLst>
                                        <p:tav tm="0">
                                          <p:val>
                                            <p:strVal val="#ppt_y"/>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30"/>
                                        </p:tgtEl>
                                        <p:attrNameLst>
                                          <p:attrName>style.visibility</p:attrName>
                                        </p:attrNameLst>
                                      </p:cBhvr>
                                      <p:to>
                                        <p:strVal val="visible"/>
                                      </p:to>
                                    </p:set>
                                    <p:animEffect transition="in" filter="wipe(left)">
                                      <p:cBhvr>
                                        <p:cTn id="68" dur="500"/>
                                        <p:tgtEl>
                                          <p:spTgt spid="30"/>
                                        </p:tgtEl>
                                      </p:cBhvr>
                                    </p:animEffect>
                                  </p:childTnLst>
                                </p:cTn>
                              </p:par>
                            </p:childTnLst>
                          </p:cTn>
                        </p:par>
                        <p:par>
                          <p:cTn id="69" fill="hold">
                            <p:stCondLst>
                              <p:cond delay="7500"/>
                            </p:stCondLst>
                            <p:childTnLst>
                              <p:par>
                                <p:cTn id="70" presetID="22" presetClass="entr" presetSubtype="1" fill="hold" grpId="0"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up)">
                                      <p:cBhvr>
                                        <p:cTn id="72" dur="300"/>
                                        <p:tgtEl>
                                          <p:spTgt spid="29"/>
                                        </p:tgtEl>
                                      </p:cBhvr>
                                    </p:animEffect>
                                  </p:childTnLst>
                                </p:cTn>
                              </p:par>
                              <p:par>
                                <p:cTn id="73" presetID="31" presetClass="entr" presetSubtype="0" fill="hold" nodeType="withEffect">
                                  <p:stCondLst>
                                    <p:cond delay="0"/>
                                  </p:stCondLst>
                                  <p:childTnLst>
                                    <p:set>
                                      <p:cBhvr>
                                        <p:cTn id="74" dur="1" fill="hold">
                                          <p:stCondLst>
                                            <p:cond delay="0"/>
                                          </p:stCondLst>
                                        </p:cTn>
                                        <p:tgtEl>
                                          <p:spTgt spid="187"/>
                                        </p:tgtEl>
                                        <p:attrNameLst>
                                          <p:attrName>style.visibility</p:attrName>
                                        </p:attrNameLst>
                                      </p:cBhvr>
                                      <p:to>
                                        <p:strVal val="visible"/>
                                      </p:to>
                                    </p:set>
                                    <p:anim calcmode="lin" valueType="num">
                                      <p:cBhvr>
                                        <p:cTn id="75" dur="1000" fill="hold"/>
                                        <p:tgtEl>
                                          <p:spTgt spid="187"/>
                                        </p:tgtEl>
                                        <p:attrNameLst>
                                          <p:attrName>ppt_w</p:attrName>
                                        </p:attrNameLst>
                                      </p:cBhvr>
                                      <p:tavLst>
                                        <p:tav tm="0">
                                          <p:val>
                                            <p:fltVal val="0"/>
                                          </p:val>
                                        </p:tav>
                                        <p:tav tm="100000">
                                          <p:val>
                                            <p:strVal val="#ppt_w"/>
                                          </p:val>
                                        </p:tav>
                                      </p:tavLst>
                                    </p:anim>
                                    <p:anim calcmode="lin" valueType="num">
                                      <p:cBhvr>
                                        <p:cTn id="76" dur="1000" fill="hold"/>
                                        <p:tgtEl>
                                          <p:spTgt spid="187"/>
                                        </p:tgtEl>
                                        <p:attrNameLst>
                                          <p:attrName>ppt_h</p:attrName>
                                        </p:attrNameLst>
                                      </p:cBhvr>
                                      <p:tavLst>
                                        <p:tav tm="0">
                                          <p:val>
                                            <p:fltVal val="0"/>
                                          </p:val>
                                        </p:tav>
                                        <p:tav tm="100000">
                                          <p:val>
                                            <p:strVal val="#ppt_h"/>
                                          </p:val>
                                        </p:tav>
                                      </p:tavLst>
                                    </p:anim>
                                    <p:anim calcmode="lin" valueType="num">
                                      <p:cBhvr>
                                        <p:cTn id="77" dur="1000" fill="hold"/>
                                        <p:tgtEl>
                                          <p:spTgt spid="187"/>
                                        </p:tgtEl>
                                        <p:attrNameLst>
                                          <p:attrName>style.rotation</p:attrName>
                                        </p:attrNameLst>
                                      </p:cBhvr>
                                      <p:tavLst>
                                        <p:tav tm="0">
                                          <p:val>
                                            <p:fltVal val="90"/>
                                          </p:val>
                                        </p:tav>
                                        <p:tav tm="100000">
                                          <p:val>
                                            <p:fltVal val="0"/>
                                          </p:val>
                                        </p:tav>
                                      </p:tavLst>
                                    </p:anim>
                                    <p:animEffect transition="in" filter="fade">
                                      <p:cBhvr>
                                        <p:cTn id="78" dur="1000"/>
                                        <p:tgtEl>
                                          <p:spTgt spid="187"/>
                                        </p:tgtEl>
                                      </p:cBhvr>
                                    </p:animEffect>
                                  </p:childTnLst>
                                </p:cTn>
                              </p:par>
                            </p:childTnLst>
                          </p:cTn>
                        </p:par>
                        <p:par>
                          <p:cTn id="79" fill="hold">
                            <p:stCondLst>
                              <p:cond delay="8500"/>
                            </p:stCondLst>
                            <p:childTnLst>
                              <p:par>
                                <p:cTn id="80" presetID="2" presetClass="entr" presetSubtype="8" fill="hold" nodeType="afterEffect">
                                  <p:stCondLst>
                                    <p:cond delay="0"/>
                                  </p:stCondLst>
                                  <p:childTnLst>
                                    <p:set>
                                      <p:cBhvr>
                                        <p:cTn id="81" dur="1" fill="hold">
                                          <p:stCondLst>
                                            <p:cond delay="0"/>
                                          </p:stCondLst>
                                        </p:cTn>
                                        <p:tgtEl>
                                          <p:spTgt spid="98"/>
                                        </p:tgtEl>
                                        <p:attrNameLst>
                                          <p:attrName>style.visibility</p:attrName>
                                        </p:attrNameLst>
                                      </p:cBhvr>
                                      <p:to>
                                        <p:strVal val="visible"/>
                                      </p:to>
                                    </p:set>
                                    <p:anim calcmode="lin" valueType="num">
                                      <p:cBhvr additive="base">
                                        <p:cTn id="82" dur="500" fill="hold"/>
                                        <p:tgtEl>
                                          <p:spTgt spid="98"/>
                                        </p:tgtEl>
                                        <p:attrNameLst>
                                          <p:attrName>ppt_x</p:attrName>
                                        </p:attrNameLst>
                                      </p:cBhvr>
                                      <p:tavLst>
                                        <p:tav tm="0">
                                          <p:val>
                                            <p:strVal val="0-#ppt_w/2"/>
                                          </p:val>
                                        </p:tav>
                                        <p:tav tm="100000">
                                          <p:val>
                                            <p:strVal val="#ppt_x"/>
                                          </p:val>
                                        </p:tav>
                                      </p:tavLst>
                                    </p:anim>
                                    <p:anim calcmode="lin" valueType="num">
                                      <p:cBhvr additive="base">
                                        <p:cTn id="83" dur="500" fill="hold"/>
                                        <p:tgtEl>
                                          <p:spTgt spid="98"/>
                                        </p:tgtEl>
                                        <p:attrNameLst>
                                          <p:attrName>ppt_y</p:attrName>
                                        </p:attrNameLst>
                                      </p:cBhvr>
                                      <p:tavLst>
                                        <p:tav tm="0">
                                          <p:val>
                                            <p:strVal val="#ppt_y"/>
                                          </p:val>
                                        </p:tav>
                                        <p:tav tm="100000">
                                          <p:val>
                                            <p:strVal val="#ppt_y"/>
                                          </p:val>
                                        </p:tav>
                                      </p:tavLst>
                                    </p:anim>
                                  </p:childTnLst>
                                </p:cTn>
                              </p:par>
                            </p:childTnLst>
                          </p:cTn>
                        </p:par>
                        <p:par>
                          <p:cTn id="84" fill="hold">
                            <p:stCondLst>
                              <p:cond delay="9000"/>
                            </p:stCondLst>
                            <p:childTnLst>
                              <p:par>
                                <p:cTn id="85" presetID="22" presetClass="entr" presetSubtype="2"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Effect transition="in" filter="wipe(right)">
                                      <p:cBhvr>
                                        <p:cTn id="8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5" grpId="0" animBg="1"/>
      <p:bldP spid="24" grpId="0" animBg="1"/>
      <p:bldP spid="25" grpId="0" animBg="1"/>
      <p:bldP spid="26" grpId="0" animBg="1"/>
      <p:bldP spid="28" grpId="0" animBg="1"/>
      <p:bldP spid="29" grpId="0" animBg="1"/>
      <p:bldP spid="30" grpId="0" animBg="1"/>
      <p:bldP spid="3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3" name="Rectangle 92"/>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078" name="Freeform 6"/>
          <p:cNvSpPr>
            <a:spLocks/>
          </p:cNvSpPr>
          <p:nvPr/>
        </p:nvSpPr>
        <p:spPr bwMode="auto">
          <a:xfrm>
            <a:off x="4912117" y="1501933"/>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00B0F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6"/>
          <p:cNvSpPr>
            <a:spLocks/>
          </p:cNvSpPr>
          <p:nvPr/>
        </p:nvSpPr>
        <p:spPr bwMode="auto">
          <a:xfrm flipH="1">
            <a:off x="1791234" y="2604011"/>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ED7D31"/>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7" name="Freeform 6"/>
          <p:cNvSpPr>
            <a:spLocks/>
          </p:cNvSpPr>
          <p:nvPr/>
        </p:nvSpPr>
        <p:spPr bwMode="auto">
          <a:xfrm>
            <a:off x="4912117" y="3706090"/>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A5A5A5"/>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7" name="Freeform 6"/>
          <p:cNvSpPr>
            <a:spLocks/>
          </p:cNvSpPr>
          <p:nvPr/>
        </p:nvSpPr>
        <p:spPr bwMode="auto">
          <a:xfrm flipH="1">
            <a:off x="1791234" y="4808169"/>
            <a:ext cx="5475817" cy="1511300"/>
          </a:xfrm>
          <a:custGeom>
            <a:avLst/>
            <a:gdLst/>
            <a:ahLst/>
            <a:cxnLst>
              <a:cxn ang="0">
                <a:pos x="1421" y="97"/>
              </a:cxn>
              <a:cxn ang="0">
                <a:pos x="518" y="97"/>
              </a:cxn>
              <a:cxn ang="0">
                <a:pos x="518" y="29"/>
              </a:cxn>
              <a:cxn ang="0">
                <a:pos x="489" y="0"/>
              </a:cxn>
              <a:cxn ang="0">
                <a:pos x="132" y="0"/>
              </a:cxn>
              <a:cxn ang="0">
                <a:pos x="103" y="29"/>
              </a:cxn>
              <a:cxn ang="0">
                <a:pos x="103" y="97"/>
              </a:cxn>
              <a:cxn ang="0">
                <a:pos x="29" y="97"/>
              </a:cxn>
              <a:cxn ang="0">
                <a:pos x="0" y="126"/>
              </a:cxn>
              <a:cxn ang="0">
                <a:pos x="0" y="367"/>
              </a:cxn>
              <a:cxn ang="0">
                <a:pos x="29" y="396"/>
              </a:cxn>
              <a:cxn ang="0">
                <a:pos x="1421" y="396"/>
              </a:cxn>
              <a:cxn ang="0">
                <a:pos x="1450" y="367"/>
              </a:cxn>
              <a:cxn ang="0">
                <a:pos x="1450" y="126"/>
              </a:cxn>
              <a:cxn ang="0">
                <a:pos x="1421" y="97"/>
              </a:cxn>
            </a:cxnLst>
            <a:rect l="0" t="0" r="r" b="b"/>
            <a:pathLst>
              <a:path w="1450" h="396">
                <a:moveTo>
                  <a:pt x="1421" y="97"/>
                </a:moveTo>
                <a:cubicBezTo>
                  <a:pt x="518" y="97"/>
                  <a:pt x="518" y="97"/>
                  <a:pt x="518" y="97"/>
                </a:cubicBezTo>
                <a:cubicBezTo>
                  <a:pt x="518" y="29"/>
                  <a:pt x="518" y="29"/>
                  <a:pt x="518" y="29"/>
                </a:cubicBezTo>
                <a:cubicBezTo>
                  <a:pt x="518" y="13"/>
                  <a:pt x="505" y="0"/>
                  <a:pt x="489" y="0"/>
                </a:cubicBezTo>
                <a:cubicBezTo>
                  <a:pt x="132" y="0"/>
                  <a:pt x="132" y="0"/>
                  <a:pt x="132" y="0"/>
                </a:cubicBezTo>
                <a:cubicBezTo>
                  <a:pt x="116" y="0"/>
                  <a:pt x="103" y="13"/>
                  <a:pt x="103" y="29"/>
                </a:cubicBezTo>
                <a:cubicBezTo>
                  <a:pt x="103" y="97"/>
                  <a:pt x="103" y="97"/>
                  <a:pt x="103" y="97"/>
                </a:cubicBezTo>
                <a:cubicBezTo>
                  <a:pt x="29" y="97"/>
                  <a:pt x="29" y="97"/>
                  <a:pt x="29" y="97"/>
                </a:cubicBezTo>
                <a:cubicBezTo>
                  <a:pt x="13" y="97"/>
                  <a:pt x="0" y="110"/>
                  <a:pt x="0" y="126"/>
                </a:cubicBezTo>
                <a:cubicBezTo>
                  <a:pt x="0" y="367"/>
                  <a:pt x="0" y="367"/>
                  <a:pt x="0" y="367"/>
                </a:cubicBezTo>
                <a:cubicBezTo>
                  <a:pt x="0" y="383"/>
                  <a:pt x="13" y="396"/>
                  <a:pt x="29" y="396"/>
                </a:cubicBezTo>
                <a:cubicBezTo>
                  <a:pt x="1421" y="396"/>
                  <a:pt x="1421" y="396"/>
                  <a:pt x="1421" y="396"/>
                </a:cubicBezTo>
                <a:cubicBezTo>
                  <a:pt x="1437" y="396"/>
                  <a:pt x="1450" y="383"/>
                  <a:pt x="1450" y="367"/>
                </a:cubicBezTo>
                <a:cubicBezTo>
                  <a:pt x="1450" y="126"/>
                  <a:pt x="1450" y="126"/>
                  <a:pt x="1450" y="126"/>
                </a:cubicBezTo>
                <a:cubicBezTo>
                  <a:pt x="1450" y="110"/>
                  <a:pt x="1437" y="97"/>
                  <a:pt x="1421" y="97"/>
                </a:cubicBezTo>
                <a:close/>
              </a:path>
            </a:pathLst>
          </a:custGeom>
          <a:solidFill>
            <a:srgbClr val="FFC000"/>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236"/>
          <p:cNvSpPr>
            <a:spLocks noChangeAspect="1" noEditPoints="1"/>
          </p:cNvSpPr>
          <p:nvPr/>
        </p:nvSpPr>
        <p:spPr bwMode="auto">
          <a:xfrm>
            <a:off x="5792000" y="4035738"/>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19" name="Group 72"/>
          <p:cNvGrpSpPr>
            <a:grpSpLocks noChangeAspect="1"/>
          </p:cNvGrpSpPr>
          <p:nvPr/>
        </p:nvGrpSpPr>
        <p:grpSpPr>
          <a:xfrm>
            <a:off x="5763030" y="1803534"/>
            <a:ext cx="580911" cy="548640"/>
            <a:chOff x="5530851" y="1866899"/>
            <a:chExt cx="285750" cy="269875"/>
          </a:xfrm>
          <a:solidFill>
            <a:schemeClr val="bg1"/>
          </a:solidFill>
          <a:effectLst>
            <a:outerShdw blurRad="50800" dist="38100" dir="2700000" algn="tl" rotWithShape="0">
              <a:prstClr val="black">
                <a:alpha val="40000"/>
              </a:prstClr>
            </a:outerShdw>
          </a:effectLst>
        </p:grpSpPr>
        <p:sp>
          <p:nvSpPr>
            <p:cNvPr id="12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2" name="Group 61"/>
          <p:cNvGrpSpPr>
            <a:grpSpLocks noChangeAspect="1"/>
          </p:cNvGrpSpPr>
          <p:nvPr/>
        </p:nvGrpSpPr>
        <p:grpSpPr>
          <a:xfrm>
            <a:off x="5818497" y="2880348"/>
            <a:ext cx="548640" cy="564683"/>
            <a:chOff x="2700338" y="1350961"/>
            <a:chExt cx="271463" cy="279401"/>
          </a:xfrm>
          <a:solidFill>
            <a:schemeClr val="bg1"/>
          </a:solidFill>
          <a:effectLst>
            <a:outerShdw blurRad="50800" dist="38100" dir="2700000" algn="tl" rotWithShape="0">
              <a:prstClr val="black">
                <a:alpha val="40000"/>
              </a:prstClr>
            </a:outerShdw>
          </a:effectLst>
        </p:grpSpPr>
        <p:grpSp>
          <p:nvGrpSpPr>
            <p:cNvPr id="123" name="Group 405"/>
            <p:cNvGrpSpPr/>
            <p:nvPr/>
          </p:nvGrpSpPr>
          <p:grpSpPr>
            <a:xfrm>
              <a:off x="2808288" y="1350961"/>
              <a:ext cx="163513" cy="171450"/>
              <a:chOff x="2808288" y="1350961"/>
              <a:chExt cx="163513" cy="171450"/>
            </a:xfrm>
            <a:grpFill/>
          </p:grpSpPr>
          <p:sp>
            <p:nvSpPr>
              <p:cNvPr id="125"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4"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8" name="Group 75"/>
          <p:cNvGrpSpPr>
            <a:grpSpLocks noChangeAspect="1"/>
          </p:cNvGrpSpPr>
          <p:nvPr/>
        </p:nvGrpSpPr>
        <p:grpSpPr>
          <a:xfrm>
            <a:off x="5808263" y="5263692"/>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12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1" name="TextBox 130"/>
          <p:cNvSpPr txBox="1"/>
          <p:nvPr/>
        </p:nvSpPr>
        <p:spPr>
          <a:xfrm>
            <a:off x="9439518" y="1973445"/>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01</a:t>
            </a:r>
          </a:p>
        </p:txBody>
      </p:sp>
      <p:sp>
        <p:nvSpPr>
          <p:cNvPr id="132" name="TextBox 131"/>
          <p:cNvSpPr txBox="1"/>
          <p:nvPr/>
        </p:nvSpPr>
        <p:spPr>
          <a:xfrm>
            <a:off x="1859363" y="3087189"/>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02</a:t>
            </a:r>
          </a:p>
        </p:txBody>
      </p:sp>
      <p:sp>
        <p:nvSpPr>
          <p:cNvPr id="133" name="TextBox 132"/>
          <p:cNvSpPr txBox="1"/>
          <p:nvPr/>
        </p:nvSpPr>
        <p:spPr>
          <a:xfrm>
            <a:off x="9457646" y="4115311"/>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03</a:t>
            </a:r>
          </a:p>
        </p:txBody>
      </p:sp>
      <p:sp>
        <p:nvSpPr>
          <p:cNvPr id="134" name="TextBox 133"/>
          <p:cNvSpPr txBox="1"/>
          <p:nvPr/>
        </p:nvSpPr>
        <p:spPr>
          <a:xfrm>
            <a:off x="1818071" y="5315384"/>
            <a:ext cx="862159" cy="954107"/>
          </a:xfrm>
          <a:prstGeom prst="rect">
            <a:avLst/>
          </a:prstGeom>
          <a:noFill/>
          <a:effectLst>
            <a:outerShdw blurRad="50800" dist="38100" dir="2700000" algn="tl" rotWithShape="0">
              <a:prstClr val="black">
                <a:alpha val="40000"/>
              </a:prstClr>
            </a:outerShdw>
          </a:effectLst>
        </p:spPr>
        <p:txBody>
          <a:bodyPr wrap="none" rtlCol="0">
            <a:spAutoFit/>
          </a:bodyPr>
          <a:lstStyle/>
          <a:p>
            <a:pPr algn="ctr"/>
            <a:r>
              <a:rPr lang="en-US" sz="1600" b="1" dirty="0">
                <a:solidFill>
                  <a:schemeClr val="bg1"/>
                </a:solidFill>
              </a:rPr>
              <a:t>OPTION</a:t>
            </a:r>
          </a:p>
          <a:p>
            <a:pPr algn="ctr"/>
            <a:r>
              <a:rPr lang="en-US" sz="4000" b="1" dirty="0">
                <a:solidFill>
                  <a:schemeClr val="bg1"/>
                </a:solidFill>
              </a:rPr>
              <a:t>04</a:t>
            </a:r>
          </a:p>
        </p:txBody>
      </p:sp>
      <p:sp>
        <p:nvSpPr>
          <p:cNvPr id="135" name="Text Box 10"/>
          <p:cNvSpPr txBox="1">
            <a:spLocks noChangeArrowheads="1"/>
          </p:cNvSpPr>
          <p:nvPr/>
        </p:nvSpPr>
        <p:spPr bwMode="auto">
          <a:xfrm>
            <a:off x="7113615" y="1913132"/>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6" name="Text Box 10"/>
          <p:cNvSpPr txBox="1">
            <a:spLocks noChangeArrowheads="1"/>
          </p:cNvSpPr>
          <p:nvPr/>
        </p:nvSpPr>
        <p:spPr bwMode="auto">
          <a:xfrm>
            <a:off x="2819224" y="3026331"/>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7" name="Text Box 10"/>
          <p:cNvSpPr txBox="1">
            <a:spLocks noChangeArrowheads="1"/>
          </p:cNvSpPr>
          <p:nvPr/>
        </p:nvSpPr>
        <p:spPr bwMode="auto">
          <a:xfrm>
            <a:off x="7108176" y="411044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sp>
        <p:nvSpPr>
          <p:cNvPr id="138" name="Text Box 10"/>
          <p:cNvSpPr txBox="1">
            <a:spLocks noChangeArrowheads="1"/>
          </p:cNvSpPr>
          <p:nvPr/>
        </p:nvSpPr>
        <p:spPr bwMode="auto">
          <a:xfrm>
            <a:off x="2819223" y="5217389"/>
            <a:ext cx="2482851" cy="10372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exercitation</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922348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barn(inVertical)">
                                      <p:cBhvr>
                                        <p:cTn id="7" dur="1000"/>
                                        <p:tgtEl>
                                          <p:spTgt spid="9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31"/>
                                        </p:tgtEl>
                                        <p:attrNameLst>
                                          <p:attrName>style.visibility</p:attrName>
                                        </p:attrNameLst>
                                      </p:cBhvr>
                                      <p:to>
                                        <p:strVal val="visible"/>
                                      </p:to>
                                    </p:set>
                                    <p:anim calcmode="lin" valueType="num">
                                      <p:cBhvr>
                                        <p:cTn id="16" dur="500" fill="hold"/>
                                        <p:tgtEl>
                                          <p:spTgt spid="131"/>
                                        </p:tgtEl>
                                        <p:attrNameLst>
                                          <p:attrName>ppt_w</p:attrName>
                                        </p:attrNameLst>
                                      </p:cBhvr>
                                      <p:tavLst>
                                        <p:tav tm="0">
                                          <p:val>
                                            <p:fltVal val="0"/>
                                          </p:val>
                                        </p:tav>
                                        <p:tav tm="100000">
                                          <p:val>
                                            <p:strVal val="#ppt_w"/>
                                          </p:val>
                                        </p:tav>
                                      </p:tavLst>
                                    </p:anim>
                                    <p:anim calcmode="lin" valueType="num">
                                      <p:cBhvr>
                                        <p:cTn id="17" dur="500" fill="hold"/>
                                        <p:tgtEl>
                                          <p:spTgt spid="131"/>
                                        </p:tgtEl>
                                        <p:attrNameLst>
                                          <p:attrName>ppt_h</p:attrName>
                                        </p:attrNameLst>
                                      </p:cBhvr>
                                      <p:tavLst>
                                        <p:tav tm="0">
                                          <p:val>
                                            <p:fltVal val="0"/>
                                          </p:val>
                                        </p:tav>
                                        <p:tav tm="100000">
                                          <p:val>
                                            <p:strVal val="#ppt_h"/>
                                          </p:val>
                                        </p:tav>
                                      </p:tavLst>
                                    </p:anim>
                                    <p:animEffect transition="in" filter="fade">
                                      <p:cBhvr>
                                        <p:cTn id="18" dur="500"/>
                                        <p:tgtEl>
                                          <p:spTgt spid="131"/>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19"/>
                                        </p:tgtEl>
                                        <p:attrNameLst>
                                          <p:attrName>style.visibility</p:attrName>
                                        </p:attrNameLst>
                                      </p:cBhvr>
                                      <p:to>
                                        <p:strVal val="visible"/>
                                      </p:to>
                                    </p:set>
                                    <p:anim calcmode="lin" valueType="num">
                                      <p:cBhvr>
                                        <p:cTn id="22" dur="500" fill="hold"/>
                                        <p:tgtEl>
                                          <p:spTgt spid="119"/>
                                        </p:tgtEl>
                                        <p:attrNameLst>
                                          <p:attrName>ppt_w</p:attrName>
                                        </p:attrNameLst>
                                      </p:cBhvr>
                                      <p:tavLst>
                                        <p:tav tm="0">
                                          <p:val>
                                            <p:fltVal val="0"/>
                                          </p:val>
                                        </p:tav>
                                        <p:tav tm="100000">
                                          <p:val>
                                            <p:strVal val="#ppt_w"/>
                                          </p:val>
                                        </p:tav>
                                      </p:tavLst>
                                    </p:anim>
                                    <p:anim calcmode="lin" valueType="num">
                                      <p:cBhvr>
                                        <p:cTn id="23" dur="500" fill="hold"/>
                                        <p:tgtEl>
                                          <p:spTgt spid="119"/>
                                        </p:tgtEl>
                                        <p:attrNameLst>
                                          <p:attrName>ppt_h</p:attrName>
                                        </p:attrNameLst>
                                      </p:cBhvr>
                                      <p:tavLst>
                                        <p:tav tm="0">
                                          <p:val>
                                            <p:fltVal val="0"/>
                                          </p:val>
                                        </p:tav>
                                        <p:tav tm="100000">
                                          <p:val>
                                            <p:strVal val="#ppt_h"/>
                                          </p:val>
                                        </p:tav>
                                      </p:tavLst>
                                    </p:anim>
                                    <p:animEffect transition="in" filter="fade">
                                      <p:cBhvr>
                                        <p:cTn id="24" dur="500"/>
                                        <p:tgtEl>
                                          <p:spTgt spid="119"/>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35"/>
                                        </p:tgtEl>
                                        <p:attrNameLst>
                                          <p:attrName>style.visibility</p:attrName>
                                        </p:attrNameLst>
                                      </p:cBhvr>
                                      <p:to>
                                        <p:strVal val="visible"/>
                                      </p:to>
                                    </p:set>
                                    <p:animEffect transition="in" filter="fade">
                                      <p:cBhvr>
                                        <p:cTn id="28" dur="1000"/>
                                        <p:tgtEl>
                                          <p:spTgt spid="135"/>
                                        </p:tgtEl>
                                      </p:cBhvr>
                                    </p:animEffect>
                                    <p:anim calcmode="lin" valueType="num">
                                      <p:cBhvr>
                                        <p:cTn id="29" dur="1000" fill="hold"/>
                                        <p:tgtEl>
                                          <p:spTgt spid="135"/>
                                        </p:tgtEl>
                                        <p:attrNameLst>
                                          <p:attrName>ppt_x</p:attrName>
                                        </p:attrNameLst>
                                      </p:cBhvr>
                                      <p:tavLst>
                                        <p:tav tm="0">
                                          <p:val>
                                            <p:strVal val="#ppt_x"/>
                                          </p:val>
                                        </p:tav>
                                        <p:tav tm="100000">
                                          <p:val>
                                            <p:strVal val="#ppt_x"/>
                                          </p:val>
                                        </p:tav>
                                      </p:tavLst>
                                    </p:anim>
                                    <p:anim calcmode="lin" valueType="num">
                                      <p:cBhvr>
                                        <p:cTn id="30" dur="1000" fill="hold"/>
                                        <p:tgtEl>
                                          <p:spTgt spid="135"/>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2" presetClass="entr" presetSubtype="4" fill="hold" grpId="0" nodeType="afterEffect">
                                  <p:stCondLst>
                                    <p:cond delay="0"/>
                                  </p:stCondLst>
                                  <p:childTnLst>
                                    <p:set>
                                      <p:cBhvr>
                                        <p:cTn id="33" dur="1" fill="hold">
                                          <p:stCondLst>
                                            <p:cond delay="0"/>
                                          </p:stCondLst>
                                        </p:cTn>
                                        <p:tgtEl>
                                          <p:spTgt spid="147"/>
                                        </p:tgtEl>
                                        <p:attrNameLst>
                                          <p:attrName>style.visibility</p:attrName>
                                        </p:attrNameLst>
                                      </p:cBhvr>
                                      <p:to>
                                        <p:strVal val="visible"/>
                                      </p:to>
                                    </p:set>
                                    <p:anim calcmode="lin" valueType="num">
                                      <p:cBhvr additive="base">
                                        <p:cTn id="34" dur="500" fill="hold"/>
                                        <p:tgtEl>
                                          <p:spTgt spid="147"/>
                                        </p:tgtEl>
                                        <p:attrNameLst>
                                          <p:attrName>ppt_x</p:attrName>
                                        </p:attrNameLst>
                                      </p:cBhvr>
                                      <p:tavLst>
                                        <p:tav tm="0">
                                          <p:val>
                                            <p:strVal val="#ppt_x"/>
                                          </p:val>
                                        </p:tav>
                                        <p:tav tm="100000">
                                          <p:val>
                                            <p:strVal val="#ppt_x"/>
                                          </p:val>
                                        </p:tav>
                                      </p:tavLst>
                                    </p:anim>
                                    <p:anim calcmode="lin" valueType="num">
                                      <p:cBhvr additive="base">
                                        <p:cTn id="35" dur="500" fill="hold"/>
                                        <p:tgtEl>
                                          <p:spTgt spid="147"/>
                                        </p:tgtEl>
                                        <p:attrNameLst>
                                          <p:attrName>ppt_y</p:attrName>
                                        </p:attrNameLst>
                                      </p:cBhvr>
                                      <p:tavLst>
                                        <p:tav tm="0">
                                          <p:val>
                                            <p:strVal val="1+#ppt_h/2"/>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132"/>
                                        </p:tgtEl>
                                        <p:attrNameLst>
                                          <p:attrName>style.visibility</p:attrName>
                                        </p:attrNameLst>
                                      </p:cBhvr>
                                      <p:to>
                                        <p:strVal val="visible"/>
                                      </p:to>
                                    </p:set>
                                    <p:anim calcmode="lin" valueType="num">
                                      <p:cBhvr>
                                        <p:cTn id="39" dur="500" fill="hold"/>
                                        <p:tgtEl>
                                          <p:spTgt spid="132"/>
                                        </p:tgtEl>
                                        <p:attrNameLst>
                                          <p:attrName>ppt_w</p:attrName>
                                        </p:attrNameLst>
                                      </p:cBhvr>
                                      <p:tavLst>
                                        <p:tav tm="0">
                                          <p:val>
                                            <p:fltVal val="0"/>
                                          </p:val>
                                        </p:tav>
                                        <p:tav tm="100000">
                                          <p:val>
                                            <p:strVal val="#ppt_w"/>
                                          </p:val>
                                        </p:tav>
                                      </p:tavLst>
                                    </p:anim>
                                    <p:anim calcmode="lin" valueType="num">
                                      <p:cBhvr>
                                        <p:cTn id="40" dur="500" fill="hold"/>
                                        <p:tgtEl>
                                          <p:spTgt spid="132"/>
                                        </p:tgtEl>
                                        <p:attrNameLst>
                                          <p:attrName>ppt_h</p:attrName>
                                        </p:attrNameLst>
                                      </p:cBhvr>
                                      <p:tavLst>
                                        <p:tav tm="0">
                                          <p:val>
                                            <p:fltVal val="0"/>
                                          </p:val>
                                        </p:tav>
                                        <p:tav tm="100000">
                                          <p:val>
                                            <p:strVal val="#ppt_h"/>
                                          </p:val>
                                        </p:tav>
                                      </p:tavLst>
                                    </p:anim>
                                    <p:animEffect transition="in" filter="fade">
                                      <p:cBhvr>
                                        <p:cTn id="41" dur="500"/>
                                        <p:tgtEl>
                                          <p:spTgt spid="132"/>
                                        </p:tgtEl>
                                      </p:cBhvr>
                                    </p:animEffect>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122"/>
                                        </p:tgtEl>
                                        <p:attrNameLst>
                                          <p:attrName>style.visibility</p:attrName>
                                        </p:attrNameLst>
                                      </p:cBhvr>
                                      <p:to>
                                        <p:strVal val="visible"/>
                                      </p:to>
                                    </p:set>
                                    <p:anim calcmode="lin" valueType="num">
                                      <p:cBhvr>
                                        <p:cTn id="45" dur="500" fill="hold"/>
                                        <p:tgtEl>
                                          <p:spTgt spid="122"/>
                                        </p:tgtEl>
                                        <p:attrNameLst>
                                          <p:attrName>ppt_w</p:attrName>
                                        </p:attrNameLst>
                                      </p:cBhvr>
                                      <p:tavLst>
                                        <p:tav tm="0">
                                          <p:val>
                                            <p:fltVal val="0"/>
                                          </p:val>
                                        </p:tav>
                                        <p:tav tm="100000">
                                          <p:val>
                                            <p:strVal val="#ppt_w"/>
                                          </p:val>
                                        </p:tav>
                                      </p:tavLst>
                                    </p:anim>
                                    <p:anim calcmode="lin" valueType="num">
                                      <p:cBhvr>
                                        <p:cTn id="46" dur="500" fill="hold"/>
                                        <p:tgtEl>
                                          <p:spTgt spid="122"/>
                                        </p:tgtEl>
                                        <p:attrNameLst>
                                          <p:attrName>ppt_h</p:attrName>
                                        </p:attrNameLst>
                                      </p:cBhvr>
                                      <p:tavLst>
                                        <p:tav tm="0">
                                          <p:val>
                                            <p:fltVal val="0"/>
                                          </p:val>
                                        </p:tav>
                                        <p:tav tm="100000">
                                          <p:val>
                                            <p:strVal val="#ppt_h"/>
                                          </p:val>
                                        </p:tav>
                                      </p:tavLst>
                                    </p:anim>
                                    <p:animEffect transition="in" filter="fade">
                                      <p:cBhvr>
                                        <p:cTn id="47" dur="500"/>
                                        <p:tgtEl>
                                          <p:spTgt spid="122"/>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136"/>
                                        </p:tgtEl>
                                        <p:attrNameLst>
                                          <p:attrName>style.visibility</p:attrName>
                                        </p:attrNameLst>
                                      </p:cBhvr>
                                      <p:to>
                                        <p:strVal val="visible"/>
                                      </p:to>
                                    </p:set>
                                    <p:animEffect transition="in" filter="fade">
                                      <p:cBhvr>
                                        <p:cTn id="51" dur="1000"/>
                                        <p:tgtEl>
                                          <p:spTgt spid="136"/>
                                        </p:tgtEl>
                                      </p:cBhvr>
                                    </p:animEffect>
                                    <p:anim calcmode="lin" valueType="num">
                                      <p:cBhvr>
                                        <p:cTn id="52" dur="1000" fill="hold"/>
                                        <p:tgtEl>
                                          <p:spTgt spid="136"/>
                                        </p:tgtEl>
                                        <p:attrNameLst>
                                          <p:attrName>ppt_x</p:attrName>
                                        </p:attrNameLst>
                                      </p:cBhvr>
                                      <p:tavLst>
                                        <p:tav tm="0">
                                          <p:val>
                                            <p:strVal val="#ppt_x"/>
                                          </p:val>
                                        </p:tav>
                                        <p:tav tm="100000">
                                          <p:val>
                                            <p:strVal val="#ppt_x"/>
                                          </p:val>
                                        </p:tav>
                                      </p:tavLst>
                                    </p:anim>
                                    <p:anim calcmode="lin" valueType="num">
                                      <p:cBhvr>
                                        <p:cTn id="53" dur="1000" fill="hold"/>
                                        <p:tgtEl>
                                          <p:spTgt spid="13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4" fill="hold" grpId="0" nodeType="afterEffect">
                                  <p:stCondLst>
                                    <p:cond delay="0"/>
                                  </p:stCondLst>
                                  <p:childTnLst>
                                    <p:set>
                                      <p:cBhvr>
                                        <p:cTn id="56" dur="1" fill="hold">
                                          <p:stCondLst>
                                            <p:cond delay="0"/>
                                          </p:stCondLst>
                                        </p:cTn>
                                        <p:tgtEl>
                                          <p:spTgt spid="187"/>
                                        </p:tgtEl>
                                        <p:attrNameLst>
                                          <p:attrName>style.visibility</p:attrName>
                                        </p:attrNameLst>
                                      </p:cBhvr>
                                      <p:to>
                                        <p:strVal val="visible"/>
                                      </p:to>
                                    </p:set>
                                    <p:anim calcmode="lin" valueType="num">
                                      <p:cBhvr additive="base">
                                        <p:cTn id="57" dur="500" fill="hold"/>
                                        <p:tgtEl>
                                          <p:spTgt spid="187"/>
                                        </p:tgtEl>
                                        <p:attrNameLst>
                                          <p:attrName>ppt_x</p:attrName>
                                        </p:attrNameLst>
                                      </p:cBhvr>
                                      <p:tavLst>
                                        <p:tav tm="0">
                                          <p:val>
                                            <p:strVal val="#ppt_x"/>
                                          </p:val>
                                        </p:tav>
                                        <p:tav tm="100000">
                                          <p:val>
                                            <p:strVal val="#ppt_x"/>
                                          </p:val>
                                        </p:tav>
                                      </p:tavLst>
                                    </p:anim>
                                    <p:anim calcmode="lin" valueType="num">
                                      <p:cBhvr additive="base">
                                        <p:cTn id="58" dur="500" fill="hold"/>
                                        <p:tgtEl>
                                          <p:spTgt spid="187"/>
                                        </p:tgtEl>
                                        <p:attrNameLst>
                                          <p:attrName>ppt_y</p:attrName>
                                        </p:attrNameLst>
                                      </p:cBhvr>
                                      <p:tavLst>
                                        <p:tav tm="0">
                                          <p:val>
                                            <p:strVal val="1+#ppt_h/2"/>
                                          </p:val>
                                        </p:tav>
                                        <p:tav tm="100000">
                                          <p:val>
                                            <p:strVal val="#ppt_y"/>
                                          </p:val>
                                        </p:tav>
                                      </p:tavLst>
                                    </p:anim>
                                  </p:childTnLst>
                                </p:cTn>
                              </p:par>
                            </p:childTnLst>
                          </p:cTn>
                        </p:par>
                        <p:par>
                          <p:cTn id="59" fill="hold">
                            <p:stCondLst>
                              <p:cond delay="6500"/>
                            </p:stCondLst>
                            <p:childTnLst>
                              <p:par>
                                <p:cTn id="60" presetID="53" presetClass="entr" presetSubtype="16" fill="hold" grpId="0" nodeType="afterEffect">
                                  <p:stCondLst>
                                    <p:cond delay="0"/>
                                  </p:stCondLst>
                                  <p:childTnLst>
                                    <p:set>
                                      <p:cBhvr>
                                        <p:cTn id="61" dur="1" fill="hold">
                                          <p:stCondLst>
                                            <p:cond delay="0"/>
                                          </p:stCondLst>
                                        </p:cTn>
                                        <p:tgtEl>
                                          <p:spTgt spid="133"/>
                                        </p:tgtEl>
                                        <p:attrNameLst>
                                          <p:attrName>style.visibility</p:attrName>
                                        </p:attrNameLst>
                                      </p:cBhvr>
                                      <p:to>
                                        <p:strVal val="visible"/>
                                      </p:to>
                                    </p:set>
                                    <p:anim calcmode="lin" valueType="num">
                                      <p:cBhvr>
                                        <p:cTn id="62" dur="500" fill="hold"/>
                                        <p:tgtEl>
                                          <p:spTgt spid="133"/>
                                        </p:tgtEl>
                                        <p:attrNameLst>
                                          <p:attrName>ppt_w</p:attrName>
                                        </p:attrNameLst>
                                      </p:cBhvr>
                                      <p:tavLst>
                                        <p:tav tm="0">
                                          <p:val>
                                            <p:fltVal val="0"/>
                                          </p:val>
                                        </p:tav>
                                        <p:tav tm="100000">
                                          <p:val>
                                            <p:strVal val="#ppt_w"/>
                                          </p:val>
                                        </p:tav>
                                      </p:tavLst>
                                    </p:anim>
                                    <p:anim calcmode="lin" valueType="num">
                                      <p:cBhvr>
                                        <p:cTn id="63" dur="500" fill="hold"/>
                                        <p:tgtEl>
                                          <p:spTgt spid="133"/>
                                        </p:tgtEl>
                                        <p:attrNameLst>
                                          <p:attrName>ppt_h</p:attrName>
                                        </p:attrNameLst>
                                      </p:cBhvr>
                                      <p:tavLst>
                                        <p:tav tm="0">
                                          <p:val>
                                            <p:fltVal val="0"/>
                                          </p:val>
                                        </p:tav>
                                        <p:tav tm="100000">
                                          <p:val>
                                            <p:strVal val="#ppt_h"/>
                                          </p:val>
                                        </p:tav>
                                      </p:tavLst>
                                    </p:anim>
                                    <p:animEffect transition="in" filter="fade">
                                      <p:cBhvr>
                                        <p:cTn id="64" dur="500"/>
                                        <p:tgtEl>
                                          <p:spTgt spid="133"/>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118"/>
                                        </p:tgtEl>
                                        <p:attrNameLst>
                                          <p:attrName>style.visibility</p:attrName>
                                        </p:attrNameLst>
                                      </p:cBhvr>
                                      <p:to>
                                        <p:strVal val="visible"/>
                                      </p:to>
                                    </p:set>
                                    <p:anim calcmode="lin" valueType="num">
                                      <p:cBhvr>
                                        <p:cTn id="68" dur="500" fill="hold"/>
                                        <p:tgtEl>
                                          <p:spTgt spid="118"/>
                                        </p:tgtEl>
                                        <p:attrNameLst>
                                          <p:attrName>ppt_w</p:attrName>
                                        </p:attrNameLst>
                                      </p:cBhvr>
                                      <p:tavLst>
                                        <p:tav tm="0">
                                          <p:val>
                                            <p:fltVal val="0"/>
                                          </p:val>
                                        </p:tav>
                                        <p:tav tm="100000">
                                          <p:val>
                                            <p:strVal val="#ppt_w"/>
                                          </p:val>
                                        </p:tav>
                                      </p:tavLst>
                                    </p:anim>
                                    <p:anim calcmode="lin" valueType="num">
                                      <p:cBhvr>
                                        <p:cTn id="69" dur="500" fill="hold"/>
                                        <p:tgtEl>
                                          <p:spTgt spid="118"/>
                                        </p:tgtEl>
                                        <p:attrNameLst>
                                          <p:attrName>ppt_h</p:attrName>
                                        </p:attrNameLst>
                                      </p:cBhvr>
                                      <p:tavLst>
                                        <p:tav tm="0">
                                          <p:val>
                                            <p:fltVal val="0"/>
                                          </p:val>
                                        </p:tav>
                                        <p:tav tm="100000">
                                          <p:val>
                                            <p:strVal val="#ppt_h"/>
                                          </p:val>
                                        </p:tav>
                                      </p:tavLst>
                                    </p:anim>
                                    <p:animEffect transition="in" filter="fade">
                                      <p:cBhvr>
                                        <p:cTn id="70" dur="500"/>
                                        <p:tgtEl>
                                          <p:spTgt spid="118"/>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137"/>
                                        </p:tgtEl>
                                        <p:attrNameLst>
                                          <p:attrName>style.visibility</p:attrName>
                                        </p:attrNameLst>
                                      </p:cBhvr>
                                      <p:to>
                                        <p:strVal val="visible"/>
                                      </p:to>
                                    </p:set>
                                    <p:animEffect transition="in" filter="fade">
                                      <p:cBhvr>
                                        <p:cTn id="74" dur="1000"/>
                                        <p:tgtEl>
                                          <p:spTgt spid="137"/>
                                        </p:tgtEl>
                                      </p:cBhvr>
                                    </p:animEffect>
                                    <p:anim calcmode="lin" valueType="num">
                                      <p:cBhvr>
                                        <p:cTn id="75" dur="1000" fill="hold"/>
                                        <p:tgtEl>
                                          <p:spTgt spid="137"/>
                                        </p:tgtEl>
                                        <p:attrNameLst>
                                          <p:attrName>ppt_x</p:attrName>
                                        </p:attrNameLst>
                                      </p:cBhvr>
                                      <p:tavLst>
                                        <p:tav tm="0">
                                          <p:val>
                                            <p:strVal val="#ppt_x"/>
                                          </p:val>
                                        </p:tav>
                                        <p:tav tm="100000">
                                          <p:val>
                                            <p:strVal val="#ppt_x"/>
                                          </p:val>
                                        </p:tav>
                                      </p:tavLst>
                                    </p:anim>
                                    <p:anim calcmode="lin" valueType="num">
                                      <p:cBhvr>
                                        <p:cTn id="76" dur="1000" fill="hold"/>
                                        <p:tgtEl>
                                          <p:spTgt spid="137"/>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 presetClass="entr" presetSubtype="4" fill="hold" grpId="0" nodeType="afterEffect">
                                  <p:stCondLst>
                                    <p:cond delay="0"/>
                                  </p:stCondLst>
                                  <p:childTnLst>
                                    <p:set>
                                      <p:cBhvr>
                                        <p:cTn id="79" dur="1" fill="hold">
                                          <p:stCondLst>
                                            <p:cond delay="0"/>
                                          </p:stCondLst>
                                        </p:cTn>
                                        <p:tgtEl>
                                          <p:spTgt spid="227"/>
                                        </p:tgtEl>
                                        <p:attrNameLst>
                                          <p:attrName>style.visibility</p:attrName>
                                        </p:attrNameLst>
                                      </p:cBhvr>
                                      <p:to>
                                        <p:strVal val="visible"/>
                                      </p:to>
                                    </p:set>
                                    <p:anim calcmode="lin" valueType="num">
                                      <p:cBhvr additive="base">
                                        <p:cTn id="80" dur="500" fill="hold"/>
                                        <p:tgtEl>
                                          <p:spTgt spid="227"/>
                                        </p:tgtEl>
                                        <p:attrNameLst>
                                          <p:attrName>ppt_x</p:attrName>
                                        </p:attrNameLst>
                                      </p:cBhvr>
                                      <p:tavLst>
                                        <p:tav tm="0">
                                          <p:val>
                                            <p:strVal val="#ppt_x"/>
                                          </p:val>
                                        </p:tav>
                                        <p:tav tm="100000">
                                          <p:val>
                                            <p:strVal val="#ppt_x"/>
                                          </p:val>
                                        </p:tav>
                                      </p:tavLst>
                                    </p:anim>
                                    <p:anim calcmode="lin" valueType="num">
                                      <p:cBhvr additive="base">
                                        <p:cTn id="81" dur="500" fill="hold"/>
                                        <p:tgtEl>
                                          <p:spTgt spid="227"/>
                                        </p:tgtEl>
                                        <p:attrNameLst>
                                          <p:attrName>ppt_y</p:attrName>
                                        </p:attrNameLst>
                                      </p:cBhvr>
                                      <p:tavLst>
                                        <p:tav tm="0">
                                          <p:val>
                                            <p:strVal val="1+#ppt_h/2"/>
                                          </p:val>
                                        </p:tav>
                                        <p:tav tm="100000">
                                          <p:val>
                                            <p:strVal val="#ppt_y"/>
                                          </p:val>
                                        </p:tav>
                                      </p:tavLst>
                                    </p:anim>
                                  </p:childTnLst>
                                </p:cTn>
                              </p:par>
                            </p:childTnLst>
                          </p:cTn>
                        </p:par>
                        <p:par>
                          <p:cTn id="82" fill="hold">
                            <p:stCondLst>
                              <p:cond delay="9000"/>
                            </p:stCondLst>
                            <p:childTnLst>
                              <p:par>
                                <p:cTn id="83" presetID="53" presetClass="entr" presetSubtype="16" fill="hold" grpId="0" nodeType="afterEffect">
                                  <p:stCondLst>
                                    <p:cond delay="0"/>
                                  </p:stCondLst>
                                  <p:childTnLst>
                                    <p:set>
                                      <p:cBhvr>
                                        <p:cTn id="84" dur="1" fill="hold">
                                          <p:stCondLst>
                                            <p:cond delay="0"/>
                                          </p:stCondLst>
                                        </p:cTn>
                                        <p:tgtEl>
                                          <p:spTgt spid="134"/>
                                        </p:tgtEl>
                                        <p:attrNameLst>
                                          <p:attrName>style.visibility</p:attrName>
                                        </p:attrNameLst>
                                      </p:cBhvr>
                                      <p:to>
                                        <p:strVal val="visible"/>
                                      </p:to>
                                    </p:set>
                                    <p:anim calcmode="lin" valueType="num">
                                      <p:cBhvr>
                                        <p:cTn id="85" dur="500" fill="hold"/>
                                        <p:tgtEl>
                                          <p:spTgt spid="134"/>
                                        </p:tgtEl>
                                        <p:attrNameLst>
                                          <p:attrName>ppt_w</p:attrName>
                                        </p:attrNameLst>
                                      </p:cBhvr>
                                      <p:tavLst>
                                        <p:tav tm="0">
                                          <p:val>
                                            <p:fltVal val="0"/>
                                          </p:val>
                                        </p:tav>
                                        <p:tav tm="100000">
                                          <p:val>
                                            <p:strVal val="#ppt_w"/>
                                          </p:val>
                                        </p:tav>
                                      </p:tavLst>
                                    </p:anim>
                                    <p:anim calcmode="lin" valueType="num">
                                      <p:cBhvr>
                                        <p:cTn id="86" dur="500" fill="hold"/>
                                        <p:tgtEl>
                                          <p:spTgt spid="134"/>
                                        </p:tgtEl>
                                        <p:attrNameLst>
                                          <p:attrName>ppt_h</p:attrName>
                                        </p:attrNameLst>
                                      </p:cBhvr>
                                      <p:tavLst>
                                        <p:tav tm="0">
                                          <p:val>
                                            <p:fltVal val="0"/>
                                          </p:val>
                                        </p:tav>
                                        <p:tav tm="100000">
                                          <p:val>
                                            <p:strVal val="#ppt_h"/>
                                          </p:val>
                                        </p:tav>
                                      </p:tavLst>
                                    </p:anim>
                                    <p:animEffect transition="in" filter="fade">
                                      <p:cBhvr>
                                        <p:cTn id="87" dur="500"/>
                                        <p:tgtEl>
                                          <p:spTgt spid="134"/>
                                        </p:tgtEl>
                                      </p:cBhvr>
                                    </p:animEffect>
                                  </p:childTnLst>
                                </p:cTn>
                              </p:par>
                            </p:childTnLst>
                          </p:cTn>
                        </p:par>
                        <p:par>
                          <p:cTn id="88" fill="hold">
                            <p:stCondLst>
                              <p:cond delay="9500"/>
                            </p:stCondLst>
                            <p:childTnLst>
                              <p:par>
                                <p:cTn id="89" presetID="53" presetClass="entr" presetSubtype="16" fill="hold" nodeType="afterEffect">
                                  <p:stCondLst>
                                    <p:cond delay="0"/>
                                  </p:stCondLst>
                                  <p:childTnLst>
                                    <p:set>
                                      <p:cBhvr>
                                        <p:cTn id="90" dur="1" fill="hold">
                                          <p:stCondLst>
                                            <p:cond delay="0"/>
                                          </p:stCondLst>
                                        </p:cTn>
                                        <p:tgtEl>
                                          <p:spTgt spid="128"/>
                                        </p:tgtEl>
                                        <p:attrNameLst>
                                          <p:attrName>style.visibility</p:attrName>
                                        </p:attrNameLst>
                                      </p:cBhvr>
                                      <p:to>
                                        <p:strVal val="visible"/>
                                      </p:to>
                                    </p:set>
                                    <p:anim calcmode="lin" valueType="num">
                                      <p:cBhvr>
                                        <p:cTn id="91" dur="500" fill="hold"/>
                                        <p:tgtEl>
                                          <p:spTgt spid="128"/>
                                        </p:tgtEl>
                                        <p:attrNameLst>
                                          <p:attrName>ppt_w</p:attrName>
                                        </p:attrNameLst>
                                      </p:cBhvr>
                                      <p:tavLst>
                                        <p:tav tm="0">
                                          <p:val>
                                            <p:fltVal val="0"/>
                                          </p:val>
                                        </p:tav>
                                        <p:tav tm="100000">
                                          <p:val>
                                            <p:strVal val="#ppt_w"/>
                                          </p:val>
                                        </p:tav>
                                      </p:tavLst>
                                    </p:anim>
                                    <p:anim calcmode="lin" valueType="num">
                                      <p:cBhvr>
                                        <p:cTn id="92" dur="500" fill="hold"/>
                                        <p:tgtEl>
                                          <p:spTgt spid="128"/>
                                        </p:tgtEl>
                                        <p:attrNameLst>
                                          <p:attrName>ppt_h</p:attrName>
                                        </p:attrNameLst>
                                      </p:cBhvr>
                                      <p:tavLst>
                                        <p:tav tm="0">
                                          <p:val>
                                            <p:fltVal val="0"/>
                                          </p:val>
                                        </p:tav>
                                        <p:tav tm="100000">
                                          <p:val>
                                            <p:strVal val="#ppt_h"/>
                                          </p:val>
                                        </p:tav>
                                      </p:tavLst>
                                    </p:anim>
                                    <p:animEffect transition="in" filter="fade">
                                      <p:cBhvr>
                                        <p:cTn id="93" dur="500"/>
                                        <p:tgtEl>
                                          <p:spTgt spid="128"/>
                                        </p:tgtEl>
                                      </p:cBhvr>
                                    </p:animEffect>
                                  </p:childTnLst>
                                </p:cTn>
                              </p:par>
                            </p:childTnLst>
                          </p:cTn>
                        </p:par>
                        <p:par>
                          <p:cTn id="94" fill="hold">
                            <p:stCondLst>
                              <p:cond delay="10000"/>
                            </p:stCondLst>
                            <p:childTnLst>
                              <p:par>
                                <p:cTn id="95" presetID="42" presetClass="entr" presetSubtype="0" fill="hold" grpId="0" nodeType="afterEffect">
                                  <p:stCondLst>
                                    <p:cond delay="0"/>
                                  </p:stCondLst>
                                  <p:childTnLst>
                                    <p:set>
                                      <p:cBhvr>
                                        <p:cTn id="96" dur="1" fill="hold">
                                          <p:stCondLst>
                                            <p:cond delay="0"/>
                                          </p:stCondLst>
                                        </p:cTn>
                                        <p:tgtEl>
                                          <p:spTgt spid="138"/>
                                        </p:tgtEl>
                                        <p:attrNameLst>
                                          <p:attrName>style.visibility</p:attrName>
                                        </p:attrNameLst>
                                      </p:cBhvr>
                                      <p:to>
                                        <p:strVal val="visible"/>
                                      </p:to>
                                    </p:set>
                                    <p:animEffect transition="in" filter="fade">
                                      <p:cBhvr>
                                        <p:cTn id="97" dur="1000"/>
                                        <p:tgtEl>
                                          <p:spTgt spid="138"/>
                                        </p:tgtEl>
                                      </p:cBhvr>
                                    </p:animEffect>
                                    <p:anim calcmode="lin" valueType="num">
                                      <p:cBhvr>
                                        <p:cTn id="98" dur="1000" fill="hold"/>
                                        <p:tgtEl>
                                          <p:spTgt spid="138"/>
                                        </p:tgtEl>
                                        <p:attrNameLst>
                                          <p:attrName>ppt_x</p:attrName>
                                        </p:attrNameLst>
                                      </p:cBhvr>
                                      <p:tavLst>
                                        <p:tav tm="0">
                                          <p:val>
                                            <p:strVal val="#ppt_x"/>
                                          </p:val>
                                        </p:tav>
                                        <p:tav tm="100000">
                                          <p:val>
                                            <p:strVal val="#ppt_x"/>
                                          </p:val>
                                        </p:tav>
                                      </p:tavLst>
                                    </p:anim>
                                    <p:anim calcmode="lin" valueType="num">
                                      <p:cBhvr>
                                        <p:cTn id="99" dur="1000" fill="hold"/>
                                        <p:tgtEl>
                                          <p:spTgt spid="1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3078" grpId="0" animBg="1"/>
      <p:bldP spid="147" grpId="0" animBg="1"/>
      <p:bldP spid="187" grpId="0" animBg="1"/>
      <p:bldP spid="227" grpId="0" animBg="1"/>
      <p:bldP spid="118" grpId="0" animBg="1"/>
      <p:bldP spid="131" grpId="0"/>
      <p:bldP spid="132" grpId="0"/>
      <p:bldP spid="133" grpId="0"/>
      <p:bldP spid="134" grpId="0"/>
      <p:bldP spid="135" grpId="0"/>
      <p:bldP spid="136" grpId="0"/>
      <p:bldP spid="137" grpId="0"/>
      <p:bldP spid="13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a:effectLst>
            <a:outerShdw blurRad="50800" dist="38100" dir="2700000" algn="tl" rotWithShape="0">
              <a:prstClr val="black">
                <a:alpha val="40000"/>
              </a:prstClr>
            </a:outerShdw>
          </a:effectLst>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a:effectLst>
            <a:outerShdw blurRad="50800" dist="38100" dir="16200000" rotWithShape="0">
              <a:prstClr val="black">
                <a:alpha val="40000"/>
              </a:prstClr>
            </a:outerShdw>
          </a:effectLst>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a:effectLst>
            <a:outerShdw blurRad="50800" dist="38100" dir="8100000" algn="tr" rotWithShape="0">
              <a:prstClr val="black">
                <a:alpha val="40000"/>
              </a:prstClr>
            </a:outerShdw>
          </a:effectLst>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a:effectLst>
            <a:outerShdw blurRad="50800" dist="38100" dir="5400000" algn="t" rotWithShape="0">
              <a:prstClr val="black">
                <a:alpha val="40000"/>
              </a:prstClr>
            </a:outerShdw>
          </a:effectLst>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a:effectLst>
            <a:outerShdw blurRad="50800" dist="38100" dir="2700000" algn="tl" rotWithShape="0">
              <a:prstClr val="black">
                <a:alpha val="40000"/>
              </a:prstClr>
            </a:outerShdw>
          </a:effectLst>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a:effectLst>
            <a:outerShdw blurRad="50800" dist="38100" dir="18900000" algn="bl" rotWithShape="0">
              <a:prstClr val="black">
                <a:alpha val="40000"/>
              </a:prstClr>
            </a:outerShdw>
          </a:effectLst>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a:effectLst>
            <a:outerShdw blurRad="50800" dist="38100" dir="13500000" algn="br" rotWithShape="0">
              <a:prstClr val="black">
                <a:alpha val="40000"/>
              </a:prstClr>
            </a:outerShdw>
          </a:effectLst>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a:effectLst>
            <a:outerShdw blurRad="50800" dist="38100" dir="2700000" algn="tl" rotWithShape="0">
              <a:prstClr val="black">
                <a:alpha val="40000"/>
              </a:prstClr>
            </a:outerShdw>
          </a:effectLst>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a:effectLst>
            <a:outerShdw blurRad="50800" dist="38100" dir="2700000" algn="tl" rotWithShape="0">
              <a:prstClr val="black">
                <a:alpha val="40000"/>
              </a:prstClr>
            </a:outerShdw>
          </a:effectLst>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a:effectLst>
            <a:outerShdw blurRad="50800" dist="38100" dir="2700000" algn="tl" rotWithShape="0">
              <a:prstClr val="black">
                <a:alpha val="40000"/>
              </a:prstClr>
            </a:outerShdw>
          </a:effectLst>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a:effectLst>
            <a:outerShdw blurRad="50800" dist="38100" dir="8100000" algn="tr" rotWithShape="0">
              <a:prstClr val="black">
                <a:alpha val="40000"/>
              </a:prstClr>
            </a:outerShdw>
          </a:effectLst>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a:effectLst>
            <a:outerShdw blurRad="50800" dist="38100" dir="8100000" algn="tr" rotWithShape="0">
              <a:prstClr val="black">
                <a:alpha val="40000"/>
              </a:prstClr>
            </a:outerShdw>
          </a:effectLst>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a:effectLst>
            <a:outerShdw blurRad="50800" dist="38100" dir="8100000" algn="tr" rotWithShape="0">
              <a:prstClr val="black">
                <a:alpha val="40000"/>
              </a:prstClr>
            </a:outerShdw>
          </a:effectLst>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grpSp>
        <p:nvGrpSpPr>
          <p:cNvPr id="96" name="Group 95"/>
          <p:cNvGrpSpPr/>
          <p:nvPr/>
        </p:nvGrpSpPr>
        <p:grpSpPr>
          <a:xfrm>
            <a:off x="127357" y="-21594"/>
            <a:ext cx="2524868" cy="613385"/>
            <a:chOff x="127357" y="-6354"/>
            <a:chExt cx="2524868" cy="613385"/>
          </a:xfrm>
        </p:grpSpPr>
        <p:sp>
          <p:nvSpPr>
            <p:cNvPr id="97" name="Round Same Side Corner Rectangle 9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98" name="TextBox 9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Oval 24"/>
          <p:cNvSpPr/>
          <p:nvPr/>
        </p:nvSpPr>
        <p:spPr>
          <a:xfrm>
            <a:off x="565728" y="2399907"/>
            <a:ext cx="2500888" cy="2500885"/>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Oval 35"/>
          <p:cNvSpPr/>
          <p:nvPr/>
        </p:nvSpPr>
        <p:spPr>
          <a:xfrm>
            <a:off x="2755073" y="2216215"/>
            <a:ext cx="2868268" cy="2868268"/>
          </a:xfrm>
          <a:prstGeom prst="ellipse">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5" name="Oval 44"/>
          <p:cNvSpPr/>
          <p:nvPr/>
        </p:nvSpPr>
        <p:spPr>
          <a:xfrm>
            <a:off x="5231197" y="1992211"/>
            <a:ext cx="3316280" cy="3316277"/>
          </a:xfrm>
          <a:prstGeom prst="ellipse">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Oval 49"/>
          <p:cNvSpPr/>
          <p:nvPr/>
        </p:nvSpPr>
        <p:spPr>
          <a:xfrm>
            <a:off x="7889747" y="1892045"/>
            <a:ext cx="3516611" cy="3516608"/>
          </a:xfrm>
          <a:prstGeom prst="ellipse">
            <a:avLst/>
          </a:prstGeom>
          <a:solidFill>
            <a:srgbClr val="FFC00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3" name="Group 32"/>
          <p:cNvGrpSpPr/>
          <p:nvPr/>
        </p:nvGrpSpPr>
        <p:grpSpPr>
          <a:xfrm>
            <a:off x="2073089" y="1769789"/>
            <a:ext cx="1027347" cy="1027347"/>
            <a:chOff x="2786183" y="1189182"/>
            <a:chExt cx="921712" cy="921712"/>
          </a:xfrm>
        </p:grpSpPr>
        <p:sp>
          <p:nvSpPr>
            <p:cNvPr id="34" name="Oval 33"/>
            <p:cNvSpPr/>
            <p:nvPr/>
          </p:nvSpPr>
          <p:spPr>
            <a:xfrm>
              <a:off x="2786183" y="1189182"/>
              <a:ext cx="921712" cy="921712"/>
            </a:xfrm>
            <a:prstGeom prst="ellipse">
              <a:avLst/>
            </a:prstGeom>
            <a:solidFill>
              <a:srgbClr val="00B0F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Oval 34"/>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rgbClr val="00B0F0"/>
                  </a:solidFill>
                </a:rPr>
                <a:t>01</a:t>
              </a:r>
            </a:p>
          </p:txBody>
        </p:sp>
      </p:grpSp>
      <p:grpSp>
        <p:nvGrpSpPr>
          <p:cNvPr id="37" name="Group 36"/>
          <p:cNvGrpSpPr/>
          <p:nvPr/>
        </p:nvGrpSpPr>
        <p:grpSpPr>
          <a:xfrm>
            <a:off x="4559813" y="1692980"/>
            <a:ext cx="1027347" cy="1027347"/>
            <a:chOff x="2786183" y="1189182"/>
            <a:chExt cx="921712" cy="921712"/>
          </a:xfrm>
        </p:grpSpPr>
        <p:sp>
          <p:nvSpPr>
            <p:cNvPr id="42" name="Oval 41"/>
            <p:cNvSpPr/>
            <p:nvPr/>
          </p:nvSpPr>
          <p:spPr>
            <a:xfrm>
              <a:off x="2786183" y="1189182"/>
              <a:ext cx="921712" cy="921712"/>
            </a:xfrm>
            <a:prstGeom prst="ellipse">
              <a:avLst/>
            </a:prstGeom>
            <a:solidFill>
              <a:schemeClr val="accent2"/>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Oval 42"/>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2"/>
                  </a:solidFill>
                </a:rPr>
                <a:t>02</a:t>
              </a:r>
            </a:p>
          </p:txBody>
        </p:sp>
      </p:grpSp>
      <p:grpSp>
        <p:nvGrpSpPr>
          <p:cNvPr id="44" name="Group 43"/>
          <p:cNvGrpSpPr/>
          <p:nvPr/>
        </p:nvGrpSpPr>
        <p:grpSpPr>
          <a:xfrm>
            <a:off x="10090085" y="1385743"/>
            <a:ext cx="1027347" cy="1027347"/>
            <a:chOff x="2786183" y="1189182"/>
            <a:chExt cx="921712" cy="921712"/>
          </a:xfrm>
        </p:grpSpPr>
        <p:sp>
          <p:nvSpPr>
            <p:cNvPr id="47" name="Oval 46"/>
            <p:cNvSpPr/>
            <p:nvPr/>
          </p:nvSpPr>
          <p:spPr>
            <a:xfrm>
              <a:off x="2786183" y="1189182"/>
              <a:ext cx="921712" cy="921712"/>
            </a:xfrm>
            <a:prstGeom prst="ellipse">
              <a:avLst/>
            </a:prstGeom>
            <a:solidFill>
              <a:schemeClr val="accent4"/>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Oval 47"/>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4"/>
                  </a:solidFill>
                </a:rPr>
                <a:t>04</a:t>
              </a:r>
            </a:p>
          </p:txBody>
        </p:sp>
      </p:grpSp>
      <p:grpSp>
        <p:nvGrpSpPr>
          <p:cNvPr id="49" name="Group 48"/>
          <p:cNvGrpSpPr/>
          <p:nvPr/>
        </p:nvGrpSpPr>
        <p:grpSpPr>
          <a:xfrm>
            <a:off x="7324949" y="1414568"/>
            <a:ext cx="1027347" cy="1027347"/>
            <a:chOff x="2786183" y="1189182"/>
            <a:chExt cx="921712" cy="921712"/>
          </a:xfrm>
        </p:grpSpPr>
        <p:sp>
          <p:nvSpPr>
            <p:cNvPr id="53" name="Oval 52"/>
            <p:cNvSpPr/>
            <p:nvPr/>
          </p:nvSpPr>
          <p:spPr>
            <a:xfrm>
              <a:off x="2786183" y="1189182"/>
              <a:ext cx="921712" cy="921712"/>
            </a:xfrm>
            <a:prstGeom prst="ellipse">
              <a:avLst/>
            </a:prstGeom>
            <a:solidFill>
              <a:schemeClr val="accent3"/>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7" name="Oval 56"/>
            <p:cNvSpPr/>
            <p:nvPr/>
          </p:nvSpPr>
          <p:spPr>
            <a:xfrm>
              <a:off x="2878354" y="1281353"/>
              <a:ext cx="737370" cy="73737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33" b="1" dirty="0">
                  <a:solidFill>
                    <a:schemeClr val="accent3"/>
                  </a:solidFill>
                </a:rPr>
                <a:t>03</a:t>
              </a:r>
            </a:p>
          </p:txBody>
        </p:sp>
      </p:grpSp>
      <p:grpSp>
        <p:nvGrpSpPr>
          <p:cNvPr id="41" name="Group 40"/>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1" name="TextBox 5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9" name="Freeform 171"/>
          <p:cNvSpPr>
            <a:spLocks noChangeAspect="1" noEditPoints="1"/>
          </p:cNvSpPr>
          <p:nvPr/>
        </p:nvSpPr>
        <p:spPr bwMode="auto">
          <a:xfrm>
            <a:off x="9335480" y="2366961"/>
            <a:ext cx="614202" cy="5486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1" name="Group 72"/>
          <p:cNvGrpSpPr>
            <a:grpSpLocks noChangeAspect="1"/>
          </p:cNvGrpSpPr>
          <p:nvPr/>
        </p:nvGrpSpPr>
        <p:grpSpPr>
          <a:xfrm>
            <a:off x="1450335" y="2576607"/>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62"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1"/>
          <p:cNvGrpSpPr>
            <a:grpSpLocks noChangeAspect="1"/>
          </p:cNvGrpSpPr>
          <p:nvPr/>
        </p:nvGrpSpPr>
        <p:grpSpPr>
          <a:xfrm>
            <a:off x="3888953" y="2414840"/>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65" name="Group 405"/>
            <p:cNvGrpSpPr/>
            <p:nvPr/>
          </p:nvGrpSpPr>
          <p:grpSpPr>
            <a:xfrm>
              <a:off x="2808288" y="1350961"/>
              <a:ext cx="163513" cy="171450"/>
              <a:chOff x="2808288" y="1350961"/>
              <a:chExt cx="163513" cy="171450"/>
            </a:xfrm>
            <a:grpFill/>
          </p:grpSpPr>
          <p:sp>
            <p:nvSpPr>
              <p:cNvPr id="67"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75"/>
          <p:cNvGrpSpPr>
            <a:grpSpLocks noChangeAspect="1"/>
          </p:cNvGrpSpPr>
          <p:nvPr/>
        </p:nvGrpSpPr>
        <p:grpSpPr>
          <a:xfrm>
            <a:off x="6635346" y="2315314"/>
            <a:ext cx="519133" cy="651935"/>
            <a:chOff x="6743700" y="2347912"/>
            <a:chExt cx="273050" cy="342900"/>
          </a:xfrm>
          <a:solidFill>
            <a:schemeClr val="bg1"/>
          </a:solidFill>
          <a:effectLst>
            <a:outerShdw blurRad="50800" dist="38100" dir="2700000" algn="tl" rotWithShape="0">
              <a:prstClr val="black">
                <a:alpha val="40000"/>
              </a:prstClr>
            </a:outerShdw>
          </a:effectLst>
        </p:grpSpPr>
        <p:sp>
          <p:nvSpPr>
            <p:cNvPr id="71"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2" name="Text Box 10"/>
          <p:cNvSpPr txBox="1">
            <a:spLocks noChangeArrowheads="1"/>
          </p:cNvSpPr>
          <p:nvPr/>
        </p:nvSpPr>
        <p:spPr bwMode="auto">
          <a:xfrm>
            <a:off x="8401155" y="3081457"/>
            <a:ext cx="2482851"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54" name="Text Box 10"/>
          <p:cNvSpPr txBox="1">
            <a:spLocks noChangeArrowheads="1"/>
          </p:cNvSpPr>
          <p:nvPr/>
        </p:nvSpPr>
        <p:spPr bwMode="auto">
          <a:xfrm>
            <a:off x="797503" y="3201700"/>
            <a:ext cx="204647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58" name="Text Box 10"/>
          <p:cNvSpPr txBox="1">
            <a:spLocks noChangeArrowheads="1"/>
          </p:cNvSpPr>
          <p:nvPr/>
        </p:nvSpPr>
        <p:spPr bwMode="auto">
          <a:xfrm>
            <a:off x="3028499" y="3201700"/>
            <a:ext cx="2318206"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a:t>
            </a:r>
          </a:p>
        </p:txBody>
      </p:sp>
      <p:sp>
        <p:nvSpPr>
          <p:cNvPr id="60" name="Text Box 10"/>
          <p:cNvSpPr txBox="1">
            <a:spLocks noChangeArrowheads="1"/>
          </p:cNvSpPr>
          <p:nvPr/>
        </p:nvSpPr>
        <p:spPr bwMode="auto">
          <a:xfrm>
            <a:off x="5647912" y="3093977"/>
            <a:ext cx="2241836" cy="1458861"/>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73" name="TextBox 72"/>
          <p:cNvSpPr txBox="1"/>
          <p:nvPr/>
        </p:nvSpPr>
        <p:spPr>
          <a:xfrm>
            <a:off x="1401494" y="5520053"/>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547452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500"/>
                            </p:stCondLst>
                            <p:childTnLst>
                              <p:par>
                                <p:cTn id="15" presetID="53" presetClass="entr" presetSubtype="0" fill="hold" nodeType="afterEffect">
                                  <p:stCondLst>
                                    <p:cond delay="0"/>
                                  </p:stCondLst>
                                  <p:childTnLst>
                                    <p:set>
                                      <p:cBhvr>
                                        <p:cTn id="16" dur="1" fill="hold">
                                          <p:stCondLst>
                                            <p:cond delay="0"/>
                                          </p:stCondLst>
                                        </p:cTn>
                                        <p:tgtEl>
                                          <p:spTgt spid="33"/>
                                        </p:tgtEl>
                                        <p:attrNameLst>
                                          <p:attrName>style.visibility</p:attrName>
                                        </p:attrNameLst>
                                      </p:cBhvr>
                                      <p:to>
                                        <p:strVal val="visible"/>
                                      </p:to>
                                    </p:set>
                                    <p:anim calcmode="lin" valueType="num">
                                      <p:cBhvr>
                                        <p:cTn id="17" dur="500" fill="hold"/>
                                        <p:tgtEl>
                                          <p:spTgt spid="33"/>
                                        </p:tgtEl>
                                        <p:attrNameLst>
                                          <p:attrName>ppt_w</p:attrName>
                                        </p:attrNameLst>
                                      </p:cBhvr>
                                      <p:tavLst>
                                        <p:tav tm="0">
                                          <p:val>
                                            <p:fltVal val="0"/>
                                          </p:val>
                                        </p:tav>
                                        <p:tav tm="100000">
                                          <p:val>
                                            <p:strVal val="#ppt_w"/>
                                          </p:val>
                                        </p:tav>
                                      </p:tavLst>
                                    </p:anim>
                                    <p:anim calcmode="lin" valueType="num">
                                      <p:cBhvr>
                                        <p:cTn id="18" dur="500" fill="hold"/>
                                        <p:tgtEl>
                                          <p:spTgt spid="33"/>
                                        </p:tgtEl>
                                        <p:attrNameLst>
                                          <p:attrName>ppt_h</p:attrName>
                                        </p:attrNameLst>
                                      </p:cBhvr>
                                      <p:tavLst>
                                        <p:tav tm="0">
                                          <p:val>
                                            <p:fltVal val="0"/>
                                          </p:val>
                                        </p:tav>
                                        <p:tav tm="100000">
                                          <p:val>
                                            <p:strVal val="#ppt_h"/>
                                          </p:val>
                                        </p:tav>
                                      </p:tavLst>
                                    </p:anim>
                                    <p:animEffect transition="in" filter="fade">
                                      <p:cBhvr>
                                        <p:cTn id="19" dur="500"/>
                                        <p:tgtEl>
                                          <p:spTgt spid="33"/>
                                        </p:tgtEl>
                                      </p:cBhvr>
                                    </p:animEffect>
                                  </p:childTnLst>
                                </p:cTn>
                              </p:par>
                            </p:childTnLst>
                          </p:cTn>
                        </p:par>
                        <p:par>
                          <p:cTn id="20" fill="hold">
                            <p:stCondLst>
                              <p:cond delay="2000"/>
                            </p:stCondLst>
                            <p:childTnLst>
                              <p:par>
                                <p:cTn id="21" presetID="23" presetClass="entr" presetSubtype="16" fill="hold" nodeType="after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p:cTn id="23" dur="500" fill="hold"/>
                                        <p:tgtEl>
                                          <p:spTgt spid="61"/>
                                        </p:tgtEl>
                                        <p:attrNameLst>
                                          <p:attrName>ppt_w</p:attrName>
                                        </p:attrNameLst>
                                      </p:cBhvr>
                                      <p:tavLst>
                                        <p:tav tm="0">
                                          <p:val>
                                            <p:fltVal val="0"/>
                                          </p:val>
                                        </p:tav>
                                        <p:tav tm="100000">
                                          <p:val>
                                            <p:strVal val="#ppt_w"/>
                                          </p:val>
                                        </p:tav>
                                      </p:tavLst>
                                    </p:anim>
                                    <p:anim calcmode="lin" valueType="num">
                                      <p:cBhvr>
                                        <p:cTn id="24" dur="500" fill="hold"/>
                                        <p:tgtEl>
                                          <p:spTgt spid="61"/>
                                        </p:tgtEl>
                                        <p:attrNameLst>
                                          <p:attrName>ppt_h</p:attrName>
                                        </p:attrNameLst>
                                      </p:cBhvr>
                                      <p:tavLst>
                                        <p:tav tm="0">
                                          <p:val>
                                            <p:fltVal val="0"/>
                                          </p:val>
                                        </p:tav>
                                        <p:tav tm="100000">
                                          <p:val>
                                            <p:strVal val="#ppt_h"/>
                                          </p:val>
                                        </p:tav>
                                      </p:tavLst>
                                    </p:anim>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wipe(up)">
                                      <p:cBhvr>
                                        <p:cTn id="28" dur="500"/>
                                        <p:tgtEl>
                                          <p:spTgt spid="54"/>
                                        </p:tgtEl>
                                      </p:cBhvr>
                                    </p:animEffect>
                                  </p:childTnLst>
                                </p:cTn>
                              </p:par>
                            </p:childTnLst>
                          </p:cTn>
                        </p:par>
                        <p:par>
                          <p:cTn id="29" fill="hold">
                            <p:stCondLst>
                              <p:cond delay="3000"/>
                            </p:stCondLst>
                            <p:childTnLst>
                              <p:par>
                                <p:cTn id="30" presetID="53" presetClass="entr" presetSubtype="0"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500" fill="hold"/>
                                        <p:tgtEl>
                                          <p:spTgt spid="36"/>
                                        </p:tgtEl>
                                        <p:attrNameLst>
                                          <p:attrName>ppt_w</p:attrName>
                                        </p:attrNameLst>
                                      </p:cBhvr>
                                      <p:tavLst>
                                        <p:tav tm="0">
                                          <p:val>
                                            <p:fltVal val="0"/>
                                          </p:val>
                                        </p:tav>
                                        <p:tav tm="100000">
                                          <p:val>
                                            <p:strVal val="#ppt_w"/>
                                          </p:val>
                                        </p:tav>
                                      </p:tavLst>
                                    </p:anim>
                                    <p:anim calcmode="lin" valueType="num">
                                      <p:cBhvr>
                                        <p:cTn id="33" dur="500" fill="hold"/>
                                        <p:tgtEl>
                                          <p:spTgt spid="36"/>
                                        </p:tgtEl>
                                        <p:attrNameLst>
                                          <p:attrName>ppt_h</p:attrName>
                                        </p:attrNameLst>
                                      </p:cBhvr>
                                      <p:tavLst>
                                        <p:tav tm="0">
                                          <p:val>
                                            <p:fltVal val="0"/>
                                          </p:val>
                                        </p:tav>
                                        <p:tav tm="100000">
                                          <p:val>
                                            <p:strVal val="#ppt_h"/>
                                          </p:val>
                                        </p:tav>
                                      </p:tavLst>
                                    </p:anim>
                                    <p:animEffect transition="in" filter="fade">
                                      <p:cBhvr>
                                        <p:cTn id="34" dur="500"/>
                                        <p:tgtEl>
                                          <p:spTgt spid="36"/>
                                        </p:tgtEl>
                                      </p:cBhvr>
                                    </p:animEffect>
                                  </p:childTnLst>
                                </p:cTn>
                              </p:par>
                            </p:childTnLst>
                          </p:cTn>
                        </p:par>
                        <p:par>
                          <p:cTn id="35" fill="hold">
                            <p:stCondLst>
                              <p:cond delay="3500"/>
                            </p:stCondLst>
                            <p:childTnLst>
                              <p:par>
                                <p:cTn id="36" presetID="53" presetClass="entr" presetSubtype="0" fill="hold"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500" fill="hold"/>
                                        <p:tgtEl>
                                          <p:spTgt spid="37"/>
                                        </p:tgtEl>
                                        <p:attrNameLst>
                                          <p:attrName>ppt_w</p:attrName>
                                        </p:attrNameLst>
                                      </p:cBhvr>
                                      <p:tavLst>
                                        <p:tav tm="0">
                                          <p:val>
                                            <p:fltVal val="0"/>
                                          </p:val>
                                        </p:tav>
                                        <p:tav tm="100000">
                                          <p:val>
                                            <p:strVal val="#ppt_w"/>
                                          </p:val>
                                        </p:tav>
                                      </p:tavLst>
                                    </p:anim>
                                    <p:anim calcmode="lin" valueType="num">
                                      <p:cBhvr>
                                        <p:cTn id="39" dur="500" fill="hold"/>
                                        <p:tgtEl>
                                          <p:spTgt spid="37"/>
                                        </p:tgtEl>
                                        <p:attrNameLst>
                                          <p:attrName>ppt_h</p:attrName>
                                        </p:attrNameLst>
                                      </p:cBhvr>
                                      <p:tavLst>
                                        <p:tav tm="0">
                                          <p:val>
                                            <p:fltVal val="0"/>
                                          </p:val>
                                        </p:tav>
                                        <p:tav tm="100000">
                                          <p:val>
                                            <p:strVal val="#ppt_h"/>
                                          </p:val>
                                        </p:tav>
                                      </p:tavLst>
                                    </p:anim>
                                    <p:animEffect transition="in" filter="fade">
                                      <p:cBhvr>
                                        <p:cTn id="40" dur="500"/>
                                        <p:tgtEl>
                                          <p:spTgt spid="37"/>
                                        </p:tgtEl>
                                      </p:cBhvr>
                                    </p:animEffect>
                                  </p:childTnLst>
                                </p:cTn>
                              </p:par>
                            </p:childTnLst>
                          </p:cTn>
                        </p:par>
                        <p:par>
                          <p:cTn id="41" fill="hold">
                            <p:stCondLst>
                              <p:cond delay="4000"/>
                            </p:stCondLst>
                            <p:childTnLst>
                              <p:par>
                                <p:cTn id="42" presetID="23" presetClass="entr" presetSubtype="16" fill="hold" nodeType="afterEffect">
                                  <p:stCondLst>
                                    <p:cond delay="0"/>
                                  </p:stCondLst>
                                  <p:childTnLst>
                                    <p:set>
                                      <p:cBhvr>
                                        <p:cTn id="43" dur="1" fill="hold">
                                          <p:stCondLst>
                                            <p:cond delay="0"/>
                                          </p:stCondLst>
                                        </p:cTn>
                                        <p:tgtEl>
                                          <p:spTgt spid="64"/>
                                        </p:tgtEl>
                                        <p:attrNameLst>
                                          <p:attrName>style.visibility</p:attrName>
                                        </p:attrNameLst>
                                      </p:cBhvr>
                                      <p:to>
                                        <p:strVal val="visible"/>
                                      </p:to>
                                    </p:set>
                                    <p:anim calcmode="lin" valueType="num">
                                      <p:cBhvr>
                                        <p:cTn id="44" dur="500" fill="hold"/>
                                        <p:tgtEl>
                                          <p:spTgt spid="64"/>
                                        </p:tgtEl>
                                        <p:attrNameLst>
                                          <p:attrName>ppt_w</p:attrName>
                                        </p:attrNameLst>
                                      </p:cBhvr>
                                      <p:tavLst>
                                        <p:tav tm="0">
                                          <p:val>
                                            <p:fltVal val="0"/>
                                          </p:val>
                                        </p:tav>
                                        <p:tav tm="100000">
                                          <p:val>
                                            <p:strVal val="#ppt_w"/>
                                          </p:val>
                                        </p:tav>
                                      </p:tavLst>
                                    </p:anim>
                                    <p:anim calcmode="lin" valueType="num">
                                      <p:cBhvr>
                                        <p:cTn id="45" dur="500" fill="hold"/>
                                        <p:tgtEl>
                                          <p:spTgt spid="64"/>
                                        </p:tgtEl>
                                        <p:attrNameLst>
                                          <p:attrName>ppt_h</p:attrName>
                                        </p:attrNameLst>
                                      </p:cBhvr>
                                      <p:tavLst>
                                        <p:tav tm="0">
                                          <p:val>
                                            <p:fltVal val="0"/>
                                          </p:val>
                                        </p:tav>
                                        <p:tav tm="100000">
                                          <p:val>
                                            <p:strVal val="#ppt_h"/>
                                          </p:val>
                                        </p:tav>
                                      </p:tavLst>
                                    </p:anim>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58"/>
                                        </p:tgtEl>
                                        <p:attrNameLst>
                                          <p:attrName>style.visibility</p:attrName>
                                        </p:attrNameLst>
                                      </p:cBhvr>
                                      <p:to>
                                        <p:strVal val="visible"/>
                                      </p:to>
                                    </p:set>
                                    <p:animEffect transition="in" filter="wipe(up)">
                                      <p:cBhvr>
                                        <p:cTn id="49" dur="500"/>
                                        <p:tgtEl>
                                          <p:spTgt spid="58"/>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500" fill="hold"/>
                                        <p:tgtEl>
                                          <p:spTgt spid="45"/>
                                        </p:tgtEl>
                                        <p:attrNameLst>
                                          <p:attrName>ppt_w</p:attrName>
                                        </p:attrNameLst>
                                      </p:cBhvr>
                                      <p:tavLst>
                                        <p:tav tm="0">
                                          <p:val>
                                            <p:fltVal val="0"/>
                                          </p:val>
                                        </p:tav>
                                        <p:tav tm="100000">
                                          <p:val>
                                            <p:strVal val="#ppt_w"/>
                                          </p:val>
                                        </p:tav>
                                      </p:tavLst>
                                    </p:anim>
                                    <p:anim calcmode="lin" valueType="num">
                                      <p:cBhvr>
                                        <p:cTn id="54" dur="500" fill="hold"/>
                                        <p:tgtEl>
                                          <p:spTgt spid="45"/>
                                        </p:tgtEl>
                                        <p:attrNameLst>
                                          <p:attrName>ppt_h</p:attrName>
                                        </p:attrNameLst>
                                      </p:cBhvr>
                                      <p:tavLst>
                                        <p:tav tm="0">
                                          <p:val>
                                            <p:fltVal val="0"/>
                                          </p:val>
                                        </p:tav>
                                        <p:tav tm="100000">
                                          <p:val>
                                            <p:strVal val="#ppt_h"/>
                                          </p:val>
                                        </p:tav>
                                      </p:tavLst>
                                    </p:anim>
                                    <p:animEffect transition="in" filter="fade">
                                      <p:cBhvr>
                                        <p:cTn id="55" dur="500"/>
                                        <p:tgtEl>
                                          <p:spTgt spid="45"/>
                                        </p:tgtEl>
                                      </p:cBhvr>
                                    </p:animEffect>
                                  </p:childTnLst>
                                </p:cTn>
                              </p:par>
                            </p:childTnLst>
                          </p:cTn>
                        </p:par>
                        <p:par>
                          <p:cTn id="56" fill="hold">
                            <p:stCondLst>
                              <p:cond delay="5500"/>
                            </p:stCondLst>
                            <p:childTnLst>
                              <p:par>
                                <p:cTn id="57" presetID="53" presetClass="entr" presetSubtype="0"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6000"/>
                            </p:stCondLst>
                            <p:childTnLst>
                              <p:par>
                                <p:cTn id="63" presetID="23" presetClass="entr" presetSubtype="16"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p:cTn id="65" dur="500" fill="hold"/>
                                        <p:tgtEl>
                                          <p:spTgt spid="70"/>
                                        </p:tgtEl>
                                        <p:attrNameLst>
                                          <p:attrName>ppt_w</p:attrName>
                                        </p:attrNameLst>
                                      </p:cBhvr>
                                      <p:tavLst>
                                        <p:tav tm="0">
                                          <p:val>
                                            <p:fltVal val="0"/>
                                          </p:val>
                                        </p:tav>
                                        <p:tav tm="100000">
                                          <p:val>
                                            <p:strVal val="#ppt_w"/>
                                          </p:val>
                                        </p:tav>
                                      </p:tavLst>
                                    </p:anim>
                                    <p:anim calcmode="lin" valueType="num">
                                      <p:cBhvr>
                                        <p:cTn id="66" dur="500" fill="hold"/>
                                        <p:tgtEl>
                                          <p:spTgt spid="70"/>
                                        </p:tgtEl>
                                        <p:attrNameLst>
                                          <p:attrName>ppt_h</p:attrName>
                                        </p:attrNameLst>
                                      </p:cBhvr>
                                      <p:tavLst>
                                        <p:tav tm="0">
                                          <p:val>
                                            <p:fltVal val="0"/>
                                          </p:val>
                                        </p:tav>
                                        <p:tav tm="100000">
                                          <p:val>
                                            <p:strVal val="#ppt_h"/>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60"/>
                                        </p:tgtEl>
                                        <p:attrNameLst>
                                          <p:attrName>style.visibility</p:attrName>
                                        </p:attrNameLst>
                                      </p:cBhvr>
                                      <p:to>
                                        <p:strVal val="visible"/>
                                      </p:to>
                                    </p:set>
                                    <p:animEffect transition="in" filter="wipe(up)">
                                      <p:cBhvr>
                                        <p:cTn id="70" dur="500"/>
                                        <p:tgtEl>
                                          <p:spTgt spid="60"/>
                                        </p:tgtEl>
                                      </p:cBhvr>
                                    </p:animEffect>
                                  </p:childTnLst>
                                </p:cTn>
                              </p:par>
                            </p:childTnLst>
                          </p:cTn>
                        </p:par>
                        <p:par>
                          <p:cTn id="71" fill="hold">
                            <p:stCondLst>
                              <p:cond delay="7000"/>
                            </p:stCondLst>
                            <p:childTnLst>
                              <p:par>
                                <p:cTn id="72" presetID="53" presetClass="entr" presetSubtype="0" fill="hold" grpId="0" nodeType="afterEffect">
                                  <p:stCondLst>
                                    <p:cond delay="0"/>
                                  </p:stCondLst>
                                  <p:childTnLst>
                                    <p:set>
                                      <p:cBhvr>
                                        <p:cTn id="73" dur="1" fill="hold">
                                          <p:stCondLst>
                                            <p:cond delay="0"/>
                                          </p:stCondLst>
                                        </p:cTn>
                                        <p:tgtEl>
                                          <p:spTgt spid="50"/>
                                        </p:tgtEl>
                                        <p:attrNameLst>
                                          <p:attrName>style.visibility</p:attrName>
                                        </p:attrNameLst>
                                      </p:cBhvr>
                                      <p:to>
                                        <p:strVal val="visible"/>
                                      </p:to>
                                    </p:set>
                                    <p:anim calcmode="lin" valueType="num">
                                      <p:cBhvr>
                                        <p:cTn id="74" dur="500" fill="hold"/>
                                        <p:tgtEl>
                                          <p:spTgt spid="50"/>
                                        </p:tgtEl>
                                        <p:attrNameLst>
                                          <p:attrName>ppt_w</p:attrName>
                                        </p:attrNameLst>
                                      </p:cBhvr>
                                      <p:tavLst>
                                        <p:tav tm="0">
                                          <p:val>
                                            <p:fltVal val="0"/>
                                          </p:val>
                                        </p:tav>
                                        <p:tav tm="100000">
                                          <p:val>
                                            <p:strVal val="#ppt_w"/>
                                          </p:val>
                                        </p:tav>
                                      </p:tavLst>
                                    </p:anim>
                                    <p:anim calcmode="lin" valueType="num">
                                      <p:cBhvr>
                                        <p:cTn id="75" dur="500" fill="hold"/>
                                        <p:tgtEl>
                                          <p:spTgt spid="50"/>
                                        </p:tgtEl>
                                        <p:attrNameLst>
                                          <p:attrName>ppt_h</p:attrName>
                                        </p:attrNameLst>
                                      </p:cBhvr>
                                      <p:tavLst>
                                        <p:tav tm="0">
                                          <p:val>
                                            <p:fltVal val="0"/>
                                          </p:val>
                                        </p:tav>
                                        <p:tav tm="100000">
                                          <p:val>
                                            <p:strVal val="#ppt_h"/>
                                          </p:val>
                                        </p:tav>
                                      </p:tavLst>
                                    </p:anim>
                                    <p:animEffect transition="in" filter="fade">
                                      <p:cBhvr>
                                        <p:cTn id="76" dur="500"/>
                                        <p:tgtEl>
                                          <p:spTgt spid="50"/>
                                        </p:tgtEl>
                                      </p:cBhvr>
                                    </p:animEffect>
                                  </p:childTnLst>
                                </p:cTn>
                              </p:par>
                            </p:childTnLst>
                          </p:cTn>
                        </p:par>
                        <p:par>
                          <p:cTn id="77" fill="hold">
                            <p:stCondLst>
                              <p:cond delay="7500"/>
                            </p:stCondLst>
                            <p:childTnLst>
                              <p:par>
                                <p:cTn id="78" presetID="53" presetClass="entr" presetSubtype="0" fill="hold" nodeType="afterEffect">
                                  <p:stCondLst>
                                    <p:cond delay="0"/>
                                  </p:stCondLst>
                                  <p:childTnLst>
                                    <p:set>
                                      <p:cBhvr>
                                        <p:cTn id="79" dur="1" fill="hold">
                                          <p:stCondLst>
                                            <p:cond delay="0"/>
                                          </p:stCondLst>
                                        </p:cTn>
                                        <p:tgtEl>
                                          <p:spTgt spid="44"/>
                                        </p:tgtEl>
                                        <p:attrNameLst>
                                          <p:attrName>style.visibility</p:attrName>
                                        </p:attrNameLst>
                                      </p:cBhvr>
                                      <p:to>
                                        <p:strVal val="visible"/>
                                      </p:to>
                                    </p:set>
                                    <p:anim calcmode="lin" valueType="num">
                                      <p:cBhvr>
                                        <p:cTn id="80" dur="500" fill="hold"/>
                                        <p:tgtEl>
                                          <p:spTgt spid="44"/>
                                        </p:tgtEl>
                                        <p:attrNameLst>
                                          <p:attrName>ppt_w</p:attrName>
                                        </p:attrNameLst>
                                      </p:cBhvr>
                                      <p:tavLst>
                                        <p:tav tm="0">
                                          <p:val>
                                            <p:fltVal val="0"/>
                                          </p:val>
                                        </p:tav>
                                        <p:tav tm="100000">
                                          <p:val>
                                            <p:strVal val="#ppt_w"/>
                                          </p:val>
                                        </p:tav>
                                      </p:tavLst>
                                    </p:anim>
                                    <p:anim calcmode="lin" valueType="num">
                                      <p:cBhvr>
                                        <p:cTn id="81" dur="500" fill="hold"/>
                                        <p:tgtEl>
                                          <p:spTgt spid="44"/>
                                        </p:tgtEl>
                                        <p:attrNameLst>
                                          <p:attrName>ppt_h</p:attrName>
                                        </p:attrNameLst>
                                      </p:cBhvr>
                                      <p:tavLst>
                                        <p:tav tm="0">
                                          <p:val>
                                            <p:fltVal val="0"/>
                                          </p:val>
                                        </p:tav>
                                        <p:tav tm="100000">
                                          <p:val>
                                            <p:strVal val="#ppt_h"/>
                                          </p:val>
                                        </p:tav>
                                      </p:tavLst>
                                    </p:anim>
                                    <p:animEffect transition="in" filter="fade">
                                      <p:cBhvr>
                                        <p:cTn id="82" dur="500"/>
                                        <p:tgtEl>
                                          <p:spTgt spid="44"/>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59"/>
                                        </p:tgtEl>
                                        <p:attrNameLst>
                                          <p:attrName>style.visibility</p:attrName>
                                        </p:attrNameLst>
                                      </p:cBhvr>
                                      <p:to>
                                        <p:strVal val="visible"/>
                                      </p:to>
                                    </p:set>
                                    <p:anim calcmode="lin" valueType="num">
                                      <p:cBhvr>
                                        <p:cTn id="86" dur="500" fill="hold"/>
                                        <p:tgtEl>
                                          <p:spTgt spid="59"/>
                                        </p:tgtEl>
                                        <p:attrNameLst>
                                          <p:attrName>ppt_w</p:attrName>
                                        </p:attrNameLst>
                                      </p:cBhvr>
                                      <p:tavLst>
                                        <p:tav tm="0">
                                          <p:val>
                                            <p:fltVal val="0"/>
                                          </p:val>
                                        </p:tav>
                                        <p:tav tm="100000">
                                          <p:val>
                                            <p:strVal val="#ppt_w"/>
                                          </p:val>
                                        </p:tav>
                                      </p:tavLst>
                                    </p:anim>
                                    <p:anim calcmode="lin" valueType="num">
                                      <p:cBhvr>
                                        <p:cTn id="87" dur="500" fill="hold"/>
                                        <p:tgtEl>
                                          <p:spTgt spid="59"/>
                                        </p:tgtEl>
                                        <p:attrNameLst>
                                          <p:attrName>ppt_h</p:attrName>
                                        </p:attrNameLst>
                                      </p:cBhvr>
                                      <p:tavLst>
                                        <p:tav tm="0">
                                          <p:val>
                                            <p:fltVal val="0"/>
                                          </p:val>
                                        </p:tav>
                                        <p:tav tm="100000">
                                          <p:val>
                                            <p:strVal val="#ppt_h"/>
                                          </p:val>
                                        </p:tav>
                                      </p:tavLst>
                                    </p:anim>
                                    <p:animEffect transition="in" filter="fade">
                                      <p:cBhvr>
                                        <p:cTn id="88" dur="500"/>
                                        <p:tgtEl>
                                          <p:spTgt spid="59"/>
                                        </p:tgtEl>
                                      </p:cBhvr>
                                    </p:animEffect>
                                  </p:childTnLst>
                                </p:cTn>
                              </p:par>
                            </p:childTnLst>
                          </p:cTn>
                        </p:par>
                        <p:par>
                          <p:cTn id="89" fill="hold">
                            <p:stCondLst>
                              <p:cond delay="8500"/>
                            </p:stCondLst>
                            <p:childTnLst>
                              <p:par>
                                <p:cTn id="90" presetID="22" presetClass="entr" presetSubtype="1"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wipe(up)">
                                      <p:cBhvr>
                                        <p:cTn id="92" dur="500"/>
                                        <p:tgtEl>
                                          <p:spTgt spid="52"/>
                                        </p:tgtEl>
                                      </p:cBhvr>
                                    </p:animEffect>
                                  </p:childTnLst>
                                </p:cTn>
                              </p:par>
                            </p:childTnLst>
                          </p:cTn>
                        </p:par>
                        <p:par>
                          <p:cTn id="93" fill="hold">
                            <p:stCondLst>
                              <p:cond delay="9000"/>
                            </p:stCondLst>
                            <p:childTnLst>
                              <p:par>
                                <p:cTn id="94" presetID="22" presetClass="entr" presetSubtype="1" fill="hold" grpId="0" nodeType="afterEffect">
                                  <p:stCondLst>
                                    <p:cond delay="0"/>
                                  </p:stCondLst>
                                  <p:childTnLst>
                                    <p:set>
                                      <p:cBhvr>
                                        <p:cTn id="95" dur="1" fill="hold">
                                          <p:stCondLst>
                                            <p:cond delay="0"/>
                                          </p:stCondLst>
                                        </p:cTn>
                                        <p:tgtEl>
                                          <p:spTgt spid="73"/>
                                        </p:tgtEl>
                                        <p:attrNameLst>
                                          <p:attrName>style.visibility</p:attrName>
                                        </p:attrNameLst>
                                      </p:cBhvr>
                                      <p:to>
                                        <p:strVal val="visible"/>
                                      </p:to>
                                    </p:set>
                                    <p:animEffect transition="in" filter="wipe(up)">
                                      <p:cBhvr>
                                        <p:cTn id="96" dur="10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25" grpId="0" animBg="1"/>
      <p:bldP spid="36" grpId="0" animBg="1"/>
      <p:bldP spid="45" grpId="0" animBg="1"/>
      <p:bldP spid="50" grpId="0" animBg="1"/>
      <p:bldP spid="59" grpId="0" animBg="1"/>
      <p:bldP spid="52" grpId="0"/>
      <p:bldP spid="54" grpId="0"/>
      <p:bldP spid="58" grpId="0"/>
      <p:bldP spid="60" grpId="0"/>
      <p:bldP spid="7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a:effectLst>
            <a:outerShdw blurRad="50800" dist="38100" dir="2700000" algn="tl" rotWithShape="0">
              <a:prstClr val="black">
                <a:alpha val="40000"/>
              </a:prstClr>
            </a:outerShdw>
          </a:effectLst>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a:effectLst>
            <a:outerShdw blurRad="50800" dist="38100" dir="2700000" algn="tl" rotWithShape="0">
              <a:prstClr val="black">
                <a:alpha val="40000"/>
              </a:prstClr>
            </a:outerShdw>
          </a:effectLst>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a:effectLst>
            <a:outerShdw blurRad="50800" dist="38100" dir="2700000" algn="tl" rotWithShape="0">
              <a:prstClr val="black">
                <a:alpha val="40000"/>
              </a:prstClr>
            </a:outerShdw>
          </a:effectLst>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a:effectLst>
            <a:outerShdw blurRad="50800" dist="38100" dir="2700000" algn="tl" rotWithShape="0">
              <a:prstClr val="black">
                <a:alpha val="40000"/>
              </a:prstClr>
            </a:outerShdw>
          </a:effectLst>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39" name="Group 38"/>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68964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45" name="Oval 44"/>
          <p:cNvSpPr/>
          <p:nvPr/>
        </p:nvSpPr>
        <p:spPr bwMode="auto">
          <a:xfrm>
            <a:off x="2113077" y="1352178"/>
            <a:ext cx="931333" cy="931333"/>
          </a:xfrm>
          <a:prstGeom prst="ellipse">
            <a:avLst/>
          </a:prstGeom>
          <a:noFill/>
          <a:ln w="19050">
            <a:solidFill>
              <a:srgbClr val="00B0F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307887"/>
            <a:chOff x="1879600" y="3087314"/>
            <a:chExt cx="3098800" cy="1097664"/>
          </a:xfrm>
        </p:grpSpPr>
        <p:sp>
          <p:nvSpPr>
            <p:cNvPr id="4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307887"/>
            <a:chOff x="1879600" y="3087314"/>
            <a:chExt cx="3098800" cy="1097664"/>
          </a:xfrm>
        </p:grpSpPr>
        <p:sp>
          <p:nvSpPr>
            <p:cNvPr id="66"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307887"/>
            <a:chOff x="1879600" y="3087314"/>
            <a:chExt cx="3098800" cy="1097664"/>
          </a:xfrm>
        </p:grpSpPr>
        <p:sp>
          <p:nvSpPr>
            <p:cNvPr id="74"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307887"/>
            <a:chOff x="1879600" y="3087314"/>
            <a:chExt cx="3098800" cy="1097664"/>
          </a:xfrm>
        </p:grpSpPr>
        <p:sp>
          <p:nvSpPr>
            <p:cNvPr id="77"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307887"/>
            <a:chOff x="1879600" y="3087314"/>
            <a:chExt cx="3098800" cy="1097664"/>
          </a:xfrm>
        </p:grpSpPr>
        <p:sp>
          <p:nvSpPr>
            <p:cNvPr id="80" name="Text Box 10"/>
            <p:cNvSpPr txBox="1">
              <a:spLocks noChangeArrowheads="1"/>
            </p:cNvSpPr>
            <p:nvPr/>
          </p:nvSpPr>
          <p:spPr bwMode="auto">
            <a:xfrm>
              <a:off x="1879600" y="3410059"/>
              <a:ext cx="3098800" cy="77491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a:effectLst>
              <a:outerShdw blurRad="50800" dist="38100" dir="2700000" algn="tl" rotWithShape="0">
                <a:prstClr val="black">
                  <a:alpha val="40000"/>
                </a:prstClr>
              </a:outerShdw>
            </a:effectLst>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36" name="Group 35"/>
          <p:cNvGrpSpPr/>
          <p:nvPr/>
        </p:nvGrpSpPr>
        <p:grpSpPr>
          <a:xfrm>
            <a:off x="127357" y="-21594"/>
            <a:ext cx="2524868" cy="613385"/>
            <a:chOff x="127357" y="-6354"/>
            <a:chExt cx="2524868" cy="613385"/>
          </a:xfrm>
        </p:grpSpPr>
        <p:sp>
          <p:nvSpPr>
            <p:cNvPr id="37" name="Round Same Side Corner Rectangle 3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8" name="TextBox 3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a:effectLst>
            <a:outerShdw blurRad="50800" dist="38100" dir="2700000" algn="tl" rotWithShape="0">
              <a:prstClr val="black">
                <a:alpha val="40000"/>
              </a:prstClr>
            </a:outerShdw>
          </a:effectLst>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a:effectLst>
            <a:outerShdw blurRad="50800" dist="38100" dir="2700000" algn="tl" rotWithShape="0">
              <a:prstClr val="black">
                <a:alpha val="40000"/>
              </a:prstClr>
            </a:outerShdw>
          </a:effectLst>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a:effectLst>
            <a:outerShdw blurRad="50800" dist="38100" dir="2700000" algn="tl" rotWithShape="0">
              <a:prstClr val="black">
                <a:alpha val="40000"/>
              </a:prstClr>
            </a:outerShdw>
          </a:effectLst>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a:effectLst>
            <a:outerShdw blurRad="50800" dist="38100" dir="2700000" algn="tl" rotWithShape="0">
              <a:prstClr val="black">
                <a:alpha val="40000"/>
              </a:prstClr>
            </a:outerShdw>
          </a:effectLst>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a:effectLst>
            <a:outerShdw blurRad="50800" dist="38100" dir="2700000" algn="tl" rotWithShape="0">
              <a:prstClr val="black">
                <a:alpha val="40000"/>
              </a:prstClr>
            </a:outerShdw>
          </a:effectLst>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103" name="Group 102"/>
          <p:cNvGrpSpPr/>
          <p:nvPr/>
        </p:nvGrpSpPr>
        <p:grpSpPr>
          <a:xfrm>
            <a:off x="3680885" y="1092327"/>
            <a:ext cx="5029200" cy="1041582"/>
            <a:chOff x="1199156" y="1220012"/>
            <a:chExt cx="1808311" cy="781186"/>
          </a:xfrm>
        </p:grpSpPr>
        <p:sp>
          <p:nvSpPr>
            <p:cNvPr id="104" name="TextBox 103"/>
            <p:cNvSpPr txBox="1"/>
            <p:nvPr/>
          </p:nvSpPr>
          <p:spPr>
            <a:xfrm>
              <a:off x="1295283" y="1447200"/>
              <a:ext cx="1712184" cy="553998"/>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79" name="Group 78"/>
          <p:cNvGrpSpPr/>
          <p:nvPr/>
        </p:nvGrpSpPr>
        <p:grpSpPr>
          <a:xfrm>
            <a:off x="127357" y="-21594"/>
            <a:ext cx="2524868" cy="613385"/>
            <a:chOff x="127357" y="-6354"/>
            <a:chExt cx="2524868" cy="613385"/>
          </a:xfrm>
        </p:grpSpPr>
        <p:sp>
          <p:nvSpPr>
            <p:cNvPr id="80" name="Round Same Side Corner Rectangle 7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61" name="Group 60"/>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1" name="TextBox 8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bg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4" name="Group 73"/>
          <p:cNvGrpSpPr/>
          <p:nvPr/>
        </p:nvGrpSpPr>
        <p:grpSpPr>
          <a:xfrm>
            <a:off x="1186310" y="1530488"/>
            <a:ext cx="2166227" cy="790284"/>
            <a:chOff x="4203801" y="2965672"/>
            <a:chExt cx="3302359" cy="968928"/>
          </a:xfrm>
        </p:grpSpPr>
        <p:sp>
          <p:nvSpPr>
            <p:cNvPr id="75" name="TextBox 74"/>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5"/>
            <a:ext cx="2166227" cy="790284"/>
            <a:chOff x="4203801" y="2965672"/>
            <a:chExt cx="3302359" cy="968928"/>
          </a:xfrm>
        </p:grpSpPr>
        <p:sp>
          <p:nvSpPr>
            <p:cNvPr id="84" name="TextBox 83"/>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3"/>
            <a:ext cx="2166227" cy="790284"/>
            <a:chOff x="4203801" y="2965672"/>
            <a:chExt cx="3302359" cy="968928"/>
          </a:xfrm>
        </p:grpSpPr>
        <p:sp>
          <p:nvSpPr>
            <p:cNvPr id="87" name="TextBox 86"/>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3"/>
            <a:ext cx="2166227" cy="790284"/>
            <a:chOff x="4203801" y="2965672"/>
            <a:chExt cx="3302359" cy="968928"/>
          </a:xfrm>
        </p:grpSpPr>
        <p:sp>
          <p:nvSpPr>
            <p:cNvPr id="90" name="TextBox 89"/>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88"/>
            <a:ext cx="2166227" cy="790284"/>
            <a:chOff x="4203801" y="2965672"/>
            <a:chExt cx="3302359" cy="968928"/>
          </a:xfrm>
        </p:grpSpPr>
        <p:sp>
          <p:nvSpPr>
            <p:cNvPr id="93" name="TextBox 92"/>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88"/>
            <a:ext cx="2166227" cy="790284"/>
            <a:chOff x="4203801" y="2965672"/>
            <a:chExt cx="3302359" cy="968928"/>
          </a:xfrm>
        </p:grpSpPr>
        <p:sp>
          <p:nvSpPr>
            <p:cNvPr id="102" name="TextBox 101"/>
            <p:cNvSpPr txBox="1"/>
            <p:nvPr/>
          </p:nvSpPr>
          <p:spPr>
            <a:xfrm>
              <a:off x="4203801" y="3406311"/>
              <a:ext cx="3302359" cy="528289"/>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a:effectLst>
            <a:outerShdw blurRad="50800" dist="38100" dir="2700000" algn="tl" rotWithShape="0">
              <a:prstClr val="black">
                <a:alpha val="40000"/>
              </a:prstClr>
            </a:outerShdw>
          </a:effectLst>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a:effectLst>
            <a:outerShdw blurRad="50800" dist="38100" dir="2700000" algn="tl" rotWithShape="0">
              <a:prstClr val="black">
                <a:alpha val="40000"/>
              </a:prstClr>
            </a:outerShdw>
          </a:effectLst>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a:effectLst>
            <a:outerShdw blurRad="50800" dist="38100" dir="2700000" algn="tl" rotWithShape="0">
              <a:prstClr val="black">
                <a:alpha val="40000"/>
              </a:prstClr>
            </a:outerShdw>
          </a:effectLst>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a:effectLst>
            <a:outerShdw blurRad="50800" dist="38100" dir="2700000" algn="tl" rotWithShape="0">
              <a:prstClr val="black">
                <a:alpha val="40000"/>
              </a:prstClr>
            </a:outerShdw>
          </a:effectLst>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a:effectLst>
            <a:outerShdw blurRad="50800" dist="38100" dir="2700000" algn="tl" rotWithShape="0">
              <a:prstClr val="black">
                <a:alpha val="40000"/>
              </a:prstClr>
            </a:outerShdw>
          </a:effectLst>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a:effectLst>
            <a:outerShdw blurRad="50800" dist="38100" dir="2700000" algn="tl" rotWithShape="0">
              <a:prstClr val="black">
                <a:alpha val="40000"/>
              </a:prstClr>
            </a:outerShdw>
          </a:effectLst>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grpSp>
        <p:nvGrpSpPr>
          <p:cNvPr id="69" name="Group 68"/>
          <p:cNvGrpSpPr/>
          <p:nvPr/>
        </p:nvGrpSpPr>
        <p:grpSpPr>
          <a:xfrm>
            <a:off x="127357" y="-21594"/>
            <a:ext cx="2524868" cy="613385"/>
            <a:chOff x="127357" y="-6354"/>
            <a:chExt cx="2524868" cy="613385"/>
          </a:xfrm>
        </p:grpSpPr>
        <p:sp>
          <p:nvSpPr>
            <p:cNvPr id="110" name="Round Same Side Corner Rectangle 10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1" name="TextBox 1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26" name="Group 25"/>
          <p:cNvGrpSpPr/>
          <p:nvPr/>
        </p:nvGrpSpPr>
        <p:grpSpPr>
          <a:xfrm>
            <a:off x="127357" y="-21594"/>
            <a:ext cx="2524868" cy="613385"/>
            <a:chOff x="127357" y="-6354"/>
            <a:chExt cx="2524868" cy="613385"/>
          </a:xfrm>
        </p:grpSpPr>
        <p:sp>
          <p:nvSpPr>
            <p:cNvPr id="27" name="Round Same Side Corner Rectangle 2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a:effectLst>
            <a:outerShdw blurRad="50800" dist="38100" dir="2700000" algn="tl" rotWithShape="0">
              <a:prstClr val="black">
                <a:alpha val="40000"/>
              </a:prstClr>
            </a:outerShdw>
          </a:effectLst>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a:effectLst>
            <a:outerShdw blurRad="50800" dist="38100" dir="2700000" algn="tl" rotWithShape="0">
              <a:prstClr val="black">
                <a:alpha val="40000"/>
              </a:prstClr>
            </a:outerShdw>
          </a:effectLst>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1" name="Group 30"/>
          <p:cNvGrpSpPr/>
          <p:nvPr/>
        </p:nvGrpSpPr>
        <p:grpSpPr>
          <a:xfrm>
            <a:off x="127357" y="-21594"/>
            <a:ext cx="2524868" cy="613385"/>
            <a:chOff x="127357" y="-6354"/>
            <a:chExt cx="2524868" cy="613385"/>
          </a:xfrm>
        </p:grpSpPr>
        <p:sp>
          <p:nvSpPr>
            <p:cNvPr id="32" name="Round Same Side Corner Rectangle 3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3" name="TextBox 3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127357" y="-21594"/>
            <a:ext cx="2524868" cy="613385"/>
            <a:chOff x="127357" y="-6354"/>
            <a:chExt cx="2524868" cy="613385"/>
          </a:xfrm>
        </p:grpSpPr>
        <p:sp>
          <p:nvSpPr>
            <p:cNvPr id="41" name="Round Same Side Corner Rectangle 4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2" name="TextBox 4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9" name="Group 8"/>
          <p:cNvGrpSpPr/>
          <p:nvPr/>
        </p:nvGrpSpPr>
        <p:grpSpPr>
          <a:xfrm>
            <a:off x="127357" y="-21594"/>
            <a:ext cx="2524868" cy="613385"/>
            <a:chOff x="127357" y="-6354"/>
            <a:chExt cx="2524868" cy="613385"/>
          </a:xfrm>
        </p:grpSpPr>
        <p:sp>
          <p:nvSpPr>
            <p:cNvPr id="10" name="Round Same Side Corner Rectangle 9"/>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1" name="TextBox 1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7" name="Group 36"/>
          <p:cNvGrpSpPr/>
          <p:nvPr/>
        </p:nvGrpSpPr>
        <p:grpSpPr>
          <a:xfrm>
            <a:off x="127357" y="-21594"/>
            <a:ext cx="2524868" cy="613385"/>
            <a:chOff x="127357" y="-6354"/>
            <a:chExt cx="2524868" cy="613385"/>
          </a:xfrm>
        </p:grpSpPr>
        <p:sp>
          <p:nvSpPr>
            <p:cNvPr id="44" name="Round Same Side Corner Rectangle 4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6" name="TextBox 4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t="8316" b="8316"/>
          <a:stretch>
            <a:fillRect/>
          </a:stretch>
        </p:blipFill>
        <p:spPr>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4">
            <a:extLst>
              <a:ext uri="{28A0092B-C50C-407E-A947-70E740481C1C}">
                <a14:useLocalDpi xmlns:a14="http://schemas.microsoft.com/office/drawing/2010/main" val="0"/>
              </a:ext>
            </a:extLst>
          </a:blip>
          <a:srcRect l="68" r="68"/>
          <a:stretch>
            <a:fillRect/>
          </a:stretch>
        </p:blipFill>
        <p:spPr>
          <a:ln>
            <a:solidFill>
              <a:srgbClr val="00B0F0"/>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8" name="Picture Placeholder 7"/>
          <p:cNvPicPr>
            <a:picLocks noGrp="1" noChangeAspect="1"/>
          </p:cNvPicPr>
          <p:nvPr>
            <p:ph type="pic" sz="quarter" idx="18"/>
          </p:nvPr>
        </p:nvPicPr>
        <p:blipFill>
          <a:blip r:embed="rId5">
            <a:extLst>
              <a:ext uri="{28A0092B-C50C-407E-A947-70E740481C1C}">
                <a14:useLocalDpi xmlns:a14="http://schemas.microsoft.com/office/drawing/2010/main" val="0"/>
              </a:ext>
            </a:extLst>
          </a:blip>
          <a:srcRect l="68" r="68"/>
          <a:stretch>
            <a:fillRect/>
          </a:stretch>
        </p:blipFill>
        <p:spPr>
          <a:ln>
            <a:solidFill>
              <a:srgbClr val="ED7D31"/>
            </a:solidFill>
          </a:ln>
          <a:effectLst>
            <a:outerShdw blurRad="50800" dist="38100" dir="16200000" rotWithShape="0">
              <a:prstClr val="black">
                <a:alpha val="40000"/>
              </a:prstClr>
            </a:outerShdw>
            <a:reflection blurRad="6350" stA="52000" endA="300" endPos="35000" dir="5400000" sy="-100000" algn="bl" rotWithShape="0"/>
          </a:effectLst>
        </p:spPr>
      </p:pic>
      <p:pic>
        <p:nvPicPr>
          <p:cNvPr id="9" name="Picture Placeholder 8"/>
          <p:cNvPicPr>
            <a:picLocks noGrp="1" noChangeAspect="1"/>
          </p:cNvPicPr>
          <p:nvPr>
            <p:ph type="pic" sz="quarter" idx="19"/>
          </p:nvPr>
        </p:nvPicPr>
        <p:blipFill>
          <a:blip r:embed="rId6">
            <a:extLst>
              <a:ext uri="{28A0092B-C50C-407E-A947-70E740481C1C}">
                <a14:useLocalDpi xmlns:a14="http://schemas.microsoft.com/office/drawing/2010/main" val="0"/>
              </a:ext>
            </a:extLst>
          </a:blip>
          <a:srcRect l="68" r="68"/>
          <a:stretch>
            <a:fillRect/>
          </a:stretch>
        </p:blipFill>
        <p:spPr>
          <a:ln>
            <a:solidFill>
              <a:srgbClr val="A5A5A5"/>
            </a:solidFill>
          </a:ln>
          <a:effectLst>
            <a:outerShdw blurRad="50800" dist="38100" dir="16200000" rotWithShape="0">
              <a:prstClr val="black">
                <a:alpha val="40000"/>
              </a:prstClr>
            </a:outerShdw>
            <a:reflection blurRad="6350" stA="52000" endA="300" endPos="35000" dir="5400000" sy="-100000" algn="bl" rotWithShape="0"/>
          </a:effectLst>
        </p:spPr>
      </p:pic>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36014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accent3">
              <a:lumMod val="50000"/>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75000"/>
                  </a:schemeClr>
                </a:solidFill>
              </a:rPr>
              <a:t> </a:t>
            </a:r>
            <a:br>
              <a:rPr lang="en-US" sz="1400" dirty="0">
                <a:solidFill>
                  <a:schemeClr val="bg1">
                    <a:lumMod val="75000"/>
                  </a:schemeClr>
                </a:solidFill>
              </a:rPr>
            </a:b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grpSp>
        <p:nvGrpSpPr>
          <p:cNvPr id="53" name="Group 52"/>
          <p:cNvGrpSpPr/>
          <p:nvPr/>
        </p:nvGrpSpPr>
        <p:grpSpPr>
          <a:xfrm>
            <a:off x="127357" y="-21594"/>
            <a:ext cx="2524868" cy="613385"/>
            <a:chOff x="127357" y="-6354"/>
            <a:chExt cx="2524868" cy="613385"/>
          </a:xfrm>
        </p:grpSpPr>
        <p:sp>
          <p:nvSpPr>
            <p:cNvPr id="56" name="Round Same Side Corner Rectangle 55"/>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0" name="TextBox 5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grpSp>
        <p:nvGrpSpPr>
          <p:cNvPr id="30" name="Group 29"/>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grpSp>
        <p:nvGrpSpPr>
          <p:cNvPr id="66" name="Group 65"/>
          <p:cNvGrpSpPr/>
          <p:nvPr/>
        </p:nvGrpSpPr>
        <p:grpSpPr>
          <a:xfrm>
            <a:off x="127357" y="-21594"/>
            <a:ext cx="2524868" cy="613385"/>
            <a:chOff x="127357" y="-6354"/>
            <a:chExt cx="2524868" cy="613385"/>
          </a:xfrm>
        </p:grpSpPr>
        <p:sp>
          <p:nvSpPr>
            <p:cNvPr id="67" name="Round Same Side Corner Rectangle 66"/>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8" name="TextBox 6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bg1"/>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grpSp>
        <p:nvGrpSpPr>
          <p:cNvPr id="33" name="Group 32"/>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2">
                    <a:lumMod val="10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solidFill>
                  <a:schemeClr val="bg1"/>
                </a:solidFill>
              </a:rPr>
              <a:t>James Sager</a:t>
            </a:r>
          </a:p>
        </p:txBody>
      </p:sp>
      <p:sp>
        <p:nvSpPr>
          <p:cNvPr id="9" name="Text Placeholder 8"/>
          <p:cNvSpPr>
            <a:spLocks noGrp="1"/>
          </p:cNvSpPr>
          <p:nvPr>
            <p:ph type="body" sz="half" idx="55"/>
          </p:nvPr>
        </p:nvSpPr>
        <p:spPr/>
        <p:txBody>
          <a:bodyPr/>
          <a:lstStyle/>
          <a:p>
            <a:r>
              <a:rPr lang="en-US" sz="1800" dirty="0">
                <a:solidFill>
                  <a:schemeClr val="bg2">
                    <a:lumMod val="10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chemeClr val="bg1"/>
                </a:solidFill>
              </a:rPr>
              <a:t>Jimmy Sager</a:t>
            </a:r>
          </a:p>
        </p:txBody>
      </p:sp>
      <p:sp>
        <p:nvSpPr>
          <p:cNvPr id="13" name="Text Placeholder 12"/>
          <p:cNvSpPr>
            <a:spLocks noGrp="1"/>
          </p:cNvSpPr>
          <p:nvPr>
            <p:ph type="body" sz="half" idx="59"/>
          </p:nvPr>
        </p:nvSpPr>
        <p:spPr/>
        <p:txBody>
          <a:bodyPr/>
          <a:lstStyle/>
          <a:p>
            <a:r>
              <a:rPr lang="en-US" sz="1800" dirty="0">
                <a:solidFill>
                  <a:schemeClr val="bg2">
                    <a:lumMod val="10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chemeClr val="bg1"/>
                </a:solidFill>
              </a:rPr>
              <a:t>Morgan Sager</a:t>
            </a:r>
          </a:p>
        </p:txBody>
      </p:sp>
      <p:sp>
        <p:nvSpPr>
          <p:cNvPr id="17" name="Text Placeholder 16"/>
          <p:cNvSpPr>
            <a:spLocks noGrp="1"/>
          </p:cNvSpPr>
          <p:nvPr>
            <p:ph type="body" sz="half" idx="63"/>
          </p:nvPr>
        </p:nvSpPr>
        <p:spPr/>
        <p:txBody>
          <a:bodyPr/>
          <a:lstStyle/>
          <a:p>
            <a:r>
              <a:rPr lang="en-US" sz="1800" dirty="0">
                <a:solidFill>
                  <a:schemeClr val="bg2">
                    <a:lumMod val="10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solidFill>
                  <a:schemeClr val="bg1"/>
                </a:solidFill>
              </a:rPr>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8" name="TextBox 2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10" name="Group 9"/>
          <p:cNvGrpSpPr/>
          <p:nvPr/>
        </p:nvGrpSpPr>
        <p:grpSpPr>
          <a:xfrm>
            <a:off x="127357" y="-21594"/>
            <a:ext cx="2524868" cy="613385"/>
            <a:chOff x="127357" y="-6354"/>
            <a:chExt cx="2524868" cy="613385"/>
          </a:xfrm>
        </p:grpSpPr>
        <p:sp>
          <p:nvSpPr>
            <p:cNvPr id="11" name="Round Same Side Corner Rectangle 10"/>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2" name="TextBox 1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1" name="Rectangle 140"/>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5" name="Rectangle 6"/>
          <p:cNvSpPr>
            <a:spLocks noChangeArrowheads="1"/>
          </p:cNvSpPr>
          <p:nvPr/>
        </p:nvSpPr>
        <p:spPr bwMode="auto">
          <a:xfrm>
            <a:off x="1195760" y="5047205"/>
            <a:ext cx="7908241" cy="1071713"/>
          </a:xfrm>
          <a:prstGeom prst="rect">
            <a:avLst/>
          </a:prstGeom>
          <a:solidFill>
            <a:srgbClr val="54823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Rectangle 9"/>
          <p:cNvSpPr>
            <a:spLocks noChangeArrowheads="1"/>
          </p:cNvSpPr>
          <p:nvPr/>
        </p:nvSpPr>
        <p:spPr bwMode="auto">
          <a:xfrm>
            <a:off x="1195760" y="3989909"/>
            <a:ext cx="7908241" cy="1071713"/>
          </a:xfrm>
          <a:prstGeom prst="rect">
            <a:avLst/>
          </a:prstGeom>
          <a:solidFill>
            <a:srgbClr val="A5A5A5"/>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Rectangle 9"/>
          <p:cNvSpPr>
            <a:spLocks noChangeArrowheads="1"/>
          </p:cNvSpPr>
          <p:nvPr/>
        </p:nvSpPr>
        <p:spPr bwMode="auto">
          <a:xfrm>
            <a:off x="1195760" y="2916850"/>
            <a:ext cx="7908241" cy="1071713"/>
          </a:xfrm>
          <a:prstGeom prst="rect">
            <a:avLst/>
          </a:prstGeom>
          <a:solidFill>
            <a:srgbClr val="ED7D31"/>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Rectangle 9"/>
          <p:cNvSpPr>
            <a:spLocks noChangeArrowheads="1"/>
          </p:cNvSpPr>
          <p:nvPr/>
        </p:nvSpPr>
        <p:spPr bwMode="auto">
          <a:xfrm>
            <a:off x="1195760" y="1852710"/>
            <a:ext cx="7908241" cy="1071713"/>
          </a:xfrm>
          <a:prstGeom prst="rect">
            <a:avLst/>
          </a:prstGeom>
          <a:solidFill>
            <a:srgbClr val="00B0F0"/>
          </a:solidFill>
          <a:ln w="9525">
            <a:noFill/>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99" name="Rectangle 7"/>
          <p:cNvSpPr>
            <a:spLocks noChangeArrowheads="1"/>
          </p:cNvSpPr>
          <p:nvPr/>
        </p:nvSpPr>
        <p:spPr bwMode="auto">
          <a:xfrm>
            <a:off x="3875192" y="5047205"/>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2" name="Rectangle 10"/>
          <p:cNvSpPr>
            <a:spLocks noChangeArrowheads="1"/>
          </p:cNvSpPr>
          <p:nvPr/>
        </p:nvSpPr>
        <p:spPr bwMode="auto">
          <a:xfrm>
            <a:off x="3875192" y="3989909"/>
            <a:ext cx="5228808" cy="1071713"/>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32" name="Group 131"/>
          <p:cNvGrpSpPr/>
          <p:nvPr/>
        </p:nvGrpSpPr>
        <p:grpSpPr>
          <a:xfrm>
            <a:off x="6392517" y="1690288"/>
            <a:ext cx="4582416" cy="4599237"/>
            <a:chOff x="3406776" y="1066800"/>
            <a:chExt cx="3027363" cy="3038475"/>
          </a:xfrm>
        </p:grpSpPr>
        <p:sp>
          <p:nvSpPr>
            <p:cNvPr id="8203" name="Oval 11"/>
            <p:cNvSpPr>
              <a:spLocks noChangeArrowheads="1"/>
            </p:cNvSpPr>
            <p:nvPr/>
          </p:nvSpPr>
          <p:spPr bwMode="auto">
            <a:xfrm>
              <a:off x="3406776" y="1066800"/>
              <a:ext cx="3027363" cy="3038475"/>
            </a:xfrm>
            <a:prstGeom prst="ellipse">
              <a:avLst/>
            </a:prstGeom>
            <a:gradFill flip="none" rotWithShape="1">
              <a:gsLst>
                <a:gs pos="0">
                  <a:schemeClr val="bg1">
                    <a:lumMod val="85000"/>
                  </a:schemeClr>
                </a:gs>
                <a:gs pos="100000">
                  <a:schemeClr val="bg1">
                    <a:lumMod val="75000"/>
                  </a:schemeClr>
                </a:gs>
                <a:gs pos="54000">
                  <a:schemeClr val="bg1">
                    <a:lumMod val="65000"/>
                  </a:schemeClr>
                </a:gs>
              </a:gsLst>
              <a:path path="circle">
                <a:fillToRect r="100000" b="100000"/>
              </a:path>
              <a:tileRect l="-100000" t="-100000"/>
            </a:gra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4" name="Freeform 12"/>
            <p:cNvSpPr>
              <a:spLocks noEditPoints="1"/>
            </p:cNvSpPr>
            <p:nvPr/>
          </p:nvSpPr>
          <p:spPr bwMode="auto">
            <a:xfrm>
              <a:off x="3751263" y="1598613"/>
              <a:ext cx="26988" cy="36513"/>
            </a:xfrm>
            <a:custGeom>
              <a:avLst/>
              <a:gdLst/>
              <a:ahLst/>
              <a:cxnLst>
                <a:cxn ang="0">
                  <a:pos x="0" y="4"/>
                </a:cxn>
                <a:cxn ang="0">
                  <a:pos x="0" y="4"/>
                </a:cxn>
                <a:cxn ang="0">
                  <a:pos x="0" y="4"/>
                </a:cxn>
                <a:cxn ang="0">
                  <a:pos x="2" y="1"/>
                </a:cxn>
                <a:cxn ang="0">
                  <a:pos x="2" y="1"/>
                </a:cxn>
                <a:cxn ang="0">
                  <a:pos x="3" y="0"/>
                </a:cxn>
                <a:cxn ang="0">
                  <a:pos x="2" y="1"/>
                </a:cxn>
                <a:cxn ang="0">
                  <a:pos x="2" y="1"/>
                </a:cxn>
                <a:cxn ang="0">
                  <a:pos x="1" y="2"/>
                </a:cxn>
                <a:cxn ang="0">
                  <a:pos x="1" y="2"/>
                </a:cxn>
                <a:cxn ang="0">
                  <a:pos x="1" y="3"/>
                </a:cxn>
                <a:cxn ang="0">
                  <a:pos x="0" y="3"/>
                </a:cxn>
                <a:cxn ang="0">
                  <a:pos x="0" y="3"/>
                </a:cxn>
                <a:cxn ang="0">
                  <a:pos x="0" y="4"/>
                </a:cxn>
                <a:cxn ang="0">
                  <a:pos x="2" y="1"/>
                </a:cxn>
                <a:cxn ang="0">
                  <a:pos x="3" y="0"/>
                </a:cxn>
              </a:cxnLst>
              <a:rect l="0" t="0" r="r" b="b"/>
              <a:pathLst>
                <a:path w="3" h="4">
                  <a:moveTo>
                    <a:pt x="0" y="4"/>
                  </a:moveTo>
                  <a:cubicBezTo>
                    <a:pt x="0" y="4"/>
                    <a:pt x="0" y="4"/>
                    <a:pt x="0" y="4"/>
                  </a:cubicBezTo>
                  <a:cubicBezTo>
                    <a:pt x="0" y="4"/>
                    <a:pt x="0" y="4"/>
                    <a:pt x="0" y="4"/>
                  </a:cubicBezTo>
                  <a:moveTo>
                    <a:pt x="2" y="1"/>
                  </a:moveTo>
                  <a:cubicBezTo>
                    <a:pt x="2" y="1"/>
                    <a:pt x="2" y="1"/>
                    <a:pt x="2" y="1"/>
                  </a:cubicBezTo>
                  <a:moveTo>
                    <a:pt x="3" y="0"/>
                  </a:moveTo>
                  <a:cubicBezTo>
                    <a:pt x="2" y="1"/>
                    <a:pt x="2" y="1"/>
                    <a:pt x="2" y="1"/>
                  </a:cubicBezTo>
                  <a:cubicBezTo>
                    <a:pt x="2" y="1"/>
                    <a:pt x="2" y="1"/>
                    <a:pt x="2" y="1"/>
                  </a:cubicBezTo>
                  <a:cubicBezTo>
                    <a:pt x="1" y="2"/>
                    <a:pt x="1" y="2"/>
                    <a:pt x="1" y="2"/>
                  </a:cubicBezTo>
                  <a:cubicBezTo>
                    <a:pt x="1" y="2"/>
                    <a:pt x="1" y="2"/>
                    <a:pt x="1" y="2"/>
                  </a:cubicBezTo>
                  <a:cubicBezTo>
                    <a:pt x="1" y="3"/>
                    <a:pt x="1" y="3"/>
                    <a:pt x="1" y="3"/>
                  </a:cubicBezTo>
                  <a:cubicBezTo>
                    <a:pt x="0" y="3"/>
                    <a:pt x="0" y="3"/>
                    <a:pt x="0" y="3"/>
                  </a:cubicBezTo>
                  <a:cubicBezTo>
                    <a:pt x="0" y="3"/>
                    <a:pt x="0" y="3"/>
                    <a:pt x="0" y="3"/>
                  </a:cubicBezTo>
                  <a:cubicBezTo>
                    <a:pt x="0" y="4"/>
                    <a:pt x="0" y="4"/>
                    <a:pt x="0" y="4"/>
                  </a:cubicBezTo>
                  <a:cubicBezTo>
                    <a:pt x="0" y="4"/>
                    <a:pt x="0" y="3"/>
                    <a:pt x="2"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5" name="Freeform 13"/>
            <p:cNvSpPr>
              <a:spLocks/>
            </p:cNvSpPr>
            <p:nvPr/>
          </p:nvSpPr>
          <p:spPr bwMode="auto">
            <a:xfrm>
              <a:off x="5440363" y="1196975"/>
              <a:ext cx="55563" cy="28575"/>
            </a:xfrm>
            <a:custGeom>
              <a:avLst/>
              <a:gdLst/>
              <a:ahLst/>
              <a:cxnLst>
                <a:cxn ang="0">
                  <a:pos x="0" y="0"/>
                </a:cxn>
                <a:cxn ang="0">
                  <a:pos x="0" y="0"/>
                </a:cxn>
                <a:cxn ang="0">
                  <a:pos x="0" y="1"/>
                </a:cxn>
                <a:cxn ang="0">
                  <a:pos x="1" y="1"/>
                </a:cxn>
                <a:cxn ang="0">
                  <a:pos x="1" y="1"/>
                </a:cxn>
                <a:cxn ang="0">
                  <a:pos x="2" y="2"/>
                </a:cxn>
                <a:cxn ang="0">
                  <a:pos x="3" y="2"/>
                </a:cxn>
                <a:cxn ang="0">
                  <a:pos x="3" y="2"/>
                </a:cxn>
                <a:cxn ang="0">
                  <a:pos x="6" y="3"/>
                </a:cxn>
                <a:cxn ang="0">
                  <a:pos x="6" y="3"/>
                </a:cxn>
                <a:cxn ang="0">
                  <a:pos x="2" y="0"/>
                </a:cxn>
                <a:cxn ang="0">
                  <a:pos x="2" y="0"/>
                </a:cxn>
                <a:cxn ang="0">
                  <a:pos x="2" y="0"/>
                </a:cxn>
                <a:cxn ang="0">
                  <a:pos x="2" y="1"/>
                </a:cxn>
                <a:cxn ang="0">
                  <a:pos x="2" y="1"/>
                </a:cxn>
                <a:cxn ang="0">
                  <a:pos x="1" y="1"/>
                </a:cxn>
                <a:cxn ang="0">
                  <a:pos x="0" y="0"/>
                </a:cxn>
              </a:cxnLst>
              <a:rect l="0" t="0" r="r" b="b"/>
              <a:pathLst>
                <a:path w="6" h="3">
                  <a:moveTo>
                    <a:pt x="0" y="0"/>
                  </a:moveTo>
                  <a:cubicBezTo>
                    <a:pt x="0" y="0"/>
                    <a:pt x="0" y="0"/>
                    <a:pt x="0" y="0"/>
                  </a:cubicBezTo>
                  <a:cubicBezTo>
                    <a:pt x="0" y="1"/>
                    <a:pt x="0" y="1"/>
                    <a:pt x="0" y="1"/>
                  </a:cubicBezTo>
                  <a:cubicBezTo>
                    <a:pt x="1" y="1"/>
                    <a:pt x="1" y="1"/>
                    <a:pt x="1" y="1"/>
                  </a:cubicBezTo>
                  <a:cubicBezTo>
                    <a:pt x="1" y="1"/>
                    <a:pt x="1" y="1"/>
                    <a:pt x="1" y="1"/>
                  </a:cubicBezTo>
                  <a:cubicBezTo>
                    <a:pt x="2" y="1"/>
                    <a:pt x="2" y="1"/>
                    <a:pt x="2" y="2"/>
                  </a:cubicBezTo>
                  <a:cubicBezTo>
                    <a:pt x="3" y="2"/>
                    <a:pt x="3" y="2"/>
                    <a:pt x="3" y="2"/>
                  </a:cubicBezTo>
                  <a:cubicBezTo>
                    <a:pt x="3" y="2"/>
                    <a:pt x="3" y="2"/>
                    <a:pt x="3" y="2"/>
                  </a:cubicBezTo>
                  <a:cubicBezTo>
                    <a:pt x="5" y="2"/>
                    <a:pt x="5" y="2"/>
                    <a:pt x="6" y="3"/>
                  </a:cubicBezTo>
                  <a:cubicBezTo>
                    <a:pt x="6" y="3"/>
                    <a:pt x="6" y="3"/>
                    <a:pt x="6" y="3"/>
                  </a:cubicBezTo>
                  <a:cubicBezTo>
                    <a:pt x="6" y="2"/>
                    <a:pt x="2" y="0"/>
                    <a:pt x="2" y="0"/>
                  </a:cubicBezTo>
                  <a:cubicBezTo>
                    <a:pt x="2" y="0"/>
                    <a:pt x="2" y="0"/>
                    <a:pt x="2" y="0"/>
                  </a:cubicBezTo>
                  <a:cubicBezTo>
                    <a:pt x="2" y="0"/>
                    <a:pt x="2" y="0"/>
                    <a:pt x="2" y="0"/>
                  </a:cubicBezTo>
                  <a:cubicBezTo>
                    <a:pt x="2" y="1"/>
                    <a:pt x="2" y="1"/>
                    <a:pt x="2" y="1"/>
                  </a:cubicBezTo>
                  <a:cubicBezTo>
                    <a:pt x="2" y="1"/>
                    <a:pt x="2" y="1"/>
                    <a:pt x="2" y="1"/>
                  </a:cubicBezTo>
                  <a:cubicBezTo>
                    <a:pt x="2" y="1"/>
                    <a:pt x="2" y="1"/>
                    <a:pt x="1" y="1"/>
                  </a:cubicBezTo>
                  <a:cubicBezTo>
                    <a:pt x="1"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6" name="Freeform 14"/>
            <p:cNvSpPr>
              <a:spLocks/>
            </p:cNvSpPr>
            <p:nvPr/>
          </p:nvSpPr>
          <p:spPr bwMode="auto">
            <a:xfrm>
              <a:off x="5430838" y="1196975"/>
              <a:ext cx="28575" cy="19050"/>
            </a:xfrm>
            <a:custGeom>
              <a:avLst/>
              <a:gdLst/>
              <a:ahLst/>
              <a:cxnLst>
                <a:cxn ang="0">
                  <a:pos x="0" y="0"/>
                </a:cxn>
                <a:cxn ang="0">
                  <a:pos x="0" y="1"/>
                </a:cxn>
                <a:cxn ang="0">
                  <a:pos x="3" y="2"/>
                </a:cxn>
                <a:cxn ang="0">
                  <a:pos x="3" y="2"/>
                </a:cxn>
                <a:cxn ang="0">
                  <a:pos x="1" y="0"/>
                </a:cxn>
                <a:cxn ang="0">
                  <a:pos x="0" y="0"/>
                </a:cxn>
              </a:cxnLst>
              <a:rect l="0" t="0" r="r" b="b"/>
              <a:pathLst>
                <a:path w="3" h="2">
                  <a:moveTo>
                    <a:pt x="0" y="0"/>
                  </a:moveTo>
                  <a:cubicBezTo>
                    <a:pt x="0" y="1"/>
                    <a:pt x="0" y="1"/>
                    <a:pt x="0" y="1"/>
                  </a:cubicBezTo>
                  <a:cubicBezTo>
                    <a:pt x="1" y="1"/>
                    <a:pt x="2" y="2"/>
                    <a:pt x="3" y="2"/>
                  </a:cubicBezTo>
                  <a:cubicBezTo>
                    <a:pt x="3" y="2"/>
                    <a:pt x="3" y="2"/>
                    <a:pt x="3" y="2"/>
                  </a:cubicBezTo>
                  <a:cubicBezTo>
                    <a:pt x="3"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7" name="Freeform 15"/>
            <p:cNvSpPr>
              <a:spLocks/>
            </p:cNvSpPr>
            <p:nvPr/>
          </p:nvSpPr>
          <p:spPr bwMode="auto">
            <a:xfrm>
              <a:off x="5402263" y="1206500"/>
              <a:ext cx="38100" cy="9525"/>
            </a:xfrm>
            <a:custGeom>
              <a:avLst/>
              <a:gdLst/>
              <a:ahLst/>
              <a:cxnLst>
                <a:cxn ang="0">
                  <a:pos x="1" y="0"/>
                </a:cxn>
                <a:cxn ang="0">
                  <a:pos x="1" y="0"/>
                </a:cxn>
                <a:cxn ang="0">
                  <a:pos x="1" y="0"/>
                </a:cxn>
                <a:cxn ang="0">
                  <a:pos x="0" y="0"/>
                </a:cxn>
                <a:cxn ang="0">
                  <a:pos x="1" y="0"/>
                </a:cxn>
                <a:cxn ang="0">
                  <a:pos x="1" y="0"/>
                </a:cxn>
                <a:cxn ang="0">
                  <a:pos x="3" y="1"/>
                </a:cxn>
                <a:cxn ang="0">
                  <a:pos x="2" y="0"/>
                </a:cxn>
                <a:cxn ang="0">
                  <a:pos x="2" y="0"/>
                </a:cxn>
                <a:cxn ang="0">
                  <a:pos x="1" y="0"/>
                </a:cxn>
              </a:cxnLst>
              <a:rect l="0" t="0" r="r" b="b"/>
              <a:pathLst>
                <a:path w="4" h="1">
                  <a:moveTo>
                    <a:pt x="1" y="0"/>
                  </a:moveTo>
                  <a:cubicBezTo>
                    <a:pt x="1" y="0"/>
                    <a:pt x="1" y="0"/>
                    <a:pt x="1" y="0"/>
                  </a:cubicBezTo>
                  <a:cubicBezTo>
                    <a:pt x="1" y="0"/>
                    <a:pt x="1" y="0"/>
                    <a:pt x="1" y="0"/>
                  </a:cubicBezTo>
                  <a:cubicBezTo>
                    <a:pt x="0" y="0"/>
                    <a:pt x="0" y="0"/>
                    <a:pt x="0" y="0"/>
                  </a:cubicBezTo>
                  <a:cubicBezTo>
                    <a:pt x="1" y="0"/>
                    <a:pt x="1" y="0"/>
                    <a:pt x="1" y="0"/>
                  </a:cubicBezTo>
                  <a:cubicBezTo>
                    <a:pt x="1" y="0"/>
                    <a:pt x="1" y="0"/>
                    <a:pt x="1" y="0"/>
                  </a:cubicBezTo>
                  <a:cubicBezTo>
                    <a:pt x="2" y="1"/>
                    <a:pt x="2" y="1"/>
                    <a:pt x="3" y="1"/>
                  </a:cubicBezTo>
                  <a:cubicBezTo>
                    <a:pt x="4" y="0"/>
                    <a:pt x="2" y="0"/>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8" name="Freeform 16"/>
            <p:cNvSpPr>
              <a:spLocks/>
            </p:cNvSpPr>
            <p:nvPr/>
          </p:nvSpPr>
          <p:spPr bwMode="auto">
            <a:xfrm>
              <a:off x="5160963" y="1235075"/>
              <a:ext cx="47625" cy="17463"/>
            </a:xfrm>
            <a:custGeom>
              <a:avLst/>
              <a:gdLst/>
              <a:ahLst/>
              <a:cxnLst>
                <a:cxn ang="0">
                  <a:pos x="1" y="0"/>
                </a:cxn>
                <a:cxn ang="0">
                  <a:pos x="0" y="1"/>
                </a:cxn>
                <a:cxn ang="0">
                  <a:pos x="0" y="1"/>
                </a:cxn>
                <a:cxn ang="0">
                  <a:pos x="1" y="1"/>
                </a:cxn>
                <a:cxn ang="0">
                  <a:pos x="4" y="2"/>
                </a:cxn>
                <a:cxn ang="0">
                  <a:pos x="5" y="2"/>
                </a:cxn>
                <a:cxn ang="0">
                  <a:pos x="1" y="0"/>
                </a:cxn>
                <a:cxn ang="0">
                  <a:pos x="1" y="0"/>
                </a:cxn>
              </a:cxnLst>
              <a:rect l="0" t="0" r="r" b="b"/>
              <a:pathLst>
                <a:path w="5" h="2">
                  <a:moveTo>
                    <a:pt x="1" y="0"/>
                  </a:moveTo>
                  <a:cubicBezTo>
                    <a:pt x="1" y="0"/>
                    <a:pt x="1" y="0"/>
                    <a:pt x="0" y="1"/>
                  </a:cubicBezTo>
                  <a:cubicBezTo>
                    <a:pt x="0" y="1"/>
                    <a:pt x="0" y="1"/>
                    <a:pt x="0" y="1"/>
                  </a:cubicBezTo>
                  <a:cubicBezTo>
                    <a:pt x="0" y="1"/>
                    <a:pt x="0" y="1"/>
                    <a:pt x="1" y="1"/>
                  </a:cubicBezTo>
                  <a:cubicBezTo>
                    <a:pt x="1" y="1"/>
                    <a:pt x="3" y="2"/>
                    <a:pt x="4" y="2"/>
                  </a:cubicBezTo>
                  <a:cubicBezTo>
                    <a:pt x="5" y="2"/>
                    <a:pt x="5" y="2"/>
                    <a:pt x="5" y="2"/>
                  </a:cubicBezTo>
                  <a:cubicBezTo>
                    <a:pt x="5" y="2"/>
                    <a:pt x="4"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09" name="Freeform 17"/>
            <p:cNvSpPr>
              <a:spLocks/>
            </p:cNvSpPr>
            <p:nvPr/>
          </p:nvSpPr>
          <p:spPr bwMode="auto">
            <a:xfrm>
              <a:off x="6330951" y="2735263"/>
              <a:ext cx="84138" cy="195263"/>
            </a:xfrm>
            <a:custGeom>
              <a:avLst/>
              <a:gdLst/>
              <a:ahLst/>
              <a:cxnLst>
                <a:cxn ang="0">
                  <a:pos x="9" y="0"/>
                </a:cxn>
                <a:cxn ang="0">
                  <a:pos x="8" y="0"/>
                </a:cxn>
                <a:cxn ang="0">
                  <a:pos x="8" y="0"/>
                </a:cxn>
                <a:cxn ang="0">
                  <a:pos x="7" y="2"/>
                </a:cxn>
                <a:cxn ang="0">
                  <a:pos x="7" y="3"/>
                </a:cxn>
                <a:cxn ang="0">
                  <a:pos x="6" y="5"/>
                </a:cxn>
                <a:cxn ang="0">
                  <a:pos x="6" y="6"/>
                </a:cxn>
                <a:cxn ang="0">
                  <a:pos x="4" y="9"/>
                </a:cxn>
                <a:cxn ang="0">
                  <a:pos x="4" y="11"/>
                </a:cxn>
                <a:cxn ang="0">
                  <a:pos x="3" y="11"/>
                </a:cxn>
                <a:cxn ang="0">
                  <a:pos x="3" y="12"/>
                </a:cxn>
                <a:cxn ang="0">
                  <a:pos x="2" y="14"/>
                </a:cxn>
                <a:cxn ang="0">
                  <a:pos x="2" y="14"/>
                </a:cxn>
                <a:cxn ang="0">
                  <a:pos x="2" y="15"/>
                </a:cxn>
                <a:cxn ang="0">
                  <a:pos x="0" y="21"/>
                </a:cxn>
                <a:cxn ang="0">
                  <a:pos x="2" y="21"/>
                </a:cxn>
                <a:cxn ang="0">
                  <a:pos x="4" y="15"/>
                </a:cxn>
                <a:cxn ang="0">
                  <a:pos x="5" y="13"/>
                </a:cxn>
                <a:cxn ang="0">
                  <a:pos x="6" y="10"/>
                </a:cxn>
                <a:cxn ang="0">
                  <a:pos x="7" y="8"/>
                </a:cxn>
                <a:cxn ang="0">
                  <a:pos x="7" y="6"/>
                </a:cxn>
                <a:cxn ang="0">
                  <a:pos x="7" y="6"/>
                </a:cxn>
                <a:cxn ang="0">
                  <a:pos x="8" y="4"/>
                </a:cxn>
                <a:cxn ang="0">
                  <a:pos x="9" y="2"/>
                </a:cxn>
                <a:cxn ang="0">
                  <a:pos x="9" y="0"/>
                </a:cxn>
              </a:cxnLst>
              <a:rect l="0" t="0" r="r" b="b"/>
              <a:pathLst>
                <a:path w="9" h="21">
                  <a:moveTo>
                    <a:pt x="9" y="0"/>
                  </a:moveTo>
                  <a:cubicBezTo>
                    <a:pt x="9" y="0"/>
                    <a:pt x="9" y="0"/>
                    <a:pt x="8" y="0"/>
                  </a:cubicBezTo>
                  <a:cubicBezTo>
                    <a:pt x="8" y="0"/>
                    <a:pt x="8" y="0"/>
                    <a:pt x="8" y="0"/>
                  </a:cubicBezTo>
                  <a:cubicBezTo>
                    <a:pt x="8" y="0"/>
                    <a:pt x="8" y="1"/>
                    <a:pt x="7" y="2"/>
                  </a:cubicBezTo>
                  <a:cubicBezTo>
                    <a:pt x="7" y="3"/>
                    <a:pt x="7" y="3"/>
                    <a:pt x="7" y="3"/>
                  </a:cubicBezTo>
                  <a:cubicBezTo>
                    <a:pt x="6" y="5"/>
                    <a:pt x="6" y="5"/>
                    <a:pt x="6" y="5"/>
                  </a:cubicBezTo>
                  <a:cubicBezTo>
                    <a:pt x="6" y="6"/>
                    <a:pt x="6" y="6"/>
                    <a:pt x="6" y="6"/>
                  </a:cubicBezTo>
                  <a:cubicBezTo>
                    <a:pt x="4" y="9"/>
                    <a:pt x="4" y="9"/>
                    <a:pt x="4" y="9"/>
                  </a:cubicBezTo>
                  <a:cubicBezTo>
                    <a:pt x="4" y="11"/>
                    <a:pt x="4" y="11"/>
                    <a:pt x="4" y="11"/>
                  </a:cubicBezTo>
                  <a:cubicBezTo>
                    <a:pt x="3" y="11"/>
                    <a:pt x="3" y="11"/>
                    <a:pt x="3" y="11"/>
                  </a:cubicBezTo>
                  <a:cubicBezTo>
                    <a:pt x="3" y="12"/>
                    <a:pt x="3" y="12"/>
                    <a:pt x="3" y="12"/>
                  </a:cubicBezTo>
                  <a:cubicBezTo>
                    <a:pt x="2" y="14"/>
                    <a:pt x="2" y="14"/>
                    <a:pt x="2" y="14"/>
                  </a:cubicBezTo>
                  <a:cubicBezTo>
                    <a:pt x="2" y="14"/>
                    <a:pt x="2" y="14"/>
                    <a:pt x="2" y="14"/>
                  </a:cubicBezTo>
                  <a:cubicBezTo>
                    <a:pt x="2" y="15"/>
                    <a:pt x="2" y="15"/>
                    <a:pt x="2" y="15"/>
                  </a:cubicBezTo>
                  <a:cubicBezTo>
                    <a:pt x="0" y="21"/>
                    <a:pt x="0" y="21"/>
                    <a:pt x="0" y="21"/>
                  </a:cubicBezTo>
                  <a:cubicBezTo>
                    <a:pt x="2" y="21"/>
                    <a:pt x="2" y="21"/>
                    <a:pt x="2" y="21"/>
                  </a:cubicBezTo>
                  <a:cubicBezTo>
                    <a:pt x="4" y="15"/>
                    <a:pt x="4" y="15"/>
                    <a:pt x="4" y="15"/>
                  </a:cubicBezTo>
                  <a:cubicBezTo>
                    <a:pt x="5" y="13"/>
                    <a:pt x="5" y="13"/>
                    <a:pt x="5" y="13"/>
                  </a:cubicBezTo>
                  <a:cubicBezTo>
                    <a:pt x="6" y="10"/>
                    <a:pt x="6" y="10"/>
                    <a:pt x="6" y="10"/>
                  </a:cubicBezTo>
                  <a:cubicBezTo>
                    <a:pt x="6" y="9"/>
                    <a:pt x="6" y="8"/>
                    <a:pt x="7" y="8"/>
                  </a:cubicBezTo>
                  <a:cubicBezTo>
                    <a:pt x="7" y="6"/>
                    <a:pt x="7" y="6"/>
                    <a:pt x="7" y="6"/>
                  </a:cubicBezTo>
                  <a:cubicBezTo>
                    <a:pt x="7" y="6"/>
                    <a:pt x="7" y="6"/>
                    <a:pt x="7" y="6"/>
                  </a:cubicBezTo>
                  <a:cubicBezTo>
                    <a:pt x="8" y="4"/>
                    <a:pt x="8" y="4"/>
                    <a:pt x="8" y="4"/>
                  </a:cubicBezTo>
                  <a:cubicBezTo>
                    <a:pt x="9" y="2"/>
                    <a:pt x="9" y="2"/>
                    <a:pt x="9" y="2"/>
                  </a:cubicBezTo>
                  <a:cubicBezTo>
                    <a:pt x="9" y="0"/>
                    <a:pt x="9"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0" name="Freeform 18"/>
            <p:cNvSpPr>
              <a:spLocks/>
            </p:cNvSpPr>
            <p:nvPr/>
          </p:nvSpPr>
          <p:spPr bwMode="auto">
            <a:xfrm>
              <a:off x="6256338" y="2930525"/>
              <a:ext cx="74613" cy="38100"/>
            </a:xfrm>
            <a:custGeom>
              <a:avLst/>
              <a:gdLst/>
              <a:ahLst/>
              <a:cxnLst>
                <a:cxn ang="0">
                  <a:pos x="4" y="0"/>
                </a:cxn>
                <a:cxn ang="0">
                  <a:pos x="3" y="1"/>
                </a:cxn>
                <a:cxn ang="0">
                  <a:pos x="2" y="2"/>
                </a:cxn>
                <a:cxn ang="0">
                  <a:pos x="2" y="1"/>
                </a:cxn>
                <a:cxn ang="0">
                  <a:pos x="1" y="2"/>
                </a:cxn>
                <a:cxn ang="0">
                  <a:pos x="0" y="3"/>
                </a:cxn>
                <a:cxn ang="0">
                  <a:pos x="1" y="4"/>
                </a:cxn>
                <a:cxn ang="0">
                  <a:pos x="2" y="4"/>
                </a:cxn>
                <a:cxn ang="0">
                  <a:pos x="4" y="4"/>
                </a:cxn>
                <a:cxn ang="0">
                  <a:pos x="5" y="3"/>
                </a:cxn>
                <a:cxn ang="0">
                  <a:pos x="6" y="4"/>
                </a:cxn>
                <a:cxn ang="0">
                  <a:pos x="7" y="3"/>
                </a:cxn>
                <a:cxn ang="0">
                  <a:pos x="8" y="2"/>
                </a:cxn>
                <a:cxn ang="0">
                  <a:pos x="8" y="1"/>
                </a:cxn>
                <a:cxn ang="0">
                  <a:pos x="7" y="0"/>
                </a:cxn>
                <a:cxn ang="0">
                  <a:pos x="7" y="0"/>
                </a:cxn>
                <a:cxn ang="0">
                  <a:pos x="6" y="1"/>
                </a:cxn>
                <a:cxn ang="0">
                  <a:pos x="6" y="2"/>
                </a:cxn>
                <a:cxn ang="0">
                  <a:pos x="5" y="0"/>
                </a:cxn>
                <a:cxn ang="0">
                  <a:pos x="4" y="0"/>
                </a:cxn>
              </a:cxnLst>
              <a:rect l="0" t="0" r="r" b="b"/>
              <a:pathLst>
                <a:path w="8" h="4">
                  <a:moveTo>
                    <a:pt x="4" y="0"/>
                  </a:moveTo>
                  <a:cubicBezTo>
                    <a:pt x="3" y="1"/>
                    <a:pt x="3" y="1"/>
                    <a:pt x="3" y="1"/>
                  </a:cubicBezTo>
                  <a:cubicBezTo>
                    <a:pt x="3" y="1"/>
                    <a:pt x="3" y="2"/>
                    <a:pt x="2" y="2"/>
                  </a:cubicBezTo>
                  <a:cubicBezTo>
                    <a:pt x="2" y="2"/>
                    <a:pt x="2" y="2"/>
                    <a:pt x="2" y="1"/>
                  </a:cubicBezTo>
                  <a:cubicBezTo>
                    <a:pt x="1" y="2"/>
                    <a:pt x="1" y="2"/>
                    <a:pt x="1" y="2"/>
                  </a:cubicBezTo>
                  <a:cubicBezTo>
                    <a:pt x="0" y="3"/>
                    <a:pt x="0" y="3"/>
                    <a:pt x="0" y="3"/>
                  </a:cubicBezTo>
                  <a:cubicBezTo>
                    <a:pt x="1" y="4"/>
                    <a:pt x="1" y="4"/>
                    <a:pt x="1" y="4"/>
                  </a:cubicBezTo>
                  <a:cubicBezTo>
                    <a:pt x="2" y="4"/>
                    <a:pt x="2" y="4"/>
                    <a:pt x="2" y="4"/>
                  </a:cubicBezTo>
                  <a:cubicBezTo>
                    <a:pt x="4" y="4"/>
                    <a:pt x="4" y="4"/>
                    <a:pt x="4" y="4"/>
                  </a:cubicBezTo>
                  <a:cubicBezTo>
                    <a:pt x="5" y="3"/>
                    <a:pt x="5" y="3"/>
                    <a:pt x="5" y="3"/>
                  </a:cubicBezTo>
                  <a:cubicBezTo>
                    <a:pt x="6" y="4"/>
                    <a:pt x="6" y="4"/>
                    <a:pt x="6" y="4"/>
                  </a:cubicBezTo>
                  <a:cubicBezTo>
                    <a:pt x="7" y="3"/>
                    <a:pt x="7" y="3"/>
                    <a:pt x="7" y="3"/>
                  </a:cubicBezTo>
                  <a:cubicBezTo>
                    <a:pt x="8" y="2"/>
                    <a:pt x="8" y="2"/>
                    <a:pt x="8" y="2"/>
                  </a:cubicBezTo>
                  <a:cubicBezTo>
                    <a:pt x="8" y="1"/>
                    <a:pt x="8" y="1"/>
                    <a:pt x="8" y="1"/>
                  </a:cubicBezTo>
                  <a:cubicBezTo>
                    <a:pt x="8" y="0"/>
                    <a:pt x="7" y="0"/>
                    <a:pt x="7" y="0"/>
                  </a:cubicBezTo>
                  <a:cubicBezTo>
                    <a:pt x="7" y="0"/>
                    <a:pt x="7" y="0"/>
                    <a:pt x="7" y="0"/>
                  </a:cubicBezTo>
                  <a:cubicBezTo>
                    <a:pt x="7" y="0"/>
                    <a:pt x="7" y="0"/>
                    <a:pt x="6" y="1"/>
                  </a:cubicBezTo>
                  <a:cubicBezTo>
                    <a:pt x="6" y="2"/>
                    <a:pt x="6" y="2"/>
                    <a:pt x="6" y="2"/>
                  </a:cubicBezTo>
                  <a:cubicBezTo>
                    <a:pt x="5" y="2"/>
                    <a:pt x="5" y="1"/>
                    <a:pt x="5" y="0"/>
                  </a:cubicBezTo>
                  <a:cubicBezTo>
                    <a:pt x="4" y="0"/>
                    <a:pt x="4"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1" name="Freeform 19"/>
            <p:cNvSpPr>
              <a:spLocks/>
            </p:cNvSpPr>
            <p:nvPr/>
          </p:nvSpPr>
          <p:spPr bwMode="auto">
            <a:xfrm>
              <a:off x="6350001" y="2846388"/>
              <a:ext cx="1588" cy="9525"/>
            </a:xfrm>
            <a:custGeom>
              <a:avLst/>
              <a:gdLst/>
              <a:ahLst/>
              <a:cxnLst>
                <a:cxn ang="0">
                  <a:pos x="0" y="0"/>
                </a:cxn>
                <a:cxn ang="0">
                  <a:pos x="0" y="1"/>
                </a:cxn>
                <a:cxn ang="0">
                  <a:pos x="0" y="1"/>
                </a:cxn>
                <a:cxn ang="0">
                  <a:pos x="0" y="1"/>
                </a:cxn>
                <a:cxn ang="0">
                  <a:pos x="0" y="0"/>
                </a:cxn>
                <a:cxn ang="0">
                  <a:pos x="0" y="0"/>
                </a:cxn>
              </a:cxnLst>
              <a:rect l="0" t="0" r="r" b="b"/>
              <a:pathLst>
                <a:path h="1">
                  <a:moveTo>
                    <a:pt x="0" y="0"/>
                  </a:moveTo>
                  <a:cubicBezTo>
                    <a:pt x="0" y="0"/>
                    <a:pt x="0" y="1"/>
                    <a:pt x="0" y="1"/>
                  </a:cubicBezTo>
                  <a:cubicBezTo>
                    <a:pt x="0" y="1"/>
                    <a:pt x="0" y="1"/>
                    <a:pt x="0" y="1"/>
                  </a:cubicBezTo>
                  <a:cubicBezTo>
                    <a:pt x="0" y="1"/>
                    <a:pt x="0" y="1"/>
                    <a:pt x="0" y="1"/>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2" name="Freeform 20"/>
            <p:cNvSpPr>
              <a:spLocks/>
            </p:cNvSpPr>
            <p:nvPr/>
          </p:nvSpPr>
          <p:spPr bwMode="auto">
            <a:xfrm>
              <a:off x="6340476" y="2865438"/>
              <a:ext cx="9525" cy="9525"/>
            </a:xfrm>
            <a:custGeom>
              <a:avLst/>
              <a:gdLst/>
              <a:ahLst/>
              <a:cxnLst>
                <a:cxn ang="0">
                  <a:pos x="0" y="0"/>
                </a:cxn>
                <a:cxn ang="0">
                  <a:pos x="0" y="1"/>
                </a:cxn>
                <a:cxn ang="0">
                  <a:pos x="0" y="1"/>
                </a:cxn>
                <a:cxn ang="0">
                  <a:pos x="0" y="1"/>
                </a:cxn>
                <a:cxn ang="0">
                  <a:pos x="0" y="1"/>
                </a:cxn>
                <a:cxn ang="0">
                  <a:pos x="1" y="0"/>
                </a:cxn>
                <a:cxn ang="0">
                  <a:pos x="0" y="0"/>
                </a:cxn>
                <a:cxn ang="0">
                  <a:pos x="0" y="0"/>
                </a:cxn>
              </a:cxnLst>
              <a:rect l="0" t="0" r="r" b="b"/>
              <a:pathLst>
                <a:path w="1" h="1">
                  <a:moveTo>
                    <a:pt x="0" y="0"/>
                  </a:moveTo>
                  <a:cubicBezTo>
                    <a:pt x="0" y="0"/>
                    <a:pt x="0" y="0"/>
                    <a:pt x="0" y="1"/>
                  </a:cubicBezTo>
                  <a:cubicBezTo>
                    <a:pt x="0" y="1"/>
                    <a:pt x="0" y="1"/>
                    <a:pt x="0" y="1"/>
                  </a:cubicBezTo>
                  <a:cubicBezTo>
                    <a:pt x="0" y="1"/>
                    <a:pt x="0" y="1"/>
                    <a:pt x="0" y="1"/>
                  </a:cubicBezTo>
                  <a:cubicBezTo>
                    <a:pt x="0" y="1"/>
                    <a:pt x="0" y="1"/>
                    <a:pt x="0" y="1"/>
                  </a:cubicBezTo>
                  <a:cubicBezTo>
                    <a:pt x="1" y="0"/>
                    <a:pt x="1" y="0"/>
                    <a:pt x="1" y="0"/>
                  </a:cubicBezTo>
                  <a:cubicBezTo>
                    <a:pt x="0" y="0"/>
                    <a:pt x="0" y="0"/>
                    <a:pt x="0"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3" name="Freeform 21"/>
            <p:cNvSpPr>
              <a:spLocks/>
            </p:cNvSpPr>
            <p:nvPr/>
          </p:nvSpPr>
          <p:spPr bwMode="auto">
            <a:xfrm>
              <a:off x="6330951" y="2855913"/>
              <a:ext cx="9525" cy="28575"/>
            </a:xfrm>
            <a:custGeom>
              <a:avLst/>
              <a:gdLst/>
              <a:ahLst/>
              <a:cxnLst>
                <a:cxn ang="0">
                  <a:pos x="1" y="0"/>
                </a:cxn>
                <a:cxn ang="0">
                  <a:pos x="0" y="0"/>
                </a:cxn>
                <a:cxn ang="0">
                  <a:pos x="0" y="2"/>
                </a:cxn>
                <a:cxn ang="0">
                  <a:pos x="0" y="3"/>
                </a:cxn>
                <a:cxn ang="0">
                  <a:pos x="0" y="3"/>
                </a:cxn>
                <a:cxn ang="0">
                  <a:pos x="1" y="0"/>
                </a:cxn>
                <a:cxn ang="0">
                  <a:pos x="1" y="0"/>
                </a:cxn>
              </a:cxnLst>
              <a:rect l="0" t="0" r="r" b="b"/>
              <a:pathLst>
                <a:path w="1" h="3">
                  <a:moveTo>
                    <a:pt x="1" y="0"/>
                  </a:moveTo>
                  <a:cubicBezTo>
                    <a:pt x="0" y="0"/>
                    <a:pt x="0" y="0"/>
                    <a:pt x="0" y="0"/>
                  </a:cubicBezTo>
                  <a:cubicBezTo>
                    <a:pt x="0" y="1"/>
                    <a:pt x="0" y="1"/>
                    <a:pt x="0" y="2"/>
                  </a:cubicBezTo>
                  <a:cubicBezTo>
                    <a:pt x="0" y="3"/>
                    <a:pt x="0" y="3"/>
                    <a:pt x="0" y="3"/>
                  </a:cubicBezTo>
                  <a:cubicBezTo>
                    <a:pt x="0" y="3"/>
                    <a:pt x="0" y="3"/>
                    <a:pt x="0" y="3"/>
                  </a:cubicBezTo>
                  <a:cubicBezTo>
                    <a:pt x="1" y="3"/>
                    <a:pt x="1" y="2"/>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4" name="Freeform 22"/>
            <p:cNvSpPr>
              <a:spLocks/>
            </p:cNvSpPr>
            <p:nvPr/>
          </p:nvSpPr>
          <p:spPr bwMode="auto">
            <a:xfrm>
              <a:off x="6265863" y="2641600"/>
              <a:ext cx="74613" cy="223838"/>
            </a:xfrm>
            <a:custGeom>
              <a:avLst/>
              <a:gdLst/>
              <a:ahLst/>
              <a:cxnLst>
                <a:cxn ang="0">
                  <a:pos x="3" y="0"/>
                </a:cxn>
                <a:cxn ang="0">
                  <a:pos x="1" y="3"/>
                </a:cxn>
                <a:cxn ang="0">
                  <a:pos x="1" y="3"/>
                </a:cxn>
                <a:cxn ang="0">
                  <a:pos x="2" y="4"/>
                </a:cxn>
                <a:cxn ang="0">
                  <a:pos x="2" y="5"/>
                </a:cxn>
                <a:cxn ang="0">
                  <a:pos x="2" y="6"/>
                </a:cxn>
                <a:cxn ang="0">
                  <a:pos x="2" y="7"/>
                </a:cxn>
                <a:cxn ang="0">
                  <a:pos x="1" y="12"/>
                </a:cxn>
                <a:cxn ang="0">
                  <a:pos x="1" y="14"/>
                </a:cxn>
                <a:cxn ang="0">
                  <a:pos x="1" y="14"/>
                </a:cxn>
                <a:cxn ang="0">
                  <a:pos x="1" y="17"/>
                </a:cxn>
                <a:cxn ang="0">
                  <a:pos x="2" y="19"/>
                </a:cxn>
                <a:cxn ang="0">
                  <a:pos x="1" y="21"/>
                </a:cxn>
                <a:cxn ang="0">
                  <a:pos x="1" y="24"/>
                </a:cxn>
                <a:cxn ang="0">
                  <a:pos x="2" y="24"/>
                </a:cxn>
                <a:cxn ang="0">
                  <a:pos x="2" y="24"/>
                </a:cxn>
                <a:cxn ang="0">
                  <a:pos x="3" y="23"/>
                </a:cxn>
                <a:cxn ang="0">
                  <a:pos x="3" y="23"/>
                </a:cxn>
                <a:cxn ang="0">
                  <a:pos x="4" y="24"/>
                </a:cxn>
                <a:cxn ang="0">
                  <a:pos x="5" y="23"/>
                </a:cxn>
                <a:cxn ang="0">
                  <a:pos x="6" y="23"/>
                </a:cxn>
                <a:cxn ang="0">
                  <a:pos x="6" y="23"/>
                </a:cxn>
                <a:cxn ang="0">
                  <a:pos x="8" y="17"/>
                </a:cxn>
                <a:cxn ang="0">
                  <a:pos x="8" y="17"/>
                </a:cxn>
                <a:cxn ang="0">
                  <a:pos x="8" y="17"/>
                </a:cxn>
                <a:cxn ang="0">
                  <a:pos x="8" y="17"/>
                </a:cxn>
                <a:cxn ang="0">
                  <a:pos x="8" y="16"/>
                </a:cxn>
                <a:cxn ang="0">
                  <a:pos x="8" y="16"/>
                </a:cxn>
                <a:cxn ang="0">
                  <a:pos x="8" y="16"/>
                </a:cxn>
                <a:cxn ang="0">
                  <a:pos x="8" y="16"/>
                </a:cxn>
                <a:cxn ang="0">
                  <a:pos x="8" y="16"/>
                </a:cxn>
                <a:cxn ang="0">
                  <a:pos x="8" y="14"/>
                </a:cxn>
                <a:cxn ang="0">
                  <a:pos x="7" y="14"/>
                </a:cxn>
                <a:cxn ang="0">
                  <a:pos x="7" y="14"/>
                </a:cxn>
                <a:cxn ang="0">
                  <a:pos x="7" y="14"/>
                </a:cxn>
                <a:cxn ang="0">
                  <a:pos x="7" y="12"/>
                </a:cxn>
                <a:cxn ang="0">
                  <a:pos x="7" y="10"/>
                </a:cxn>
                <a:cxn ang="0">
                  <a:pos x="6" y="9"/>
                </a:cxn>
                <a:cxn ang="0">
                  <a:pos x="5" y="7"/>
                </a:cxn>
                <a:cxn ang="0">
                  <a:pos x="5" y="7"/>
                </a:cxn>
                <a:cxn ang="0">
                  <a:pos x="5" y="6"/>
                </a:cxn>
                <a:cxn ang="0">
                  <a:pos x="5" y="6"/>
                </a:cxn>
                <a:cxn ang="0">
                  <a:pos x="4" y="1"/>
                </a:cxn>
                <a:cxn ang="0">
                  <a:pos x="3" y="0"/>
                </a:cxn>
                <a:cxn ang="0">
                  <a:pos x="3" y="0"/>
                </a:cxn>
              </a:cxnLst>
              <a:rect l="0" t="0" r="r" b="b"/>
              <a:pathLst>
                <a:path w="8" h="24">
                  <a:moveTo>
                    <a:pt x="3" y="0"/>
                  </a:moveTo>
                  <a:cubicBezTo>
                    <a:pt x="2" y="3"/>
                    <a:pt x="2" y="3"/>
                    <a:pt x="1" y="3"/>
                  </a:cubicBezTo>
                  <a:cubicBezTo>
                    <a:pt x="1" y="3"/>
                    <a:pt x="1" y="3"/>
                    <a:pt x="1" y="3"/>
                  </a:cubicBezTo>
                  <a:cubicBezTo>
                    <a:pt x="1" y="4"/>
                    <a:pt x="1" y="4"/>
                    <a:pt x="2" y="4"/>
                  </a:cubicBezTo>
                  <a:cubicBezTo>
                    <a:pt x="2" y="5"/>
                    <a:pt x="2" y="5"/>
                    <a:pt x="2" y="5"/>
                  </a:cubicBezTo>
                  <a:cubicBezTo>
                    <a:pt x="1" y="5"/>
                    <a:pt x="1" y="5"/>
                    <a:pt x="2" y="6"/>
                  </a:cubicBezTo>
                  <a:cubicBezTo>
                    <a:pt x="2" y="7"/>
                    <a:pt x="2" y="7"/>
                    <a:pt x="2" y="7"/>
                  </a:cubicBezTo>
                  <a:cubicBezTo>
                    <a:pt x="2" y="8"/>
                    <a:pt x="3" y="9"/>
                    <a:pt x="1" y="12"/>
                  </a:cubicBezTo>
                  <a:cubicBezTo>
                    <a:pt x="0" y="13"/>
                    <a:pt x="1" y="13"/>
                    <a:pt x="1" y="14"/>
                  </a:cubicBezTo>
                  <a:cubicBezTo>
                    <a:pt x="1" y="14"/>
                    <a:pt x="1" y="14"/>
                    <a:pt x="1" y="14"/>
                  </a:cubicBezTo>
                  <a:cubicBezTo>
                    <a:pt x="2" y="15"/>
                    <a:pt x="1" y="16"/>
                    <a:pt x="1" y="17"/>
                  </a:cubicBezTo>
                  <a:cubicBezTo>
                    <a:pt x="2" y="19"/>
                    <a:pt x="2" y="19"/>
                    <a:pt x="2" y="19"/>
                  </a:cubicBezTo>
                  <a:cubicBezTo>
                    <a:pt x="2" y="19"/>
                    <a:pt x="2" y="20"/>
                    <a:pt x="1" y="21"/>
                  </a:cubicBezTo>
                  <a:cubicBezTo>
                    <a:pt x="1" y="22"/>
                    <a:pt x="1" y="23"/>
                    <a:pt x="1" y="24"/>
                  </a:cubicBezTo>
                  <a:cubicBezTo>
                    <a:pt x="1" y="24"/>
                    <a:pt x="1" y="24"/>
                    <a:pt x="2" y="24"/>
                  </a:cubicBezTo>
                  <a:cubicBezTo>
                    <a:pt x="2" y="24"/>
                    <a:pt x="2" y="24"/>
                    <a:pt x="2" y="24"/>
                  </a:cubicBezTo>
                  <a:cubicBezTo>
                    <a:pt x="3" y="23"/>
                    <a:pt x="3" y="23"/>
                    <a:pt x="3" y="23"/>
                  </a:cubicBezTo>
                  <a:cubicBezTo>
                    <a:pt x="3" y="23"/>
                    <a:pt x="3" y="23"/>
                    <a:pt x="3" y="23"/>
                  </a:cubicBezTo>
                  <a:cubicBezTo>
                    <a:pt x="4" y="23"/>
                    <a:pt x="4" y="24"/>
                    <a:pt x="4" y="24"/>
                  </a:cubicBezTo>
                  <a:cubicBezTo>
                    <a:pt x="5" y="24"/>
                    <a:pt x="5" y="23"/>
                    <a:pt x="5" y="23"/>
                  </a:cubicBezTo>
                  <a:cubicBezTo>
                    <a:pt x="5" y="23"/>
                    <a:pt x="6" y="23"/>
                    <a:pt x="6" y="23"/>
                  </a:cubicBezTo>
                  <a:cubicBezTo>
                    <a:pt x="6" y="23"/>
                    <a:pt x="6" y="23"/>
                    <a:pt x="6" y="23"/>
                  </a:cubicBezTo>
                  <a:cubicBezTo>
                    <a:pt x="7" y="21"/>
                    <a:pt x="7" y="21"/>
                    <a:pt x="8" y="17"/>
                  </a:cubicBezTo>
                  <a:cubicBezTo>
                    <a:pt x="8" y="17"/>
                    <a:pt x="8" y="17"/>
                    <a:pt x="8" y="17"/>
                  </a:cubicBezTo>
                  <a:cubicBezTo>
                    <a:pt x="8" y="17"/>
                    <a:pt x="8" y="17"/>
                    <a:pt x="8" y="17"/>
                  </a:cubicBezTo>
                  <a:cubicBezTo>
                    <a:pt x="8" y="17"/>
                    <a:pt x="8" y="17"/>
                    <a:pt x="8" y="17"/>
                  </a:cubicBezTo>
                  <a:cubicBezTo>
                    <a:pt x="8" y="16"/>
                    <a:pt x="8" y="16"/>
                    <a:pt x="8" y="16"/>
                  </a:cubicBezTo>
                  <a:cubicBezTo>
                    <a:pt x="8" y="16"/>
                    <a:pt x="8" y="16"/>
                    <a:pt x="8" y="16"/>
                  </a:cubicBezTo>
                  <a:cubicBezTo>
                    <a:pt x="8" y="16"/>
                    <a:pt x="8" y="16"/>
                    <a:pt x="8" y="16"/>
                  </a:cubicBezTo>
                  <a:cubicBezTo>
                    <a:pt x="8" y="16"/>
                    <a:pt x="8" y="16"/>
                    <a:pt x="8" y="16"/>
                  </a:cubicBezTo>
                  <a:cubicBezTo>
                    <a:pt x="8" y="16"/>
                    <a:pt x="8" y="16"/>
                    <a:pt x="8" y="16"/>
                  </a:cubicBezTo>
                  <a:cubicBezTo>
                    <a:pt x="8" y="14"/>
                    <a:pt x="8" y="14"/>
                    <a:pt x="8" y="14"/>
                  </a:cubicBezTo>
                  <a:cubicBezTo>
                    <a:pt x="8" y="14"/>
                    <a:pt x="7" y="14"/>
                    <a:pt x="7" y="14"/>
                  </a:cubicBezTo>
                  <a:cubicBezTo>
                    <a:pt x="7" y="14"/>
                    <a:pt x="7" y="14"/>
                    <a:pt x="7" y="14"/>
                  </a:cubicBezTo>
                  <a:cubicBezTo>
                    <a:pt x="7" y="14"/>
                    <a:pt x="7" y="14"/>
                    <a:pt x="7" y="14"/>
                  </a:cubicBezTo>
                  <a:cubicBezTo>
                    <a:pt x="7" y="13"/>
                    <a:pt x="7" y="12"/>
                    <a:pt x="7" y="12"/>
                  </a:cubicBezTo>
                  <a:cubicBezTo>
                    <a:pt x="7" y="10"/>
                    <a:pt x="7" y="10"/>
                    <a:pt x="7" y="10"/>
                  </a:cubicBezTo>
                  <a:cubicBezTo>
                    <a:pt x="7" y="10"/>
                    <a:pt x="6" y="10"/>
                    <a:pt x="6" y="9"/>
                  </a:cubicBezTo>
                  <a:cubicBezTo>
                    <a:pt x="5" y="7"/>
                    <a:pt x="5" y="7"/>
                    <a:pt x="5" y="7"/>
                  </a:cubicBezTo>
                  <a:cubicBezTo>
                    <a:pt x="5" y="7"/>
                    <a:pt x="5" y="7"/>
                    <a:pt x="5" y="7"/>
                  </a:cubicBezTo>
                  <a:cubicBezTo>
                    <a:pt x="5" y="7"/>
                    <a:pt x="5" y="7"/>
                    <a:pt x="5" y="6"/>
                  </a:cubicBezTo>
                  <a:cubicBezTo>
                    <a:pt x="5" y="6"/>
                    <a:pt x="5" y="6"/>
                    <a:pt x="5" y="6"/>
                  </a:cubicBezTo>
                  <a:cubicBezTo>
                    <a:pt x="4" y="1"/>
                    <a:pt x="4" y="1"/>
                    <a:pt x="4" y="1"/>
                  </a:cubicBezTo>
                  <a:cubicBezTo>
                    <a:pt x="4" y="0"/>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5" name="Freeform 23"/>
            <p:cNvSpPr>
              <a:spLocks/>
            </p:cNvSpPr>
            <p:nvPr/>
          </p:nvSpPr>
          <p:spPr bwMode="auto">
            <a:xfrm>
              <a:off x="5291138" y="3359150"/>
              <a:ext cx="103188" cy="130175"/>
            </a:xfrm>
            <a:custGeom>
              <a:avLst/>
              <a:gdLst/>
              <a:ahLst/>
              <a:cxnLst>
                <a:cxn ang="0">
                  <a:pos x="11" y="0"/>
                </a:cxn>
                <a:cxn ang="0">
                  <a:pos x="8" y="1"/>
                </a:cxn>
                <a:cxn ang="0">
                  <a:pos x="7" y="4"/>
                </a:cxn>
                <a:cxn ang="0">
                  <a:pos x="5" y="4"/>
                </a:cxn>
                <a:cxn ang="0">
                  <a:pos x="4" y="5"/>
                </a:cxn>
                <a:cxn ang="0">
                  <a:pos x="3" y="6"/>
                </a:cxn>
                <a:cxn ang="0">
                  <a:pos x="3" y="6"/>
                </a:cxn>
                <a:cxn ang="0">
                  <a:pos x="1" y="5"/>
                </a:cxn>
                <a:cxn ang="0">
                  <a:pos x="0" y="5"/>
                </a:cxn>
                <a:cxn ang="0">
                  <a:pos x="0" y="5"/>
                </a:cxn>
                <a:cxn ang="0">
                  <a:pos x="0" y="7"/>
                </a:cxn>
                <a:cxn ang="0">
                  <a:pos x="1" y="8"/>
                </a:cxn>
                <a:cxn ang="0">
                  <a:pos x="1" y="9"/>
                </a:cxn>
                <a:cxn ang="0">
                  <a:pos x="3" y="8"/>
                </a:cxn>
                <a:cxn ang="0">
                  <a:pos x="2" y="11"/>
                </a:cxn>
                <a:cxn ang="0">
                  <a:pos x="3" y="13"/>
                </a:cxn>
                <a:cxn ang="0">
                  <a:pos x="4" y="14"/>
                </a:cxn>
                <a:cxn ang="0">
                  <a:pos x="5" y="13"/>
                </a:cxn>
                <a:cxn ang="0">
                  <a:pos x="4" y="12"/>
                </a:cxn>
                <a:cxn ang="0">
                  <a:pos x="5" y="10"/>
                </a:cxn>
                <a:cxn ang="0">
                  <a:pos x="7" y="10"/>
                </a:cxn>
                <a:cxn ang="0">
                  <a:pos x="8" y="9"/>
                </a:cxn>
                <a:cxn ang="0">
                  <a:pos x="6" y="8"/>
                </a:cxn>
                <a:cxn ang="0">
                  <a:pos x="7" y="4"/>
                </a:cxn>
                <a:cxn ang="0">
                  <a:pos x="10" y="2"/>
                </a:cxn>
                <a:cxn ang="0">
                  <a:pos x="11" y="0"/>
                </a:cxn>
                <a:cxn ang="0">
                  <a:pos x="11" y="0"/>
                </a:cxn>
              </a:cxnLst>
              <a:rect l="0" t="0" r="r" b="b"/>
              <a:pathLst>
                <a:path w="11" h="14">
                  <a:moveTo>
                    <a:pt x="11" y="0"/>
                  </a:moveTo>
                  <a:cubicBezTo>
                    <a:pt x="10" y="0"/>
                    <a:pt x="8" y="1"/>
                    <a:pt x="8" y="1"/>
                  </a:cubicBezTo>
                  <a:cubicBezTo>
                    <a:pt x="8" y="1"/>
                    <a:pt x="7" y="3"/>
                    <a:pt x="7" y="4"/>
                  </a:cubicBezTo>
                  <a:cubicBezTo>
                    <a:pt x="5" y="4"/>
                    <a:pt x="5" y="4"/>
                    <a:pt x="5" y="4"/>
                  </a:cubicBezTo>
                  <a:cubicBezTo>
                    <a:pt x="4" y="5"/>
                    <a:pt x="4" y="5"/>
                    <a:pt x="4" y="5"/>
                  </a:cubicBezTo>
                  <a:cubicBezTo>
                    <a:pt x="3" y="6"/>
                    <a:pt x="3" y="6"/>
                    <a:pt x="3" y="6"/>
                  </a:cubicBezTo>
                  <a:cubicBezTo>
                    <a:pt x="3" y="6"/>
                    <a:pt x="3" y="6"/>
                    <a:pt x="3" y="6"/>
                  </a:cubicBezTo>
                  <a:cubicBezTo>
                    <a:pt x="2" y="6"/>
                    <a:pt x="2" y="6"/>
                    <a:pt x="1" y="5"/>
                  </a:cubicBezTo>
                  <a:cubicBezTo>
                    <a:pt x="1" y="5"/>
                    <a:pt x="1" y="5"/>
                    <a:pt x="0" y="5"/>
                  </a:cubicBezTo>
                  <a:cubicBezTo>
                    <a:pt x="0" y="5"/>
                    <a:pt x="0" y="5"/>
                    <a:pt x="0" y="5"/>
                  </a:cubicBezTo>
                  <a:cubicBezTo>
                    <a:pt x="0" y="5"/>
                    <a:pt x="0" y="6"/>
                    <a:pt x="0" y="7"/>
                  </a:cubicBezTo>
                  <a:cubicBezTo>
                    <a:pt x="1" y="8"/>
                    <a:pt x="1" y="8"/>
                    <a:pt x="1" y="8"/>
                  </a:cubicBezTo>
                  <a:cubicBezTo>
                    <a:pt x="1" y="9"/>
                    <a:pt x="1" y="9"/>
                    <a:pt x="1" y="9"/>
                  </a:cubicBezTo>
                  <a:cubicBezTo>
                    <a:pt x="3" y="8"/>
                    <a:pt x="3" y="8"/>
                    <a:pt x="3" y="8"/>
                  </a:cubicBezTo>
                  <a:cubicBezTo>
                    <a:pt x="2" y="11"/>
                    <a:pt x="2" y="11"/>
                    <a:pt x="2" y="11"/>
                  </a:cubicBezTo>
                  <a:cubicBezTo>
                    <a:pt x="3" y="13"/>
                    <a:pt x="3" y="13"/>
                    <a:pt x="3" y="13"/>
                  </a:cubicBezTo>
                  <a:cubicBezTo>
                    <a:pt x="4" y="14"/>
                    <a:pt x="4" y="14"/>
                    <a:pt x="4" y="14"/>
                  </a:cubicBezTo>
                  <a:cubicBezTo>
                    <a:pt x="5" y="13"/>
                    <a:pt x="5" y="13"/>
                    <a:pt x="5" y="13"/>
                  </a:cubicBezTo>
                  <a:cubicBezTo>
                    <a:pt x="4" y="12"/>
                    <a:pt x="4" y="12"/>
                    <a:pt x="4" y="12"/>
                  </a:cubicBezTo>
                  <a:cubicBezTo>
                    <a:pt x="4" y="11"/>
                    <a:pt x="5" y="11"/>
                    <a:pt x="5" y="10"/>
                  </a:cubicBezTo>
                  <a:cubicBezTo>
                    <a:pt x="7" y="10"/>
                    <a:pt x="7" y="10"/>
                    <a:pt x="7" y="10"/>
                  </a:cubicBezTo>
                  <a:cubicBezTo>
                    <a:pt x="8" y="9"/>
                    <a:pt x="8" y="9"/>
                    <a:pt x="8" y="9"/>
                  </a:cubicBezTo>
                  <a:cubicBezTo>
                    <a:pt x="6" y="8"/>
                    <a:pt x="6" y="8"/>
                    <a:pt x="6" y="8"/>
                  </a:cubicBezTo>
                  <a:cubicBezTo>
                    <a:pt x="7" y="4"/>
                    <a:pt x="7" y="4"/>
                    <a:pt x="7" y="4"/>
                  </a:cubicBezTo>
                  <a:cubicBezTo>
                    <a:pt x="10" y="2"/>
                    <a:pt x="10" y="2"/>
                    <a:pt x="10" y="2"/>
                  </a:cubicBezTo>
                  <a:cubicBezTo>
                    <a:pt x="11" y="1"/>
                    <a:pt x="11"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6" name="Freeform 24"/>
            <p:cNvSpPr>
              <a:spLocks/>
            </p:cNvSpPr>
            <p:nvPr/>
          </p:nvSpPr>
          <p:spPr bwMode="auto">
            <a:xfrm>
              <a:off x="5338763" y="3471863"/>
              <a:ext cx="73025" cy="120650"/>
            </a:xfrm>
            <a:custGeom>
              <a:avLst/>
              <a:gdLst/>
              <a:ahLst/>
              <a:cxnLst>
                <a:cxn ang="0">
                  <a:pos x="3" y="0"/>
                </a:cxn>
                <a:cxn ang="0">
                  <a:pos x="2" y="1"/>
                </a:cxn>
                <a:cxn ang="0">
                  <a:pos x="0" y="1"/>
                </a:cxn>
                <a:cxn ang="0">
                  <a:pos x="0" y="3"/>
                </a:cxn>
                <a:cxn ang="0">
                  <a:pos x="1" y="5"/>
                </a:cxn>
                <a:cxn ang="0">
                  <a:pos x="0" y="7"/>
                </a:cxn>
                <a:cxn ang="0">
                  <a:pos x="2" y="7"/>
                </a:cxn>
                <a:cxn ang="0">
                  <a:pos x="3" y="8"/>
                </a:cxn>
                <a:cxn ang="0">
                  <a:pos x="2" y="10"/>
                </a:cxn>
                <a:cxn ang="0">
                  <a:pos x="4" y="13"/>
                </a:cxn>
                <a:cxn ang="0">
                  <a:pos x="5" y="13"/>
                </a:cxn>
                <a:cxn ang="0">
                  <a:pos x="6" y="12"/>
                </a:cxn>
                <a:cxn ang="0">
                  <a:pos x="8" y="12"/>
                </a:cxn>
                <a:cxn ang="0">
                  <a:pos x="8" y="11"/>
                </a:cxn>
                <a:cxn ang="0">
                  <a:pos x="8" y="7"/>
                </a:cxn>
                <a:cxn ang="0">
                  <a:pos x="6" y="7"/>
                </a:cxn>
                <a:cxn ang="0">
                  <a:pos x="6" y="6"/>
                </a:cxn>
                <a:cxn ang="0">
                  <a:pos x="5" y="6"/>
                </a:cxn>
                <a:cxn ang="0">
                  <a:pos x="4" y="3"/>
                </a:cxn>
                <a:cxn ang="0">
                  <a:pos x="3" y="2"/>
                </a:cxn>
                <a:cxn ang="0">
                  <a:pos x="4" y="1"/>
                </a:cxn>
                <a:cxn ang="0">
                  <a:pos x="3" y="0"/>
                </a:cxn>
              </a:cxnLst>
              <a:rect l="0" t="0" r="r" b="b"/>
              <a:pathLst>
                <a:path w="8" h="13">
                  <a:moveTo>
                    <a:pt x="3" y="0"/>
                  </a:moveTo>
                  <a:cubicBezTo>
                    <a:pt x="2" y="1"/>
                    <a:pt x="2" y="1"/>
                    <a:pt x="2" y="1"/>
                  </a:cubicBezTo>
                  <a:cubicBezTo>
                    <a:pt x="0" y="1"/>
                    <a:pt x="0" y="1"/>
                    <a:pt x="0" y="1"/>
                  </a:cubicBezTo>
                  <a:cubicBezTo>
                    <a:pt x="0" y="3"/>
                    <a:pt x="0" y="3"/>
                    <a:pt x="0" y="3"/>
                  </a:cubicBezTo>
                  <a:cubicBezTo>
                    <a:pt x="1" y="5"/>
                    <a:pt x="1" y="5"/>
                    <a:pt x="1" y="5"/>
                  </a:cubicBezTo>
                  <a:cubicBezTo>
                    <a:pt x="1" y="5"/>
                    <a:pt x="1" y="6"/>
                    <a:pt x="0" y="7"/>
                  </a:cubicBezTo>
                  <a:cubicBezTo>
                    <a:pt x="2" y="7"/>
                    <a:pt x="2" y="7"/>
                    <a:pt x="2" y="7"/>
                  </a:cubicBezTo>
                  <a:cubicBezTo>
                    <a:pt x="3" y="8"/>
                    <a:pt x="3" y="8"/>
                    <a:pt x="3" y="8"/>
                  </a:cubicBezTo>
                  <a:cubicBezTo>
                    <a:pt x="2" y="10"/>
                    <a:pt x="2" y="10"/>
                    <a:pt x="2" y="10"/>
                  </a:cubicBezTo>
                  <a:cubicBezTo>
                    <a:pt x="4" y="13"/>
                    <a:pt x="4" y="13"/>
                    <a:pt x="4" y="13"/>
                  </a:cubicBezTo>
                  <a:cubicBezTo>
                    <a:pt x="5" y="13"/>
                    <a:pt x="5" y="13"/>
                    <a:pt x="5" y="13"/>
                  </a:cubicBezTo>
                  <a:cubicBezTo>
                    <a:pt x="6" y="12"/>
                    <a:pt x="6" y="12"/>
                    <a:pt x="6" y="12"/>
                  </a:cubicBezTo>
                  <a:cubicBezTo>
                    <a:pt x="8" y="12"/>
                    <a:pt x="8" y="12"/>
                    <a:pt x="8" y="12"/>
                  </a:cubicBezTo>
                  <a:cubicBezTo>
                    <a:pt x="8" y="11"/>
                    <a:pt x="8" y="11"/>
                    <a:pt x="8" y="11"/>
                  </a:cubicBezTo>
                  <a:cubicBezTo>
                    <a:pt x="8" y="7"/>
                    <a:pt x="8" y="7"/>
                    <a:pt x="8" y="7"/>
                  </a:cubicBezTo>
                  <a:cubicBezTo>
                    <a:pt x="6" y="7"/>
                    <a:pt x="6" y="7"/>
                    <a:pt x="6" y="7"/>
                  </a:cubicBezTo>
                  <a:cubicBezTo>
                    <a:pt x="6" y="6"/>
                    <a:pt x="6" y="6"/>
                    <a:pt x="6" y="6"/>
                  </a:cubicBezTo>
                  <a:cubicBezTo>
                    <a:pt x="5" y="6"/>
                    <a:pt x="5" y="6"/>
                    <a:pt x="5" y="6"/>
                  </a:cubicBezTo>
                  <a:cubicBezTo>
                    <a:pt x="4" y="3"/>
                    <a:pt x="4" y="3"/>
                    <a:pt x="4" y="3"/>
                  </a:cubicBezTo>
                  <a:cubicBezTo>
                    <a:pt x="3" y="2"/>
                    <a:pt x="3" y="2"/>
                    <a:pt x="3" y="2"/>
                  </a:cubicBezTo>
                  <a:cubicBezTo>
                    <a:pt x="4" y="1"/>
                    <a:pt x="4" y="1"/>
                    <a:pt x="4"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7" name="Freeform 25"/>
            <p:cNvSpPr>
              <a:spLocks/>
            </p:cNvSpPr>
            <p:nvPr/>
          </p:nvSpPr>
          <p:spPr bwMode="auto">
            <a:xfrm>
              <a:off x="6238876" y="2949575"/>
              <a:ext cx="17463" cy="19050"/>
            </a:xfrm>
            <a:custGeom>
              <a:avLst/>
              <a:gdLst/>
              <a:ahLst/>
              <a:cxnLst>
                <a:cxn ang="0">
                  <a:pos x="2" y="0"/>
                </a:cxn>
                <a:cxn ang="0">
                  <a:pos x="1" y="0"/>
                </a:cxn>
                <a:cxn ang="0">
                  <a:pos x="0" y="1"/>
                </a:cxn>
                <a:cxn ang="0">
                  <a:pos x="0" y="2"/>
                </a:cxn>
                <a:cxn ang="0">
                  <a:pos x="0" y="2"/>
                </a:cxn>
                <a:cxn ang="0">
                  <a:pos x="1" y="1"/>
                </a:cxn>
                <a:cxn ang="0">
                  <a:pos x="2" y="0"/>
                </a:cxn>
                <a:cxn ang="0">
                  <a:pos x="2" y="0"/>
                </a:cxn>
                <a:cxn ang="0">
                  <a:pos x="2" y="0"/>
                </a:cxn>
              </a:cxnLst>
              <a:rect l="0" t="0" r="r" b="b"/>
              <a:pathLst>
                <a:path w="2" h="2">
                  <a:moveTo>
                    <a:pt x="2" y="0"/>
                  </a:moveTo>
                  <a:cubicBezTo>
                    <a:pt x="1" y="0"/>
                    <a:pt x="1" y="0"/>
                    <a:pt x="1" y="0"/>
                  </a:cubicBezTo>
                  <a:cubicBezTo>
                    <a:pt x="0" y="1"/>
                    <a:pt x="0" y="1"/>
                    <a:pt x="0" y="1"/>
                  </a:cubicBezTo>
                  <a:cubicBezTo>
                    <a:pt x="0" y="2"/>
                    <a:pt x="0" y="2"/>
                    <a:pt x="0" y="2"/>
                  </a:cubicBezTo>
                  <a:cubicBezTo>
                    <a:pt x="0" y="2"/>
                    <a:pt x="0" y="2"/>
                    <a:pt x="0" y="2"/>
                  </a:cubicBezTo>
                  <a:cubicBezTo>
                    <a:pt x="1" y="2"/>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8" name="Freeform 26"/>
            <p:cNvSpPr>
              <a:spLocks/>
            </p:cNvSpPr>
            <p:nvPr/>
          </p:nvSpPr>
          <p:spPr bwMode="auto">
            <a:xfrm>
              <a:off x="6229351" y="2940050"/>
              <a:ext cx="9525" cy="9525"/>
            </a:xfrm>
            <a:custGeom>
              <a:avLst/>
              <a:gdLst/>
              <a:ahLst/>
              <a:cxnLst>
                <a:cxn ang="0">
                  <a:pos x="1" y="0"/>
                </a:cxn>
                <a:cxn ang="0">
                  <a:pos x="0" y="1"/>
                </a:cxn>
                <a:cxn ang="0">
                  <a:pos x="1" y="1"/>
                </a:cxn>
                <a:cxn ang="0">
                  <a:pos x="1" y="0"/>
                </a:cxn>
                <a:cxn ang="0">
                  <a:pos x="1" y="0"/>
                </a:cxn>
              </a:cxnLst>
              <a:rect l="0" t="0" r="r" b="b"/>
              <a:pathLst>
                <a:path w="1" h="1">
                  <a:moveTo>
                    <a:pt x="1" y="0"/>
                  </a:moveTo>
                  <a:cubicBezTo>
                    <a:pt x="0" y="1"/>
                    <a:pt x="0" y="1"/>
                    <a:pt x="0" y="1"/>
                  </a:cubicBezTo>
                  <a:cubicBezTo>
                    <a:pt x="1" y="1"/>
                    <a:pt x="1" y="1"/>
                    <a:pt x="1" y="1"/>
                  </a:cubicBezTo>
                  <a:cubicBezTo>
                    <a:pt x="1" y="1"/>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19" name="Freeform 27"/>
            <p:cNvSpPr>
              <a:spLocks/>
            </p:cNvSpPr>
            <p:nvPr/>
          </p:nvSpPr>
          <p:spPr bwMode="auto">
            <a:xfrm>
              <a:off x="6210301" y="2959100"/>
              <a:ext cx="19050" cy="17463"/>
            </a:xfrm>
            <a:custGeom>
              <a:avLst/>
              <a:gdLst/>
              <a:ahLst/>
              <a:cxnLst>
                <a:cxn ang="0">
                  <a:pos x="1" y="0"/>
                </a:cxn>
                <a:cxn ang="0">
                  <a:pos x="0" y="2"/>
                </a:cxn>
                <a:cxn ang="0">
                  <a:pos x="0" y="2"/>
                </a:cxn>
                <a:cxn ang="0">
                  <a:pos x="1" y="2"/>
                </a:cxn>
                <a:cxn ang="0">
                  <a:pos x="2" y="0"/>
                </a:cxn>
                <a:cxn ang="0">
                  <a:pos x="1" y="0"/>
                </a:cxn>
              </a:cxnLst>
              <a:rect l="0" t="0" r="r" b="b"/>
              <a:pathLst>
                <a:path w="2" h="2">
                  <a:moveTo>
                    <a:pt x="1" y="0"/>
                  </a:moveTo>
                  <a:cubicBezTo>
                    <a:pt x="0" y="2"/>
                    <a:pt x="0" y="2"/>
                    <a:pt x="0" y="2"/>
                  </a:cubicBezTo>
                  <a:cubicBezTo>
                    <a:pt x="0" y="2"/>
                    <a:pt x="0" y="2"/>
                    <a:pt x="0" y="2"/>
                  </a:cubicBezTo>
                  <a:cubicBezTo>
                    <a:pt x="1" y="2"/>
                    <a:pt x="1" y="2"/>
                    <a:pt x="1" y="2"/>
                  </a:cubicBezTo>
                  <a:cubicBezTo>
                    <a:pt x="1" y="2"/>
                    <a:pt x="2" y="1"/>
                    <a:pt x="2"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0" name="Freeform 28"/>
            <p:cNvSpPr>
              <a:spLocks/>
            </p:cNvSpPr>
            <p:nvPr/>
          </p:nvSpPr>
          <p:spPr bwMode="auto">
            <a:xfrm>
              <a:off x="6200776" y="2930525"/>
              <a:ext cx="19050" cy="19050"/>
            </a:xfrm>
            <a:custGeom>
              <a:avLst/>
              <a:gdLst/>
              <a:ahLst/>
              <a:cxnLst>
                <a:cxn ang="0">
                  <a:pos x="2" y="0"/>
                </a:cxn>
                <a:cxn ang="0">
                  <a:pos x="1" y="1"/>
                </a:cxn>
                <a:cxn ang="0">
                  <a:pos x="0" y="1"/>
                </a:cxn>
                <a:cxn ang="0">
                  <a:pos x="0" y="1"/>
                </a:cxn>
                <a:cxn ang="0">
                  <a:pos x="0" y="2"/>
                </a:cxn>
                <a:cxn ang="0">
                  <a:pos x="2" y="2"/>
                </a:cxn>
                <a:cxn ang="0">
                  <a:pos x="2" y="1"/>
                </a:cxn>
                <a:cxn ang="0">
                  <a:pos x="2" y="0"/>
                </a:cxn>
              </a:cxnLst>
              <a:rect l="0" t="0" r="r" b="b"/>
              <a:pathLst>
                <a:path w="2" h="2">
                  <a:moveTo>
                    <a:pt x="2" y="0"/>
                  </a:moveTo>
                  <a:cubicBezTo>
                    <a:pt x="1" y="1"/>
                    <a:pt x="1" y="1"/>
                    <a:pt x="1" y="1"/>
                  </a:cubicBezTo>
                  <a:cubicBezTo>
                    <a:pt x="0" y="1"/>
                    <a:pt x="0" y="1"/>
                    <a:pt x="0" y="1"/>
                  </a:cubicBezTo>
                  <a:cubicBezTo>
                    <a:pt x="0" y="1"/>
                    <a:pt x="0" y="1"/>
                    <a:pt x="0" y="1"/>
                  </a:cubicBezTo>
                  <a:cubicBezTo>
                    <a:pt x="0" y="2"/>
                    <a:pt x="0" y="2"/>
                    <a:pt x="0" y="2"/>
                  </a:cubicBezTo>
                  <a:cubicBezTo>
                    <a:pt x="0" y="2"/>
                    <a:pt x="1" y="2"/>
                    <a:pt x="2" y="2"/>
                  </a:cubicBezTo>
                  <a:cubicBezTo>
                    <a:pt x="2" y="1"/>
                    <a:pt x="2" y="1"/>
                    <a:pt x="2" y="1"/>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1" name="Freeform 29"/>
            <p:cNvSpPr>
              <a:spLocks/>
            </p:cNvSpPr>
            <p:nvPr/>
          </p:nvSpPr>
          <p:spPr bwMode="auto">
            <a:xfrm>
              <a:off x="5541963" y="3089275"/>
              <a:ext cx="65088" cy="36513"/>
            </a:xfrm>
            <a:custGeom>
              <a:avLst/>
              <a:gdLst/>
              <a:ahLst/>
              <a:cxnLst>
                <a:cxn ang="0">
                  <a:pos x="6" y="0"/>
                </a:cxn>
                <a:cxn ang="0">
                  <a:pos x="5" y="0"/>
                </a:cxn>
                <a:cxn ang="0">
                  <a:pos x="3" y="2"/>
                </a:cxn>
                <a:cxn ang="0">
                  <a:pos x="1" y="3"/>
                </a:cxn>
                <a:cxn ang="0">
                  <a:pos x="1" y="3"/>
                </a:cxn>
                <a:cxn ang="0">
                  <a:pos x="0" y="4"/>
                </a:cxn>
                <a:cxn ang="0">
                  <a:pos x="2" y="4"/>
                </a:cxn>
                <a:cxn ang="0">
                  <a:pos x="4" y="2"/>
                </a:cxn>
                <a:cxn ang="0">
                  <a:pos x="6" y="1"/>
                </a:cxn>
                <a:cxn ang="0">
                  <a:pos x="7" y="0"/>
                </a:cxn>
                <a:cxn ang="0">
                  <a:pos x="6" y="0"/>
                </a:cxn>
                <a:cxn ang="0">
                  <a:pos x="6" y="0"/>
                </a:cxn>
              </a:cxnLst>
              <a:rect l="0" t="0" r="r" b="b"/>
              <a:pathLst>
                <a:path w="7" h="4">
                  <a:moveTo>
                    <a:pt x="6" y="0"/>
                  </a:moveTo>
                  <a:cubicBezTo>
                    <a:pt x="6" y="0"/>
                    <a:pt x="5" y="0"/>
                    <a:pt x="5" y="0"/>
                  </a:cubicBezTo>
                  <a:cubicBezTo>
                    <a:pt x="4" y="1"/>
                    <a:pt x="4" y="1"/>
                    <a:pt x="3" y="2"/>
                  </a:cubicBezTo>
                  <a:cubicBezTo>
                    <a:pt x="2" y="2"/>
                    <a:pt x="1" y="3"/>
                    <a:pt x="1" y="3"/>
                  </a:cubicBezTo>
                  <a:cubicBezTo>
                    <a:pt x="1" y="3"/>
                    <a:pt x="1" y="3"/>
                    <a:pt x="1" y="3"/>
                  </a:cubicBezTo>
                  <a:cubicBezTo>
                    <a:pt x="0" y="3"/>
                    <a:pt x="0" y="4"/>
                    <a:pt x="0" y="4"/>
                  </a:cubicBezTo>
                  <a:cubicBezTo>
                    <a:pt x="2" y="4"/>
                    <a:pt x="2" y="4"/>
                    <a:pt x="2" y="4"/>
                  </a:cubicBezTo>
                  <a:cubicBezTo>
                    <a:pt x="3" y="3"/>
                    <a:pt x="3" y="3"/>
                    <a:pt x="4" y="2"/>
                  </a:cubicBezTo>
                  <a:cubicBezTo>
                    <a:pt x="5" y="2"/>
                    <a:pt x="5" y="1"/>
                    <a:pt x="6" y="1"/>
                  </a:cubicBezTo>
                  <a:cubicBezTo>
                    <a:pt x="6" y="1"/>
                    <a:pt x="7" y="0"/>
                    <a:pt x="7" y="0"/>
                  </a:cubicBezTo>
                  <a:cubicBezTo>
                    <a:pt x="6" y="0"/>
                    <a:pt x="6" y="0"/>
                    <a:pt x="6" y="0"/>
                  </a:cubicBezTo>
                  <a:cubicBezTo>
                    <a:pt x="6" y="0"/>
                    <a:pt x="6"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2" name="Rectangle 30"/>
            <p:cNvSpPr>
              <a:spLocks noChangeArrowheads="1"/>
            </p:cNvSpPr>
            <p:nvPr/>
          </p:nvSpPr>
          <p:spPr bwMode="auto">
            <a:xfrm>
              <a:off x="6415088" y="2408238"/>
              <a:ext cx="1588" cy="1588"/>
            </a:xfrm>
            <a:prstGeom prst="rect">
              <a:avLst/>
            </a:prstGeom>
            <a:solidFill>
              <a:schemeClr val="tx1">
                <a:lumMod val="50000"/>
                <a:lumOff val="50000"/>
              </a:schemeClr>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3" name="Freeform 31"/>
            <p:cNvSpPr>
              <a:spLocks/>
            </p:cNvSpPr>
            <p:nvPr/>
          </p:nvSpPr>
          <p:spPr bwMode="auto">
            <a:xfrm>
              <a:off x="6415088" y="240823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4" name="Freeform 32"/>
            <p:cNvSpPr>
              <a:spLocks/>
            </p:cNvSpPr>
            <p:nvPr/>
          </p:nvSpPr>
          <p:spPr bwMode="auto">
            <a:xfrm>
              <a:off x="3556001" y="1327150"/>
              <a:ext cx="1243013" cy="2638425"/>
            </a:xfrm>
            <a:custGeom>
              <a:avLst/>
              <a:gdLst/>
              <a:ahLst/>
              <a:cxnLst>
                <a:cxn ang="0">
                  <a:pos x="28" y="24"/>
                </a:cxn>
                <a:cxn ang="0">
                  <a:pos x="21" y="35"/>
                </a:cxn>
                <a:cxn ang="0">
                  <a:pos x="27" y="27"/>
                </a:cxn>
                <a:cxn ang="0">
                  <a:pos x="2" y="107"/>
                </a:cxn>
                <a:cxn ang="0">
                  <a:pos x="5" y="114"/>
                </a:cxn>
                <a:cxn ang="0">
                  <a:pos x="8" y="128"/>
                </a:cxn>
                <a:cxn ang="0">
                  <a:pos x="24" y="147"/>
                </a:cxn>
                <a:cxn ang="0">
                  <a:pos x="33" y="157"/>
                </a:cxn>
                <a:cxn ang="0">
                  <a:pos x="42" y="165"/>
                </a:cxn>
                <a:cxn ang="0">
                  <a:pos x="42" y="185"/>
                </a:cxn>
                <a:cxn ang="0">
                  <a:pos x="42" y="192"/>
                </a:cxn>
                <a:cxn ang="0">
                  <a:pos x="65" y="219"/>
                </a:cxn>
                <a:cxn ang="0">
                  <a:pos x="77" y="261"/>
                </a:cxn>
                <a:cxn ang="0">
                  <a:pos x="82" y="271"/>
                </a:cxn>
                <a:cxn ang="0">
                  <a:pos x="86" y="277"/>
                </a:cxn>
                <a:cxn ang="0">
                  <a:pos x="92" y="281"/>
                </a:cxn>
                <a:cxn ang="0">
                  <a:pos x="90" y="275"/>
                </a:cxn>
                <a:cxn ang="0">
                  <a:pos x="89" y="265"/>
                </a:cxn>
                <a:cxn ang="0">
                  <a:pos x="96" y="253"/>
                </a:cxn>
                <a:cxn ang="0">
                  <a:pos x="104" y="245"/>
                </a:cxn>
                <a:cxn ang="0">
                  <a:pos x="120" y="230"/>
                </a:cxn>
                <a:cxn ang="0">
                  <a:pos x="125" y="214"/>
                </a:cxn>
                <a:cxn ang="0">
                  <a:pos x="133" y="197"/>
                </a:cxn>
                <a:cxn ang="0">
                  <a:pos x="103" y="185"/>
                </a:cxn>
                <a:cxn ang="0">
                  <a:pos x="95" y="175"/>
                </a:cxn>
                <a:cxn ang="0">
                  <a:pos x="88" y="171"/>
                </a:cxn>
                <a:cxn ang="0">
                  <a:pos x="82" y="169"/>
                </a:cxn>
                <a:cxn ang="0">
                  <a:pos x="72" y="160"/>
                </a:cxn>
                <a:cxn ang="0">
                  <a:pos x="57" y="158"/>
                </a:cxn>
                <a:cxn ang="0">
                  <a:pos x="45" y="161"/>
                </a:cxn>
                <a:cxn ang="0">
                  <a:pos x="32" y="143"/>
                </a:cxn>
                <a:cxn ang="0">
                  <a:pos x="25" y="136"/>
                </a:cxn>
                <a:cxn ang="0">
                  <a:pos x="24" y="110"/>
                </a:cxn>
                <a:cxn ang="0">
                  <a:pos x="37" y="111"/>
                </a:cxn>
                <a:cxn ang="0">
                  <a:pos x="45" y="120"/>
                </a:cxn>
                <a:cxn ang="0">
                  <a:pos x="54" y="93"/>
                </a:cxn>
                <a:cxn ang="0">
                  <a:pos x="67" y="84"/>
                </a:cxn>
                <a:cxn ang="0">
                  <a:pos x="76" y="83"/>
                </a:cxn>
                <a:cxn ang="0">
                  <a:pos x="86" y="76"/>
                </a:cxn>
                <a:cxn ang="0">
                  <a:pos x="73" y="71"/>
                </a:cxn>
                <a:cxn ang="0">
                  <a:pos x="92" y="65"/>
                </a:cxn>
                <a:cxn ang="0">
                  <a:pos x="96" y="57"/>
                </a:cxn>
                <a:cxn ang="0">
                  <a:pos x="92" y="41"/>
                </a:cxn>
                <a:cxn ang="0">
                  <a:pos x="79" y="35"/>
                </a:cxn>
                <a:cxn ang="0">
                  <a:pos x="59" y="60"/>
                </a:cxn>
                <a:cxn ang="0">
                  <a:pos x="52" y="40"/>
                </a:cxn>
                <a:cxn ang="0">
                  <a:pos x="70" y="25"/>
                </a:cxn>
                <a:cxn ang="0">
                  <a:pos x="76" y="23"/>
                </a:cxn>
                <a:cxn ang="0">
                  <a:pos x="81" y="15"/>
                </a:cxn>
                <a:cxn ang="0">
                  <a:pos x="77" y="16"/>
                </a:cxn>
                <a:cxn ang="0">
                  <a:pos x="76" y="14"/>
                </a:cxn>
                <a:cxn ang="0">
                  <a:pos x="74" y="10"/>
                </a:cxn>
                <a:cxn ang="0">
                  <a:pos x="66" y="18"/>
                </a:cxn>
                <a:cxn ang="0">
                  <a:pos x="55" y="14"/>
                </a:cxn>
                <a:cxn ang="0">
                  <a:pos x="56" y="7"/>
                </a:cxn>
                <a:cxn ang="0">
                  <a:pos x="56" y="1"/>
                </a:cxn>
              </a:cxnLst>
              <a:rect l="0" t="0" r="r" b="b"/>
              <a:pathLst>
                <a:path w="134" h="283">
                  <a:moveTo>
                    <a:pt x="57" y="0"/>
                  </a:moveTo>
                  <a:cubicBezTo>
                    <a:pt x="57" y="0"/>
                    <a:pt x="56" y="0"/>
                    <a:pt x="56" y="1"/>
                  </a:cubicBezTo>
                  <a:cubicBezTo>
                    <a:pt x="55" y="1"/>
                    <a:pt x="55" y="1"/>
                    <a:pt x="55" y="1"/>
                  </a:cubicBezTo>
                  <a:cubicBezTo>
                    <a:pt x="55" y="2"/>
                    <a:pt x="54" y="2"/>
                    <a:pt x="53" y="3"/>
                  </a:cubicBezTo>
                  <a:cubicBezTo>
                    <a:pt x="50" y="5"/>
                    <a:pt x="47" y="7"/>
                    <a:pt x="44" y="10"/>
                  </a:cubicBezTo>
                  <a:cubicBezTo>
                    <a:pt x="39" y="14"/>
                    <a:pt x="34" y="18"/>
                    <a:pt x="28" y="24"/>
                  </a:cubicBezTo>
                  <a:cubicBezTo>
                    <a:pt x="28" y="25"/>
                    <a:pt x="27" y="25"/>
                    <a:pt x="27" y="26"/>
                  </a:cubicBezTo>
                  <a:cubicBezTo>
                    <a:pt x="24" y="29"/>
                    <a:pt x="24" y="29"/>
                    <a:pt x="22" y="31"/>
                  </a:cubicBezTo>
                  <a:cubicBezTo>
                    <a:pt x="22" y="32"/>
                    <a:pt x="22" y="32"/>
                    <a:pt x="21" y="33"/>
                  </a:cubicBezTo>
                  <a:cubicBezTo>
                    <a:pt x="22" y="33"/>
                    <a:pt x="22" y="33"/>
                    <a:pt x="22" y="33"/>
                  </a:cubicBezTo>
                  <a:cubicBezTo>
                    <a:pt x="21" y="34"/>
                    <a:pt x="21" y="34"/>
                    <a:pt x="21" y="35"/>
                  </a:cubicBezTo>
                  <a:cubicBezTo>
                    <a:pt x="21" y="35"/>
                    <a:pt x="21" y="35"/>
                    <a:pt x="21" y="35"/>
                  </a:cubicBezTo>
                  <a:cubicBezTo>
                    <a:pt x="22" y="34"/>
                    <a:pt x="22" y="33"/>
                    <a:pt x="22" y="33"/>
                  </a:cubicBezTo>
                  <a:cubicBezTo>
                    <a:pt x="24" y="30"/>
                    <a:pt x="24" y="29"/>
                    <a:pt x="26" y="27"/>
                  </a:cubicBezTo>
                  <a:cubicBezTo>
                    <a:pt x="26" y="27"/>
                    <a:pt x="26" y="27"/>
                    <a:pt x="26" y="27"/>
                  </a:cubicBezTo>
                  <a:cubicBezTo>
                    <a:pt x="26" y="27"/>
                    <a:pt x="26" y="27"/>
                    <a:pt x="26" y="27"/>
                  </a:cubicBezTo>
                  <a:cubicBezTo>
                    <a:pt x="27" y="26"/>
                    <a:pt x="27" y="26"/>
                    <a:pt x="27" y="26"/>
                  </a:cubicBezTo>
                  <a:cubicBezTo>
                    <a:pt x="27" y="27"/>
                    <a:pt x="27" y="27"/>
                    <a:pt x="27" y="27"/>
                  </a:cubicBezTo>
                  <a:cubicBezTo>
                    <a:pt x="28" y="26"/>
                    <a:pt x="28" y="26"/>
                    <a:pt x="28" y="26"/>
                  </a:cubicBezTo>
                  <a:cubicBezTo>
                    <a:pt x="27" y="27"/>
                    <a:pt x="27" y="27"/>
                    <a:pt x="27" y="27"/>
                  </a:cubicBezTo>
                  <a:cubicBezTo>
                    <a:pt x="21" y="39"/>
                    <a:pt x="18" y="52"/>
                    <a:pt x="11" y="63"/>
                  </a:cubicBezTo>
                  <a:cubicBezTo>
                    <a:pt x="12" y="60"/>
                    <a:pt x="12" y="60"/>
                    <a:pt x="12" y="60"/>
                  </a:cubicBezTo>
                  <a:cubicBezTo>
                    <a:pt x="12" y="61"/>
                    <a:pt x="12" y="61"/>
                    <a:pt x="12" y="61"/>
                  </a:cubicBezTo>
                  <a:cubicBezTo>
                    <a:pt x="0" y="91"/>
                    <a:pt x="0" y="91"/>
                    <a:pt x="2" y="107"/>
                  </a:cubicBezTo>
                  <a:cubicBezTo>
                    <a:pt x="2" y="107"/>
                    <a:pt x="1" y="120"/>
                    <a:pt x="4" y="122"/>
                  </a:cubicBezTo>
                  <a:cubicBezTo>
                    <a:pt x="4" y="119"/>
                    <a:pt x="4" y="119"/>
                    <a:pt x="4" y="119"/>
                  </a:cubicBezTo>
                  <a:cubicBezTo>
                    <a:pt x="4" y="119"/>
                    <a:pt x="3" y="108"/>
                    <a:pt x="3" y="103"/>
                  </a:cubicBezTo>
                  <a:cubicBezTo>
                    <a:pt x="3" y="102"/>
                    <a:pt x="4" y="102"/>
                    <a:pt x="4" y="102"/>
                  </a:cubicBezTo>
                  <a:cubicBezTo>
                    <a:pt x="4" y="105"/>
                    <a:pt x="4" y="106"/>
                    <a:pt x="4" y="110"/>
                  </a:cubicBezTo>
                  <a:cubicBezTo>
                    <a:pt x="5" y="114"/>
                    <a:pt x="5" y="114"/>
                    <a:pt x="5" y="114"/>
                  </a:cubicBezTo>
                  <a:cubicBezTo>
                    <a:pt x="6" y="118"/>
                    <a:pt x="7" y="121"/>
                    <a:pt x="8" y="125"/>
                  </a:cubicBezTo>
                  <a:cubicBezTo>
                    <a:pt x="8" y="126"/>
                    <a:pt x="8" y="126"/>
                    <a:pt x="8" y="126"/>
                  </a:cubicBezTo>
                  <a:cubicBezTo>
                    <a:pt x="8" y="127"/>
                    <a:pt x="8" y="127"/>
                    <a:pt x="8" y="127"/>
                  </a:cubicBezTo>
                  <a:cubicBezTo>
                    <a:pt x="8" y="127"/>
                    <a:pt x="8" y="127"/>
                    <a:pt x="8" y="127"/>
                  </a:cubicBezTo>
                  <a:cubicBezTo>
                    <a:pt x="8" y="128"/>
                    <a:pt x="8" y="128"/>
                    <a:pt x="8" y="128"/>
                  </a:cubicBezTo>
                  <a:cubicBezTo>
                    <a:pt x="8" y="128"/>
                    <a:pt x="8" y="128"/>
                    <a:pt x="8" y="128"/>
                  </a:cubicBezTo>
                  <a:cubicBezTo>
                    <a:pt x="7" y="129"/>
                    <a:pt x="7" y="129"/>
                    <a:pt x="7" y="129"/>
                  </a:cubicBezTo>
                  <a:cubicBezTo>
                    <a:pt x="7" y="129"/>
                    <a:pt x="7" y="129"/>
                    <a:pt x="7" y="129"/>
                  </a:cubicBezTo>
                  <a:cubicBezTo>
                    <a:pt x="7" y="129"/>
                    <a:pt x="7" y="129"/>
                    <a:pt x="7" y="129"/>
                  </a:cubicBezTo>
                  <a:cubicBezTo>
                    <a:pt x="12" y="139"/>
                    <a:pt x="16" y="141"/>
                    <a:pt x="17" y="142"/>
                  </a:cubicBezTo>
                  <a:cubicBezTo>
                    <a:pt x="17" y="141"/>
                    <a:pt x="18" y="141"/>
                    <a:pt x="18" y="141"/>
                  </a:cubicBezTo>
                  <a:cubicBezTo>
                    <a:pt x="19" y="141"/>
                    <a:pt x="19" y="141"/>
                    <a:pt x="24" y="147"/>
                  </a:cubicBezTo>
                  <a:cubicBezTo>
                    <a:pt x="26" y="148"/>
                    <a:pt x="26" y="148"/>
                    <a:pt x="26" y="148"/>
                  </a:cubicBezTo>
                  <a:cubicBezTo>
                    <a:pt x="28" y="150"/>
                    <a:pt x="28" y="150"/>
                    <a:pt x="28" y="150"/>
                  </a:cubicBezTo>
                  <a:cubicBezTo>
                    <a:pt x="30" y="149"/>
                    <a:pt x="30" y="149"/>
                    <a:pt x="30" y="149"/>
                  </a:cubicBezTo>
                  <a:cubicBezTo>
                    <a:pt x="31" y="153"/>
                    <a:pt x="31" y="153"/>
                    <a:pt x="31" y="153"/>
                  </a:cubicBezTo>
                  <a:cubicBezTo>
                    <a:pt x="32" y="155"/>
                    <a:pt x="32" y="155"/>
                    <a:pt x="32" y="155"/>
                  </a:cubicBezTo>
                  <a:cubicBezTo>
                    <a:pt x="33" y="157"/>
                    <a:pt x="33" y="157"/>
                    <a:pt x="33" y="157"/>
                  </a:cubicBezTo>
                  <a:cubicBezTo>
                    <a:pt x="34" y="159"/>
                    <a:pt x="34" y="159"/>
                    <a:pt x="34" y="159"/>
                  </a:cubicBezTo>
                  <a:cubicBezTo>
                    <a:pt x="35" y="159"/>
                    <a:pt x="35" y="159"/>
                    <a:pt x="35" y="159"/>
                  </a:cubicBezTo>
                  <a:cubicBezTo>
                    <a:pt x="36" y="161"/>
                    <a:pt x="36" y="161"/>
                    <a:pt x="36" y="161"/>
                  </a:cubicBezTo>
                  <a:cubicBezTo>
                    <a:pt x="39" y="163"/>
                    <a:pt x="39" y="163"/>
                    <a:pt x="39" y="163"/>
                  </a:cubicBezTo>
                  <a:cubicBezTo>
                    <a:pt x="41" y="165"/>
                    <a:pt x="41" y="165"/>
                    <a:pt x="41" y="165"/>
                  </a:cubicBezTo>
                  <a:cubicBezTo>
                    <a:pt x="42" y="165"/>
                    <a:pt x="42" y="165"/>
                    <a:pt x="42" y="165"/>
                  </a:cubicBezTo>
                  <a:cubicBezTo>
                    <a:pt x="41" y="162"/>
                    <a:pt x="41" y="162"/>
                    <a:pt x="41" y="162"/>
                  </a:cubicBezTo>
                  <a:cubicBezTo>
                    <a:pt x="44" y="161"/>
                    <a:pt x="44" y="161"/>
                    <a:pt x="44" y="161"/>
                  </a:cubicBezTo>
                  <a:cubicBezTo>
                    <a:pt x="44" y="165"/>
                    <a:pt x="44" y="165"/>
                    <a:pt x="44" y="165"/>
                  </a:cubicBezTo>
                  <a:cubicBezTo>
                    <a:pt x="48" y="170"/>
                    <a:pt x="46" y="175"/>
                    <a:pt x="46" y="176"/>
                  </a:cubicBezTo>
                  <a:cubicBezTo>
                    <a:pt x="45" y="175"/>
                    <a:pt x="45" y="175"/>
                    <a:pt x="44" y="175"/>
                  </a:cubicBezTo>
                  <a:cubicBezTo>
                    <a:pt x="42" y="180"/>
                    <a:pt x="42" y="180"/>
                    <a:pt x="42" y="185"/>
                  </a:cubicBezTo>
                  <a:cubicBezTo>
                    <a:pt x="44" y="185"/>
                    <a:pt x="44" y="185"/>
                    <a:pt x="44" y="185"/>
                  </a:cubicBezTo>
                  <a:cubicBezTo>
                    <a:pt x="43" y="187"/>
                    <a:pt x="42" y="188"/>
                    <a:pt x="42" y="189"/>
                  </a:cubicBezTo>
                  <a:cubicBezTo>
                    <a:pt x="42" y="190"/>
                    <a:pt x="42" y="190"/>
                    <a:pt x="42" y="190"/>
                  </a:cubicBezTo>
                  <a:cubicBezTo>
                    <a:pt x="42" y="191"/>
                    <a:pt x="42" y="191"/>
                    <a:pt x="42" y="191"/>
                  </a:cubicBezTo>
                  <a:cubicBezTo>
                    <a:pt x="42" y="191"/>
                    <a:pt x="42" y="191"/>
                    <a:pt x="42" y="191"/>
                  </a:cubicBezTo>
                  <a:cubicBezTo>
                    <a:pt x="42" y="192"/>
                    <a:pt x="42" y="192"/>
                    <a:pt x="42" y="192"/>
                  </a:cubicBezTo>
                  <a:cubicBezTo>
                    <a:pt x="42" y="192"/>
                    <a:pt x="42" y="192"/>
                    <a:pt x="42" y="192"/>
                  </a:cubicBezTo>
                  <a:cubicBezTo>
                    <a:pt x="42" y="193"/>
                    <a:pt x="42" y="193"/>
                    <a:pt x="42" y="193"/>
                  </a:cubicBezTo>
                  <a:cubicBezTo>
                    <a:pt x="42" y="193"/>
                    <a:pt x="42" y="193"/>
                    <a:pt x="42" y="193"/>
                  </a:cubicBezTo>
                  <a:cubicBezTo>
                    <a:pt x="42" y="193"/>
                    <a:pt x="42" y="193"/>
                    <a:pt x="43" y="193"/>
                  </a:cubicBezTo>
                  <a:cubicBezTo>
                    <a:pt x="46" y="196"/>
                    <a:pt x="53" y="209"/>
                    <a:pt x="53" y="209"/>
                  </a:cubicBezTo>
                  <a:cubicBezTo>
                    <a:pt x="55" y="215"/>
                    <a:pt x="62" y="214"/>
                    <a:pt x="65" y="219"/>
                  </a:cubicBezTo>
                  <a:cubicBezTo>
                    <a:pt x="65" y="220"/>
                    <a:pt x="67" y="227"/>
                    <a:pt x="69" y="240"/>
                  </a:cubicBezTo>
                  <a:cubicBezTo>
                    <a:pt x="69" y="245"/>
                    <a:pt x="71" y="249"/>
                    <a:pt x="72" y="253"/>
                  </a:cubicBezTo>
                  <a:cubicBezTo>
                    <a:pt x="73" y="256"/>
                    <a:pt x="73" y="256"/>
                    <a:pt x="73" y="256"/>
                  </a:cubicBezTo>
                  <a:cubicBezTo>
                    <a:pt x="73" y="256"/>
                    <a:pt x="74" y="260"/>
                    <a:pt x="76" y="263"/>
                  </a:cubicBezTo>
                  <a:cubicBezTo>
                    <a:pt x="76" y="261"/>
                    <a:pt x="76" y="261"/>
                    <a:pt x="76" y="261"/>
                  </a:cubicBezTo>
                  <a:cubicBezTo>
                    <a:pt x="77" y="261"/>
                    <a:pt x="77" y="261"/>
                    <a:pt x="77" y="261"/>
                  </a:cubicBezTo>
                  <a:cubicBezTo>
                    <a:pt x="78" y="263"/>
                    <a:pt x="79" y="265"/>
                    <a:pt x="80" y="267"/>
                  </a:cubicBezTo>
                  <a:cubicBezTo>
                    <a:pt x="78" y="267"/>
                    <a:pt x="78" y="267"/>
                    <a:pt x="78" y="267"/>
                  </a:cubicBezTo>
                  <a:cubicBezTo>
                    <a:pt x="78" y="269"/>
                    <a:pt x="78" y="269"/>
                    <a:pt x="78" y="269"/>
                  </a:cubicBezTo>
                  <a:cubicBezTo>
                    <a:pt x="80" y="269"/>
                    <a:pt x="80" y="269"/>
                    <a:pt x="80" y="269"/>
                  </a:cubicBezTo>
                  <a:cubicBezTo>
                    <a:pt x="81" y="271"/>
                    <a:pt x="81" y="271"/>
                    <a:pt x="81" y="271"/>
                  </a:cubicBezTo>
                  <a:cubicBezTo>
                    <a:pt x="82" y="271"/>
                    <a:pt x="82" y="271"/>
                    <a:pt x="82" y="271"/>
                  </a:cubicBezTo>
                  <a:cubicBezTo>
                    <a:pt x="82" y="272"/>
                    <a:pt x="82" y="272"/>
                    <a:pt x="82" y="272"/>
                  </a:cubicBezTo>
                  <a:cubicBezTo>
                    <a:pt x="80" y="271"/>
                    <a:pt x="80" y="271"/>
                    <a:pt x="80" y="271"/>
                  </a:cubicBezTo>
                  <a:cubicBezTo>
                    <a:pt x="81" y="272"/>
                    <a:pt x="81" y="272"/>
                    <a:pt x="81" y="272"/>
                  </a:cubicBezTo>
                  <a:cubicBezTo>
                    <a:pt x="83" y="274"/>
                    <a:pt x="83" y="274"/>
                    <a:pt x="83" y="274"/>
                  </a:cubicBezTo>
                  <a:cubicBezTo>
                    <a:pt x="85" y="276"/>
                    <a:pt x="85" y="276"/>
                    <a:pt x="85" y="276"/>
                  </a:cubicBezTo>
                  <a:cubicBezTo>
                    <a:pt x="86" y="277"/>
                    <a:pt x="86" y="277"/>
                    <a:pt x="86" y="277"/>
                  </a:cubicBezTo>
                  <a:cubicBezTo>
                    <a:pt x="87" y="278"/>
                    <a:pt x="87" y="278"/>
                    <a:pt x="87" y="278"/>
                  </a:cubicBezTo>
                  <a:cubicBezTo>
                    <a:pt x="89" y="278"/>
                    <a:pt x="89" y="278"/>
                    <a:pt x="89" y="278"/>
                  </a:cubicBezTo>
                  <a:cubicBezTo>
                    <a:pt x="90" y="279"/>
                    <a:pt x="90" y="279"/>
                    <a:pt x="90" y="279"/>
                  </a:cubicBezTo>
                  <a:cubicBezTo>
                    <a:pt x="91" y="279"/>
                    <a:pt x="91" y="279"/>
                    <a:pt x="91" y="279"/>
                  </a:cubicBezTo>
                  <a:cubicBezTo>
                    <a:pt x="93" y="281"/>
                    <a:pt x="93" y="281"/>
                    <a:pt x="93" y="281"/>
                  </a:cubicBezTo>
                  <a:cubicBezTo>
                    <a:pt x="92" y="281"/>
                    <a:pt x="92" y="281"/>
                    <a:pt x="92" y="281"/>
                  </a:cubicBezTo>
                  <a:cubicBezTo>
                    <a:pt x="94" y="282"/>
                    <a:pt x="94" y="282"/>
                    <a:pt x="94" y="282"/>
                  </a:cubicBezTo>
                  <a:cubicBezTo>
                    <a:pt x="96" y="283"/>
                    <a:pt x="96" y="283"/>
                    <a:pt x="96" y="283"/>
                  </a:cubicBezTo>
                  <a:cubicBezTo>
                    <a:pt x="100" y="282"/>
                    <a:pt x="100" y="282"/>
                    <a:pt x="100" y="282"/>
                  </a:cubicBezTo>
                  <a:cubicBezTo>
                    <a:pt x="94" y="279"/>
                    <a:pt x="94" y="279"/>
                    <a:pt x="94" y="279"/>
                  </a:cubicBezTo>
                  <a:cubicBezTo>
                    <a:pt x="91" y="277"/>
                    <a:pt x="91" y="277"/>
                    <a:pt x="91" y="277"/>
                  </a:cubicBezTo>
                  <a:cubicBezTo>
                    <a:pt x="90" y="275"/>
                    <a:pt x="90" y="275"/>
                    <a:pt x="90" y="275"/>
                  </a:cubicBezTo>
                  <a:cubicBezTo>
                    <a:pt x="91" y="274"/>
                    <a:pt x="91" y="274"/>
                    <a:pt x="91" y="274"/>
                  </a:cubicBezTo>
                  <a:cubicBezTo>
                    <a:pt x="91" y="272"/>
                    <a:pt x="91" y="272"/>
                    <a:pt x="91" y="272"/>
                  </a:cubicBezTo>
                  <a:cubicBezTo>
                    <a:pt x="92" y="271"/>
                    <a:pt x="92" y="271"/>
                    <a:pt x="92" y="271"/>
                  </a:cubicBezTo>
                  <a:cubicBezTo>
                    <a:pt x="92" y="271"/>
                    <a:pt x="91" y="271"/>
                    <a:pt x="90" y="270"/>
                  </a:cubicBezTo>
                  <a:cubicBezTo>
                    <a:pt x="89" y="269"/>
                    <a:pt x="88" y="269"/>
                    <a:pt x="87" y="268"/>
                  </a:cubicBezTo>
                  <a:cubicBezTo>
                    <a:pt x="88" y="267"/>
                    <a:pt x="89" y="266"/>
                    <a:pt x="89" y="265"/>
                  </a:cubicBezTo>
                  <a:cubicBezTo>
                    <a:pt x="89" y="262"/>
                    <a:pt x="89" y="262"/>
                    <a:pt x="89" y="262"/>
                  </a:cubicBezTo>
                  <a:cubicBezTo>
                    <a:pt x="87" y="260"/>
                    <a:pt x="87" y="260"/>
                    <a:pt x="87" y="260"/>
                  </a:cubicBezTo>
                  <a:cubicBezTo>
                    <a:pt x="90" y="261"/>
                    <a:pt x="90" y="261"/>
                    <a:pt x="90" y="261"/>
                  </a:cubicBezTo>
                  <a:cubicBezTo>
                    <a:pt x="90" y="260"/>
                    <a:pt x="91" y="259"/>
                    <a:pt x="91" y="258"/>
                  </a:cubicBezTo>
                  <a:cubicBezTo>
                    <a:pt x="97" y="257"/>
                    <a:pt x="97" y="257"/>
                    <a:pt x="98" y="255"/>
                  </a:cubicBezTo>
                  <a:cubicBezTo>
                    <a:pt x="96" y="253"/>
                    <a:pt x="96" y="253"/>
                    <a:pt x="96" y="253"/>
                  </a:cubicBezTo>
                  <a:cubicBezTo>
                    <a:pt x="95" y="251"/>
                    <a:pt x="95" y="251"/>
                    <a:pt x="95" y="251"/>
                  </a:cubicBezTo>
                  <a:cubicBezTo>
                    <a:pt x="93" y="250"/>
                    <a:pt x="93" y="250"/>
                    <a:pt x="93" y="250"/>
                  </a:cubicBezTo>
                  <a:cubicBezTo>
                    <a:pt x="94" y="249"/>
                    <a:pt x="94" y="249"/>
                    <a:pt x="94" y="249"/>
                  </a:cubicBezTo>
                  <a:cubicBezTo>
                    <a:pt x="95" y="250"/>
                    <a:pt x="97" y="251"/>
                    <a:pt x="99" y="251"/>
                  </a:cubicBezTo>
                  <a:cubicBezTo>
                    <a:pt x="103" y="248"/>
                    <a:pt x="103" y="248"/>
                    <a:pt x="104" y="246"/>
                  </a:cubicBezTo>
                  <a:cubicBezTo>
                    <a:pt x="104" y="246"/>
                    <a:pt x="104" y="245"/>
                    <a:pt x="104" y="245"/>
                  </a:cubicBezTo>
                  <a:cubicBezTo>
                    <a:pt x="105" y="243"/>
                    <a:pt x="105" y="243"/>
                    <a:pt x="105" y="243"/>
                  </a:cubicBezTo>
                  <a:cubicBezTo>
                    <a:pt x="108" y="240"/>
                    <a:pt x="108" y="240"/>
                    <a:pt x="108" y="240"/>
                  </a:cubicBezTo>
                  <a:cubicBezTo>
                    <a:pt x="108" y="238"/>
                    <a:pt x="108" y="236"/>
                    <a:pt x="107" y="234"/>
                  </a:cubicBezTo>
                  <a:cubicBezTo>
                    <a:pt x="111" y="233"/>
                    <a:pt x="111" y="233"/>
                    <a:pt x="111" y="233"/>
                  </a:cubicBezTo>
                  <a:cubicBezTo>
                    <a:pt x="114" y="231"/>
                    <a:pt x="114" y="231"/>
                    <a:pt x="114" y="231"/>
                  </a:cubicBezTo>
                  <a:cubicBezTo>
                    <a:pt x="116" y="231"/>
                    <a:pt x="118" y="231"/>
                    <a:pt x="120" y="230"/>
                  </a:cubicBezTo>
                  <a:cubicBezTo>
                    <a:pt x="124" y="224"/>
                    <a:pt x="124" y="223"/>
                    <a:pt x="125" y="220"/>
                  </a:cubicBezTo>
                  <a:cubicBezTo>
                    <a:pt x="125" y="219"/>
                    <a:pt x="125" y="219"/>
                    <a:pt x="125" y="219"/>
                  </a:cubicBezTo>
                  <a:cubicBezTo>
                    <a:pt x="125" y="219"/>
                    <a:pt x="125" y="219"/>
                    <a:pt x="125" y="218"/>
                  </a:cubicBezTo>
                  <a:cubicBezTo>
                    <a:pt x="125" y="218"/>
                    <a:pt x="125" y="217"/>
                    <a:pt x="125" y="217"/>
                  </a:cubicBezTo>
                  <a:cubicBezTo>
                    <a:pt x="125" y="216"/>
                    <a:pt x="125" y="216"/>
                    <a:pt x="125" y="216"/>
                  </a:cubicBezTo>
                  <a:cubicBezTo>
                    <a:pt x="125" y="215"/>
                    <a:pt x="125" y="215"/>
                    <a:pt x="125" y="214"/>
                  </a:cubicBezTo>
                  <a:cubicBezTo>
                    <a:pt x="125" y="213"/>
                    <a:pt x="125" y="213"/>
                    <a:pt x="125" y="213"/>
                  </a:cubicBezTo>
                  <a:cubicBezTo>
                    <a:pt x="125" y="213"/>
                    <a:pt x="125" y="213"/>
                    <a:pt x="125" y="213"/>
                  </a:cubicBezTo>
                  <a:cubicBezTo>
                    <a:pt x="125" y="213"/>
                    <a:pt x="125" y="213"/>
                    <a:pt x="125" y="213"/>
                  </a:cubicBezTo>
                  <a:cubicBezTo>
                    <a:pt x="128" y="211"/>
                    <a:pt x="128" y="211"/>
                    <a:pt x="128" y="211"/>
                  </a:cubicBezTo>
                  <a:cubicBezTo>
                    <a:pt x="134" y="201"/>
                    <a:pt x="134" y="201"/>
                    <a:pt x="134" y="201"/>
                  </a:cubicBezTo>
                  <a:cubicBezTo>
                    <a:pt x="134" y="199"/>
                    <a:pt x="133" y="198"/>
                    <a:pt x="133" y="197"/>
                  </a:cubicBezTo>
                  <a:cubicBezTo>
                    <a:pt x="127" y="196"/>
                    <a:pt x="122" y="190"/>
                    <a:pt x="117" y="190"/>
                  </a:cubicBezTo>
                  <a:cubicBezTo>
                    <a:pt x="115" y="190"/>
                    <a:pt x="113" y="190"/>
                    <a:pt x="111" y="192"/>
                  </a:cubicBezTo>
                  <a:cubicBezTo>
                    <a:pt x="112" y="189"/>
                    <a:pt x="112" y="189"/>
                    <a:pt x="112" y="189"/>
                  </a:cubicBezTo>
                  <a:cubicBezTo>
                    <a:pt x="110" y="188"/>
                    <a:pt x="108" y="187"/>
                    <a:pt x="106" y="186"/>
                  </a:cubicBezTo>
                  <a:cubicBezTo>
                    <a:pt x="104" y="188"/>
                    <a:pt x="104" y="188"/>
                    <a:pt x="102" y="188"/>
                  </a:cubicBezTo>
                  <a:cubicBezTo>
                    <a:pt x="102" y="187"/>
                    <a:pt x="102" y="186"/>
                    <a:pt x="103" y="185"/>
                  </a:cubicBezTo>
                  <a:cubicBezTo>
                    <a:pt x="100" y="184"/>
                    <a:pt x="100" y="184"/>
                    <a:pt x="100" y="184"/>
                  </a:cubicBezTo>
                  <a:cubicBezTo>
                    <a:pt x="98" y="187"/>
                    <a:pt x="98" y="187"/>
                    <a:pt x="98" y="187"/>
                  </a:cubicBezTo>
                  <a:cubicBezTo>
                    <a:pt x="97" y="185"/>
                    <a:pt x="97" y="185"/>
                    <a:pt x="97" y="185"/>
                  </a:cubicBezTo>
                  <a:cubicBezTo>
                    <a:pt x="98" y="184"/>
                    <a:pt x="99" y="183"/>
                    <a:pt x="99" y="182"/>
                  </a:cubicBezTo>
                  <a:cubicBezTo>
                    <a:pt x="98" y="180"/>
                    <a:pt x="98" y="180"/>
                    <a:pt x="97" y="176"/>
                  </a:cubicBezTo>
                  <a:cubicBezTo>
                    <a:pt x="97" y="176"/>
                    <a:pt x="96" y="175"/>
                    <a:pt x="95" y="175"/>
                  </a:cubicBezTo>
                  <a:cubicBezTo>
                    <a:pt x="94" y="173"/>
                    <a:pt x="94" y="173"/>
                    <a:pt x="94" y="173"/>
                  </a:cubicBezTo>
                  <a:cubicBezTo>
                    <a:pt x="90" y="171"/>
                    <a:pt x="90" y="171"/>
                    <a:pt x="90" y="171"/>
                  </a:cubicBezTo>
                  <a:cubicBezTo>
                    <a:pt x="89" y="171"/>
                    <a:pt x="89" y="171"/>
                    <a:pt x="89" y="171"/>
                  </a:cubicBezTo>
                  <a:cubicBezTo>
                    <a:pt x="89" y="171"/>
                    <a:pt x="89" y="171"/>
                    <a:pt x="89" y="171"/>
                  </a:cubicBezTo>
                  <a:cubicBezTo>
                    <a:pt x="88" y="171"/>
                    <a:pt x="88" y="171"/>
                    <a:pt x="88" y="171"/>
                  </a:cubicBezTo>
                  <a:cubicBezTo>
                    <a:pt x="88" y="171"/>
                    <a:pt x="88" y="171"/>
                    <a:pt x="88" y="171"/>
                  </a:cubicBezTo>
                  <a:cubicBezTo>
                    <a:pt x="87" y="171"/>
                    <a:pt x="87" y="171"/>
                    <a:pt x="87" y="171"/>
                  </a:cubicBezTo>
                  <a:cubicBezTo>
                    <a:pt x="86" y="171"/>
                    <a:pt x="86" y="171"/>
                    <a:pt x="86" y="171"/>
                  </a:cubicBezTo>
                  <a:cubicBezTo>
                    <a:pt x="85" y="171"/>
                    <a:pt x="85" y="171"/>
                    <a:pt x="85" y="171"/>
                  </a:cubicBezTo>
                  <a:cubicBezTo>
                    <a:pt x="85" y="171"/>
                    <a:pt x="85" y="171"/>
                    <a:pt x="84" y="170"/>
                  </a:cubicBezTo>
                  <a:cubicBezTo>
                    <a:pt x="84" y="170"/>
                    <a:pt x="84" y="170"/>
                    <a:pt x="84" y="169"/>
                  </a:cubicBezTo>
                  <a:cubicBezTo>
                    <a:pt x="82" y="169"/>
                    <a:pt x="82" y="169"/>
                    <a:pt x="82" y="169"/>
                  </a:cubicBezTo>
                  <a:cubicBezTo>
                    <a:pt x="81" y="166"/>
                    <a:pt x="81" y="166"/>
                    <a:pt x="81" y="166"/>
                  </a:cubicBezTo>
                  <a:cubicBezTo>
                    <a:pt x="79" y="165"/>
                    <a:pt x="79" y="165"/>
                    <a:pt x="79" y="165"/>
                  </a:cubicBezTo>
                  <a:cubicBezTo>
                    <a:pt x="76" y="165"/>
                    <a:pt x="76" y="165"/>
                    <a:pt x="76" y="165"/>
                  </a:cubicBezTo>
                  <a:cubicBezTo>
                    <a:pt x="77" y="163"/>
                    <a:pt x="77" y="163"/>
                    <a:pt x="77" y="163"/>
                  </a:cubicBezTo>
                  <a:cubicBezTo>
                    <a:pt x="76" y="160"/>
                    <a:pt x="76" y="160"/>
                    <a:pt x="76" y="160"/>
                  </a:cubicBezTo>
                  <a:cubicBezTo>
                    <a:pt x="72" y="160"/>
                    <a:pt x="72" y="160"/>
                    <a:pt x="72" y="160"/>
                  </a:cubicBezTo>
                  <a:cubicBezTo>
                    <a:pt x="71" y="160"/>
                    <a:pt x="70" y="160"/>
                    <a:pt x="69" y="160"/>
                  </a:cubicBezTo>
                  <a:cubicBezTo>
                    <a:pt x="65" y="159"/>
                    <a:pt x="65" y="159"/>
                    <a:pt x="65" y="159"/>
                  </a:cubicBezTo>
                  <a:cubicBezTo>
                    <a:pt x="63" y="158"/>
                    <a:pt x="63" y="158"/>
                    <a:pt x="63" y="158"/>
                  </a:cubicBezTo>
                  <a:cubicBezTo>
                    <a:pt x="61" y="156"/>
                    <a:pt x="61" y="156"/>
                    <a:pt x="61" y="156"/>
                  </a:cubicBezTo>
                  <a:cubicBezTo>
                    <a:pt x="59" y="154"/>
                    <a:pt x="59" y="154"/>
                    <a:pt x="59" y="154"/>
                  </a:cubicBezTo>
                  <a:cubicBezTo>
                    <a:pt x="57" y="158"/>
                    <a:pt x="57" y="158"/>
                    <a:pt x="57" y="158"/>
                  </a:cubicBezTo>
                  <a:cubicBezTo>
                    <a:pt x="57" y="155"/>
                    <a:pt x="57" y="155"/>
                    <a:pt x="57" y="155"/>
                  </a:cubicBezTo>
                  <a:cubicBezTo>
                    <a:pt x="54" y="156"/>
                    <a:pt x="54" y="156"/>
                    <a:pt x="54" y="156"/>
                  </a:cubicBezTo>
                  <a:cubicBezTo>
                    <a:pt x="50" y="158"/>
                    <a:pt x="50" y="158"/>
                    <a:pt x="50" y="158"/>
                  </a:cubicBezTo>
                  <a:cubicBezTo>
                    <a:pt x="48" y="161"/>
                    <a:pt x="48" y="161"/>
                    <a:pt x="48" y="161"/>
                  </a:cubicBezTo>
                  <a:cubicBezTo>
                    <a:pt x="47" y="163"/>
                    <a:pt x="47" y="163"/>
                    <a:pt x="47" y="163"/>
                  </a:cubicBezTo>
                  <a:cubicBezTo>
                    <a:pt x="45" y="161"/>
                    <a:pt x="45" y="161"/>
                    <a:pt x="45" y="161"/>
                  </a:cubicBezTo>
                  <a:cubicBezTo>
                    <a:pt x="44" y="159"/>
                    <a:pt x="44" y="159"/>
                    <a:pt x="44" y="159"/>
                  </a:cubicBezTo>
                  <a:cubicBezTo>
                    <a:pt x="40" y="160"/>
                    <a:pt x="40" y="160"/>
                    <a:pt x="40" y="160"/>
                  </a:cubicBezTo>
                  <a:cubicBezTo>
                    <a:pt x="37" y="158"/>
                    <a:pt x="37" y="158"/>
                    <a:pt x="37" y="158"/>
                  </a:cubicBezTo>
                  <a:cubicBezTo>
                    <a:pt x="36" y="155"/>
                    <a:pt x="36" y="155"/>
                    <a:pt x="36" y="155"/>
                  </a:cubicBezTo>
                  <a:cubicBezTo>
                    <a:pt x="36" y="151"/>
                    <a:pt x="37" y="146"/>
                    <a:pt x="35" y="143"/>
                  </a:cubicBezTo>
                  <a:cubicBezTo>
                    <a:pt x="34" y="143"/>
                    <a:pt x="33" y="143"/>
                    <a:pt x="32" y="143"/>
                  </a:cubicBezTo>
                  <a:cubicBezTo>
                    <a:pt x="31" y="143"/>
                    <a:pt x="30" y="143"/>
                    <a:pt x="28" y="142"/>
                  </a:cubicBezTo>
                  <a:cubicBezTo>
                    <a:pt x="29" y="138"/>
                    <a:pt x="29" y="138"/>
                    <a:pt x="29" y="138"/>
                  </a:cubicBezTo>
                  <a:cubicBezTo>
                    <a:pt x="29" y="138"/>
                    <a:pt x="30" y="137"/>
                    <a:pt x="30" y="137"/>
                  </a:cubicBezTo>
                  <a:cubicBezTo>
                    <a:pt x="30" y="137"/>
                    <a:pt x="34" y="130"/>
                    <a:pt x="29" y="130"/>
                  </a:cubicBezTo>
                  <a:cubicBezTo>
                    <a:pt x="29" y="130"/>
                    <a:pt x="29" y="130"/>
                    <a:pt x="28" y="130"/>
                  </a:cubicBezTo>
                  <a:cubicBezTo>
                    <a:pt x="27" y="132"/>
                    <a:pt x="26" y="134"/>
                    <a:pt x="25" y="136"/>
                  </a:cubicBezTo>
                  <a:cubicBezTo>
                    <a:pt x="24" y="137"/>
                    <a:pt x="23" y="137"/>
                    <a:pt x="23" y="137"/>
                  </a:cubicBezTo>
                  <a:cubicBezTo>
                    <a:pt x="18" y="137"/>
                    <a:pt x="18" y="132"/>
                    <a:pt x="18" y="122"/>
                  </a:cubicBezTo>
                  <a:cubicBezTo>
                    <a:pt x="18" y="122"/>
                    <a:pt x="18" y="122"/>
                    <a:pt x="18" y="122"/>
                  </a:cubicBezTo>
                  <a:cubicBezTo>
                    <a:pt x="19" y="118"/>
                    <a:pt x="19" y="118"/>
                    <a:pt x="19" y="118"/>
                  </a:cubicBezTo>
                  <a:cubicBezTo>
                    <a:pt x="19" y="116"/>
                    <a:pt x="19" y="115"/>
                    <a:pt x="20" y="114"/>
                  </a:cubicBezTo>
                  <a:cubicBezTo>
                    <a:pt x="24" y="110"/>
                    <a:pt x="24" y="110"/>
                    <a:pt x="24" y="110"/>
                  </a:cubicBezTo>
                  <a:cubicBezTo>
                    <a:pt x="27" y="110"/>
                    <a:pt x="27" y="110"/>
                    <a:pt x="27" y="110"/>
                  </a:cubicBezTo>
                  <a:cubicBezTo>
                    <a:pt x="29" y="112"/>
                    <a:pt x="29" y="112"/>
                    <a:pt x="29" y="112"/>
                  </a:cubicBezTo>
                  <a:cubicBezTo>
                    <a:pt x="31" y="112"/>
                    <a:pt x="31" y="112"/>
                    <a:pt x="31" y="112"/>
                  </a:cubicBezTo>
                  <a:cubicBezTo>
                    <a:pt x="30" y="109"/>
                    <a:pt x="30" y="109"/>
                    <a:pt x="30" y="109"/>
                  </a:cubicBezTo>
                  <a:cubicBezTo>
                    <a:pt x="34" y="109"/>
                    <a:pt x="34" y="109"/>
                    <a:pt x="34" y="109"/>
                  </a:cubicBezTo>
                  <a:cubicBezTo>
                    <a:pt x="37" y="111"/>
                    <a:pt x="37" y="111"/>
                    <a:pt x="37" y="111"/>
                  </a:cubicBezTo>
                  <a:cubicBezTo>
                    <a:pt x="37" y="113"/>
                    <a:pt x="37" y="113"/>
                    <a:pt x="37" y="113"/>
                  </a:cubicBezTo>
                  <a:cubicBezTo>
                    <a:pt x="39" y="112"/>
                    <a:pt x="39" y="112"/>
                    <a:pt x="39" y="112"/>
                  </a:cubicBezTo>
                  <a:cubicBezTo>
                    <a:pt x="41" y="114"/>
                    <a:pt x="41" y="114"/>
                    <a:pt x="41" y="114"/>
                  </a:cubicBezTo>
                  <a:cubicBezTo>
                    <a:pt x="41" y="116"/>
                    <a:pt x="40" y="117"/>
                    <a:pt x="40" y="119"/>
                  </a:cubicBezTo>
                  <a:cubicBezTo>
                    <a:pt x="43" y="124"/>
                    <a:pt x="43" y="124"/>
                    <a:pt x="43" y="124"/>
                  </a:cubicBezTo>
                  <a:cubicBezTo>
                    <a:pt x="45" y="120"/>
                    <a:pt x="45" y="120"/>
                    <a:pt x="45" y="120"/>
                  </a:cubicBezTo>
                  <a:cubicBezTo>
                    <a:pt x="43" y="109"/>
                    <a:pt x="43" y="109"/>
                    <a:pt x="43" y="109"/>
                  </a:cubicBezTo>
                  <a:cubicBezTo>
                    <a:pt x="47" y="106"/>
                    <a:pt x="47" y="106"/>
                    <a:pt x="47" y="106"/>
                  </a:cubicBezTo>
                  <a:cubicBezTo>
                    <a:pt x="51" y="103"/>
                    <a:pt x="51" y="103"/>
                    <a:pt x="51" y="103"/>
                  </a:cubicBezTo>
                  <a:cubicBezTo>
                    <a:pt x="55" y="99"/>
                    <a:pt x="55" y="99"/>
                    <a:pt x="55" y="99"/>
                  </a:cubicBezTo>
                  <a:cubicBezTo>
                    <a:pt x="54" y="97"/>
                    <a:pt x="54" y="97"/>
                    <a:pt x="54" y="97"/>
                  </a:cubicBezTo>
                  <a:cubicBezTo>
                    <a:pt x="54" y="93"/>
                    <a:pt x="54" y="93"/>
                    <a:pt x="54" y="93"/>
                  </a:cubicBezTo>
                  <a:cubicBezTo>
                    <a:pt x="56" y="92"/>
                    <a:pt x="56" y="92"/>
                    <a:pt x="56" y="92"/>
                  </a:cubicBezTo>
                  <a:cubicBezTo>
                    <a:pt x="56" y="95"/>
                    <a:pt x="56" y="95"/>
                    <a:pt x="56" y="95"/>
                  </a:cubicBezTo>
                  <a:cubicBezTo>
                    <a:pt x="59" y="93"/>
                    <a:pt x="59" y="93"/>
                    <a:pt x="59" y="93"/>
                  </a:cubicBezTo>
                  <a:cubicBezTo>
                    <a:pt x="61" y="89"/>
                    <a:pt x="61" y="89"/>
                    <a:pt x="61" y="89"/>
                  </a:cubicBezTo>
                  <a:cubicBezTo>
                    <a:pt x="67" y="87"/>
                    <a:pt x="67" y="87"/>
                    <a:pt x="67" y="87"/>
                  </a:cubicBezTo>
                  <a:cubicBezTo>
                    <a:pt x="67" y="84"/>
                    <a:pt x="67" y="84"/>
                    <a:pt x="67" y="84"/>
                  </a:cubicBezTo>
                  <a:cubicBezTo>
                    <a:pt x="71" y="80"/>
                    <a:pt x="71" y="80"/>
                    <a:pt x="71" y="80"/>
                  </a:cubicBezTo>
                  <a:cubicBezTo>
                    <a:pt x="72" y="80"/>
                    <a:pt x="73" y="80"/>
                    <a:pt x="74" y="80"/>
                  </a:cubicBezTo>
                  <a:cubicBezTo>
                    <a:pt x="77" y="78"/>
                    <a:pt x="77" y="78"/>
                    <a:pt x="77" y="78"/>
                  </a:cubicBezTo>
                  <a:cubicBezTo>
                    <a:pt x="80" y="78"/>
                    <a:pt x="80" y="78"/>
                    <a:pt x="80" y="78"/>
                  </a:cubicBezTo>
                  <a:cubicBezTo>
                    <a:pt x="76" y="81"/>
                    <a:pt x="76" y="81"/>
                    <a:pt x="76" y="81"/>
                  </a:cubicBezTo>
                  <a:cubicBezTo>
                    <a:pt x="76" y="83"/>
                    <a:pt x="76" y="83"/>
                    <a:pt x="76" y="83"/>
                  </a:cubicBezTo>
                  <a:cubicBezTo>
                    <a:pt x="77" y="84"/>
                    <a:pt x="77" y="84"/>
                    <a:pt x="77" y="84"/>
                  </a:cubicBezTo>
                  <a:cubicBezTo>
                    <a:pt x="81" y="80"/>
                    <a:pt x="81" y="80"/>
                    <a:pt x="81" y="80"/>
                  </a:cubicBezTo>
                  <a:cubicBezTo>
                    <a:pt x="84" y="80"/>
                    <a:pt x="84" y="80"/>
                    <a:pt x="84" y="80"/>
                  </a:cubicBezTo>
                  <a:cubicBezTo>
                    <a:pt x="86" y="78"/>
                    <a:pt x="86" y="78"/>
                    <a:pt x="86" y="78"/>
                  </a:cubicBezTo>
                  <a:cubicBezTo>
                    <a:pt x="88" y="78"/>
                    <a:pt x="88" y="78"/>
                    <a:pt x="88" y="78"/>
                  </a:cubicBezTo>
                  <a:cubicBezTo>
                    <a:pt x="88" y="77"/>
                    <a:pt x="87" y="77"/>
                    <a:pt x="86" y="76"/>
                  </a:cubicBezTo>
                  <a:cubicBezTo>
                    <a:pt x="85" y="77"/>
                    <a:pt x="84" y="77"/>
                    <a:pt x="83" y="77"/>
                  </a:cubicBezTo>
                  <a:cubicBezTo>
                    <a:pt x="82" y="77"/>
                    <a:pt x="81" y="77"/>
                    <a:pt x="80" y="75"/>
                  </a:cubicBezTo>
                  <a:cubicBezTo>
                    <a:pt x="80" y="73"/>
                    <a:pt x="81" y="72"/>
                    <a:pt x="81" y="71"/>
                  </a:cubicBezTo>
                  <a:cubicBezTo>
                    <a:pt x="82" y="70"/>
                    <a:pt x="82" y="70"/>
                    <a:pt x="82" y="70"/>
                  </a:cubicBezTo>
                  <a:cubicBezTo>
                    <a:pt x="80" y="69"/>
                    <a:pt x="79" y="69"/>
                    <a:pt x="78" y="69"/>
                  </a:cubicBezTo>
                  <a:cubicBezTo>
                    <a:pt x="77" y="69"/>
                    <a:pt x="76" y="70"/>
                    <a:pt x="73" y="71"/>
                  </a:cubicBezTo>
                  <a:cubicBezTo>
                    <a:pt x="75" y="68"/>
                    <a:pt x="75" y="68"/>
                    <a:pt x="75" y="68"/>
                  </a:cubicBezTo>
                  <a:cubicBezTo>
                    <a:pt x="77" y="68"/>
                    <a:pt x="77" y="68"/>
                    <a:pt x="77" y="68"/>
                  </a:cubicBezTo>
                  <a:cubicBezTo>
                    <a:pt x="79" y="67"/>
                    <a:pt x="79" y="67"/>
                    <a:pt x="79" y="67"/>
                  </a:cubicBezTo>
                  <a:cubicBezTo>
                    <a:pt x="82" y="67"/>
                    <a:pt x="84" y="67"/>
                    <a:pt x="87" y="67"/>
                  </a:cubicBezTo>
                  <a:cubicBezTo>
                    <a:pt x="90" y="67"/>
                    <a:pt x="90" y="67"/>
                    <a:pt x="90" y="67"/>
                  </a:cubicBezTo>
                  <a:cubicBezTo>
                    <a:pt x="92" y="65"/>
                    <a:pt x="92" y="65"/>
                    <a:pt x="92" y="65"/>
                  </a:cubicBezTo>
                  <a:cubicBezTo>
                    <a:pt x="96" y="64"/>
                    <a:pt x="96" y="64"/>
                    <a:pt x="96" y="64"/>
                  </a:cubicBezTo>
                  <a:cubicBezTo>
                    <a:pt x="98" y="63"/>
                    <a:pt x="98" y="63"/>
                    <a:pt x="98" y="63"/>
                  </a:cubicBezTo>
                  <a:cubicBezTo>
                    <a:pt x="99" y="59"/>
                    <a:pt x="99" y="59"/>
                    <a:pt x="99" y="59"/>
                  </a:cubicBezTo>
                  <a:cubicBezTo>
                    <a:pt x="96" y="59"/>
                    <a:pt x="96" y="59"/>
                    <a:pt x="96" y="59"/>
                  </a:cubicBezTo>
                  <a:cubicBezTo>
                    <a:pt x="93" y="59"/>
                    <a:pt x="93" y="59"/>
                    <a:pt x="93" y="59"/>
                  </a:cubicBezTo>
                  <a:cubicBezTo>
                    <a:pt x="96" y="57"/>
                    <a:pt x="96" y="57"/>
                    <a:pt x="96" y="57"/>
                  </a:cubicBezTo>
                  <a:cubicBezTo>
                    <a:pt x="93" y="55"/>
                    <a:pt x="93" y="55"/>
                    <a:pt x="93" y="55"/>
                  </a:cubicBezTo>
                  <a:cubicBezTo>
                    <a:pt x="93" y="52"/>
                    <a:pt x="93" y="52"/>
                    <a:pt x="93" y="52"/>
                  </a:cubicBezTo>
                  <a:cubicBezTo>
                    <a:pt x="92" y="51"/>
                    <a:pt x="92" y="51"/>
                    <a:pt x="92" y="51"/>
                  </a:cubicBezTo>
                  <a:cubicBezTo>
                    <a:pt x="93" y="48"/>
                    <a:pt x="93" y="48"/>
                    <a:pt x="93" y="48"/>
                  </a:cubicBezTo>
                  <a:cubicBezTo>
                    <a:pt x="93" y="45"/>
                    <a:pt x="93" y="45"/>
                    <a:pt x="93" y="45"/>
                  </a:cubicBezTo>
                  <a:cubicBezTo>
                    <a:pt x="92" y="41"/>
                    <a:pt x="92" y="41"/>
                    <a:pt x="92" y="41"/>
                  </a:cubicBezTo>
                  <a:cubicBezTo>
                    <a:pt x="90" y="42"/>
                    <a:pt x="90" y="42"/>
                    <a:pt x="85" y="46"/>
                  </a:cubicBezTo>
                  <a:cubicBezTo>
                    <a:pt x="84" y="45"/>
                    <a:pt x="84" y="44"/>
                    <a:pt x="83" y="44"/>
                  </a:cubicBezTo>
                  <a:cubicBezTo>
                    <a:pt x="83" y="42"/>
                    <a:pt x="84" y="40"/>
                    <a:pt x="84" y="38"/>
                  </a:cubicBezTo>
                  <a:cubicBezTo>
                    <a:pt x="84" y="38"/>
                    <a:pt x="83" y="38"/>
                    <a:pt x="83" y="38"/>
                  </a:cubicBezTo>
                  <a:cubicBezTo>
                    <a:pt x="82" y="35"/>
                    <a:pt x="82" y="35"/>
                    <a:pt x="82" y="35"/>
                  </a:cubicBezTo>
                  <a:cubicBezTo>
                    <a:pt x="79" y="35"/>
                    <a:pt x="79" y="35"/>
                    <a:pt x="79" y="35"/>
                  </a:cubicBezTo>
                  <a:cubicBezTo>
                    <a:pt x="77" y="34"/>
                    <a:pt x="77" y="34"/>
                    <a:pt x="77" y="34"/>
                  </a:cubicBezTo>
                  <a:cubicBezTo>
                    <a:pt x="76" y="35"/>
                    <a:pt x="76" y="35"/>
                    <a:pt x="76" y="35"/>
                  </a:cubicBezTo>
                  <a:cubicBezTo>
                    <a:pt x="73" y="40"/>
                    <a:pt x="73" y="40"/>
                    <a:pt x="71" y="43"/>
                  </a:cubicBezTo>
                  <a:cubicBezTo>
                    <a:pt x="72" y="47"/>
                    <a:pt x="71" y="48"/>
                    <a:pt x="64" y="54"/>
                  </a:cubicBezTo>
                  <a:cubicBezTo>
                    <a:pt x="63" y="60"/>
                    <a:pt x="63" y="60"/>
                    <a:pt x="61" y="60"/>
                  </a:cubicBezTo>
                  <a:cubicBezTo>
                    <a:pt x="60" y="60"/>
                    <a:pt x="60" y="60"/>
                    <a:pt x="59" y="60"/>
                  </a:cubicBezTo>
                  <a:cubicBezTo>
                    <a:pt x="59" y="57"/>
                    <a:pt x="60" y="55"/>
                    <a:pt x="60" y="52"/>
                  </a:cubicBezTo>
                  <a:cubicBezTo>
                    <a:pt x="57" y="51"/>
                    <a:pt x="57" y="50"/>
                    <a:pt x="55" y="46"/>
                  </a:cubicBezTo>
                  <a:cubicBezTo>
                    <a:pt x="54" y="45"/>
                    <a:pt x="54" y="45"/>
                    <a:pt x="54" y="45"/>
                  </a:cubicBezTo>
                  <a:cubicBezTo>
                    <a:pt x="51" y="45"/>
                    <a:pt x="51" y="45"/>
                    <a:pt x="51" y="45"/>
                  </a:cubicBezTo>
                  <a:cubicBezTo>
                    <a:pt x="53" y="42"/>
                    <a:pt x="53" y="42"/>
                    <a:pt x="53" y="42"/>
                  </a:cubicBezTo>
                  <a:cubicBezTo>
                    <a:pt x="53" y="41"/>
                    <a:pt x="52" y="40"/>
                    <a:pt x="52" y="40"/>
                  </a:cubicBezTo>
                  <a:cubicBezTo>
                    <a:pt x="55" y="35"/>
                    <a:pt x="57" y="34"/>
                    <a:pt x="62" y="31"/>
                  </a:cubicBezTo>
                  <a:cubicBezTo>
                    <a:pt x="62" y="31"/>
                    <a:pt x="63" y="30"/>
                    <a:pt x="63" y="29"/>
                  </a:cubicBezTo>
                  <a:cubicBezTo>
                    <a:pt x="63" y="29"/>
                    <a:pt x="63" y="29"/>
                    <a:pt x="67" y="28"/>
                  </a:cubicBezTo>
                  <a:cubicBezTo>
                    <a:pt x="68" y="28"/>
                    <a:pt x="69" y="27"/>
                    <a:pt x="70" y="26"/>
                  </a:cubicBezTo>
                  <a:cubicBezTo>
                    <a:pt x="69" y="26"/>
                    <a:pt x="69" y="26"/>
                    <a:pt x="69" y="26"/>
                  </a:cubicBezTo>
                  <a:cubicBezTo>
                    <a:pt x="70" y="25"/>
                    <a:pt x="70" y="25"/>
                    <a:pt x="70" y="25"/>
                  </a:cubicBezTo>
                  <a:cubicBezTo>
                    <a:pt x="70" y="25"/>
                    <a:pt x="71" y="25"/>
                    <a:pt x="71" y="25"/>
                  </a:cubicBezTo>
                  <a:cubicBezTo>
                    <a:pt x="73" y="24"/>
                    <a:pt x="73" y="24"/>
                    <a:pt x="73" y="24"/>
                  </a:cubicBezTo>
                  <a:cubicBezTo>
                    <a:pt x="73" y="22"/>
                    <a:pt x="73" y="22"/>
                    <a:pt x="73" y="22"/>
                  </a:cubicBezTo>
                  <a:cubicBezTo>
                    <a:pt x="74" y="23"/>
                    <a:pt x="74" y="23"/>
                    <a:pt x="74" y="23"/>
                  </a:cubicBezTo>
                  <a:cubicBezTo>
                    <a:pt x="75" y="24"/>
                    <a:pt x="75" y="24"/>
                    <a:pt x="75" y="24"/>
                  </a:cubicBezTo>
                  <a:cubicBezTo>
                    <a:pt x="76" y="23"/>
                    <a:pt x="76" y="23"/>
                    <a:pt x="76" y="23"/>
                  </a:cubicBezTo>
                  <a:cubicBezTo>
                    <a:pt x="77" y="24"/>
                    <a:pt x="77" y="24"/>
                    <a:pt x="77" y="24"/>
                  </a:cubicBezTo>
                  <a:cubicBezTo>
                    <a:pt x="80" y="21"/>
                    <a:pt x="80" y="21"/>
                    <a:pt x="80" y="21"/>
                  </a:cubicBezTo>
                  <a:cubicBezTo>
                    <a:pt x="80" y="19"/>
                    <a:pt x="80" y="19"/>
                    <a:pt x="80" y="19"/>
                  </a:cubicBezTo>
                  <a:cubicBezTo>
                    <a:pt x="82" y="17"/>
                    <a:pt x="82" y="17"/>
                    <a:pt x="82" y="17"/>
                  </a:cubicBezTo>
                  <a:cubicBezTo>
                    <a:pt x="83" y="15"/>
                    <a:pt x="83" y="15"/>
                    <a:pt x="83" y="15"/>
                  </a:cubicBezTo>
                  <a:cubicBezTo>
                    <a:pt x="82" y="15"/>
                    <a:pt x="81" y="15"/>
                    <a:pt x="81" y="15"/>
                  </a:cubicBezTo>
                  <a:cubicBezTo>
                    <a:pt x="79" y="17"/>
                    <a:pt x="79" y="17"/>
                    <a:pt x="79" y="17"/>
                  </a:cubicBezTo>
                  <a:cubicBezTo>
                    <a:pt x="77" y="18"/>
                    <a:pt x="77" y="18"/>
                    <a:pt x="77" y="18"/>
                  </a:cubicBezTo>
                  <a:cubicBezTo>
                    <a:pt x="75" y="21"/>
                    <a:pt x="75" y="21"/>
                    <a:pt x="75" y="21"/>
                  </a:cubicBezTo>
                  <a:cubicBezTo>
                    <a:pt x="74" y="20"/>
                    <a:pt x="74" y="20"/>
                    <a:pt x="74" y="20"/>
                  </a:cubicBezTo>
                  <a:cubicBezTo>
                    <a:pt x="74" y="19"/>
                    <a:pt x="74" y="19"/>
                    <a:pt x="74" y="19"/>
                  </a:cubicBezTo>
                  <a:cubicBezTo>
                    <a:pt x="77" y="16"/>
                    <a:pt x="77" y="16"/>
                    <a:pt x="77" y="16"/>
                  </a:cubicBezTo>
                  <a:cubicBezTo>
                    <a:pt x="77" y="16"/>
                    <a:pt x="77" y="16"/>
                    <a:pt x="77" y="16"/>
                  </a:cubicBezTo>
                  <a:cubicBezTo>
                    <a:pt x="75" y="17"/>
                    <a:pt x="75" y="17"/>
                    <a:pt x="75" y="17"/>
                  </a:cubicBezTo>
                  <a:cubicBezTo>
                    <a:pt x="74" y="18"/>
                    <a:pt x="74" y="18"/>
                    <a:pt x="74" y="18"/>
                  </a:cubicBezTo>
                  <a:cubicBezTo>
                    <a:pt x="73" y="18"/>
                    <a:pt x="73" y="18"/>
                    <a:pt x="73" y="18"/>
                  </a:cubicBezTo>
                  <a:cubicBezTo>
                    <a:pt x="74" y="16"/>
                    <a:pt x="74" y="16"/>
                    <a:pt x="74" y="16"/>
                  </a:cubicBezTo>
                  <a:cubicBezTo>
                    <a:pt x="75" y="15"/>
                    <a:pt x="75" y="15"/>
                    <a:pt x="76" y="14"/>
                  </a:cubicBezTo>
                  <a:cubicBezTo>
                    <a:pt x="75" y="14"/>
                    <a:pt x="75" y="14"/>
                    <a:pt x="74" y="14"/>
                  </a:cubicBezTo>
                  <a:cubicBezTo>
                    <a:pt x="76" y="13"/>
                    <a:pt x="76" y="13"/>
                    <a:pt x="76" y="13"/>
                  </a:cubicBezTo>
                  <a:cubicBezTo>
                    <a:pt x="78" y="10"/>
                    <a:pt x="78" y="10"/>
                    <a:pt x="78" y="10"/>
                  </a:cubicBezTo>
                  <a:cubicBezTo>
                    <a:pt x="77" y="9"/>
                    <a:pt x="77" y="9"/>
                    <a:pt x="77" y="9"/>
                  </a:cubicBezTo>
                  <a:cubicBezTo>
                    <a:pt x="76" y="10"/>
                    <a:pt x="76" y="10"/>
                    <a:pt x="76" y="10"/>
                  </a:cubicBezTo>
                  <a:cubicBezTo>
                    <a:pt x="74" y="10"/>
                    <a:pt x="74" y="10"/>
                    <a:pt x="74" y="10"/>
                  </a:cubicBezTo>
                  <a:cubicBezTo>
                    <a:pt x="73" y="12"/>
                    <a:pt x="73" y="12"/>
                    <a:pt x="73" y="12"/>
                  </a:cubicBezTo>
                  <a:cubicBezTo>
                    <a:pt x="72" y="14"/>
                    <a:pt x="72" y="14"/>
                    <a:pt x="72" y="14"/>
                  </a:cubicBezTo>
                  <a:cubicBezTo>
                    <a:pt x="72" y="14"/>
                    <a:pt x="72" y="15"/>
                    <a:pt x="72" y="16"/>
                  </a:cubicBezTo>
                  <a:cubicBezTo>
                    <a:pt x="70" y="17"/>
                    <a:pt x="70" y="17"/>
                    <a:pt x="68" y="18"/>
                  </a:cubicBezTo>
                  <a:cubicBezTo>
                    <a:pt x="66" y="20"/>
                    <a:pt x="66" y="20"/>
                    <a:pt x="66" y="20"/>
                  </a:cubicBezTo>
                  <a:cubicBezTo>
                    <a:pt x="66" y="18"/>
                    <a:pt x="66" y="18"/>
                    <a:pt x="66" y="18"/>
                  </a:cubicBezTo>
                  <a:cubicBezTo>
                    <a:pt x="68" y="17"/>
                    <a:pt x="68" y="17"/>
                    <a:pt x="68" y="17"/>
                  </a:cubicBezTo>
                  <a:cubicBezTo>
                    <a:pt x="67" y="17"/>
                    <a:pt x="67" y="17"/>
                    <a:pt x="66" y="17"/>
                  </a:cubicBezTo>
                  <a:cubicBezTo>
                    <a:pt x="66" y="17"/>
                    <a:pt x="65" y="18"/>
                    <a:pt x="64" y="18"/>
                  </a:cubicBezTo>
                  <a:cubicBezTo>
                    <a:pt x="62" y="18"/>
                    <a:pt x="62" y="17"/>
                    <a:pt x="62" y="15"/>
                  </a:cubicBezTo>
                  <a:cubicBezTo>
                    <a:pt x="60" y="15"/>
                    <a:pt x="60" y="15"/>
                    <a:pt x="56" y="18"/>
                  </a:cubicBezTo>
                  <a:cubicBezTo>
                    <a:pt x="57" y="16"/>
                    <a:pt x="57" y="16"/>
                    <a:pt x="55" y="14"/>
                  </a:cubicBezTo>
                  <a:cubicBezTo>
                    <a:pt x="56" y="14"/>
                    <a:pt x="56" y="14"/>
                    <a:pt x="56" y="13"/>
                  </a:cubicBezTo>
                  <a:cubicBezTo>
                    <a:pt x="56" y="12"/>
                    <a:pt x="56" y="11"/>
                    <a:pt x="56" y="10"/>
                  </a:cubicBezTo>
                  <a:cubicBezTo>
                    <a:pt x="55" y="10"/>
                    <a:pt x="55" y="10"/>
                    <a:pt x="54" y="10"/>
                  </a:cubicBezTo>
                  <a:cubicBezTo>
                    <a:pt x="55" y="9"/>
                    <a:pt x="55" y="9"/>
                    <a:pt x="55" y="8"/>
                  </a:cubicBezTo>
                  <a:cubicBezTo>
                    <a:pt x="55" y="9"/>
                    <a:pt x="54" y="9"/>
                    <a:pt x="54" y="9"/>
                  </a:cubicBezTo>
                  <a:cubicBezTo>
                    <a:pt x="54" y="9"/>
                    <a:pt x="55" y="8"/>
                    <a:pt x="56" y="7"/>
                  </a:cubicBezTo>
                  <a:cubicBezTo>
                    <a:pt x="56" y="7"/>
                    <a:pt x="56" y="7"/>
                    <a:pt x="55" y="7"/>
                  </a:cubicBezTo>
                  <a:cubicBezTo>
                    <a:pt x="55" y="7"/>
                    <a:pt x="54" y="7"/>
                    <a:pt x="51" y="8"/>
                  </a:cubicBezTo>
                  <a:cubicBezTo>
                    <a:pt x="50" y="8"/>
                    <a:pt x="50" y="8"/>
                    <a:pt x="50" y="8"/>
                  </a:cubicBezTo>
                  <a:cubicBezTo>
                    <a:pt x="50" y="8"/>
                    <a:pt x="50" y="9"/>
                    <a:pt x="49" y="9"/>
                  </a:cubicBezTo>
                  <a:cubicBezTo>
                    <a:pt x="54" y="3"/>
                    <a:pt x="54" y="3"/>
                    <a:pt x="55" y="2"/>
                  </a:cubicBezTo>
                  <a:cubicBezTo>
                    <a:pt x="56" y="1"/>
                    <a:pt x="56" y="1"/>
                    <a:pt x="56" y="1"/>
                  </a:cubicBezTo>
                  <a:cubicBezTo>
                    <a:pt x="57" y="0"/>
                    <a:pt x="57" y="0"/>
                    <a:pt x="5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5" name="Freeform 33"/>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6" name="Freeform 34"/>
            <p:cNvSpPr>
              <a:spLocks/>
            </p:cNvSpPr>
            <p:nvPr/>
          </p:nvSpPr>
          <p:spPr bwMode="auto">
            <a:xfrm>
              <a:off x="4178301" y="1560513"/>
              <a:ext cx="82550" cy="65088"/>
            </a:xfrm>
            <a:custGeom>
              <a:avLst/>
              <a:gdLst/>
              <a:ahLst/>
              <a:cxnLst>
                <a:cxn ang="0">
                  <a:pos x="40" y="0"/>
                </a:cxn>
                <a:cxn ang="0">
                  <a:pos x="29" y="0"/>
                </a:cxn>
                <a:cxn ang="0">
                  <a:pos x="17" y="18"/>
                </a:cxn>
                <a:cxn ang="0">
                  <a:pos x="0" y="29"/>
                </a:cxn>
                <a:cxn ang="0">
                  <a:pos x="0" y="35"/>
                </a:cxn>
                <a:cxn ang="0">
                  <a:pos x="11" y="29"/>
                </a:cxn>
                <a:cxn ang="0">
                  <a:pos x="5" y="41"/>
                </a:cxn>
                <a:cxn ang="0">
                  <a:pos x="17" y="35"/>
                </a:cxn>
                <a:cxn ang="0">
                  <a:pos x="29" y="24"/>
                </a:cxn>
                <a:cxn ang="0">
                  <a:pos x="35" y="35"/>
                </a:cxn>
                <a:cxn ang="0">
                  <a:pos x="46" y="35"/>
                </a:cxn>
                <a:cxn ang="0">
                  <a:pos x="52" y="29"/>
                </a:cxn>
                <a:cxn ang="0">
                  <a:pos x="40" y="24"/>
                </a:cxn>
                <a:cxn ang="0">
                  <a:pos x="46" y="18"/>
                </a:cxn>
                <a:cxn ang="0">
                  <a:pos x="35" y="6"/>
                </a:cxn>
                <a:cxn ang="0">
                  <a:pos x="40" y="0"/>
                </a:cxn>
              </a:cxnLst>
              <a:rect l="0" t="0" r="r" b="b"/>
              <a:pathLst>
                <a:path w="52" h="41">
                  <a:moveTo>
                    <a:pt x="40" y="0"/>
                  </a:moveTo>
                  <a:lnTo>
                    <a:pt x="29" y="0"/>
                  </a:lnTo>
                  <a:lnTo>
                    <a:pt x="17" y="18"/>
                  </a:lnTo>
                  <a:lnTo>
                    <a:pt x="0" y="29"/>
                  </a:lnTo>
                  <a:lnTo>
                    <a:pt x="0" y="35"/>
                  </a:lnTo>
                  <a:lnTo>
                    <a:pt x="11" y="29"/>
                  </a:lnTo>
                  <a:lnTo>
                    <a:pt x="5" y="41"/>
                  </a:lnTo>
                  <a:lnTo>
                    <a:pt x="17" y="35"/>
                  </a:lnTo>
                  <a:lnTo>
                    <a:pt x="29" y="24"/>
                  </a:lnTo>
                  <a:lnTo>
                    <a:pt x="35" y="35"/>
                  </a:lnTo>
                  <a:lnTo>
                    <a:pt x="46" y="35"/>
                  </a:lnTo>
                  <a:lnTo>
                    <a:pt x="52" y="29"/>
                  </a:lnTo>
                  <a:lnTo>
                    <a:pt x="40" y="24"/>
                  </a:lnTo>
                  <a:lnTo>
                    <a:pt x="46" y="18"/>
                  </a:lnTo>
                  <a:lnTo>
                    <a:pt x="35" y="6"/>
                  </a:lnTo>
                  <a:lnTo>
                    <a:pt x="4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7" name="Freeform 35"/>
            <p:cNvSpPr>
              <a:spLocks/>
            </p:cNvSpPr>
            <p:nvPr/>
          </p:nvSpPr>
          <p:spPr bwMode="auto">
            <a:xfrm>
              <a:off x="4186238" y="1625600"/>
              <a:ext cx="38100" cy="28575"/>
            </a:xfrm>
            <a:custGeom>
              <a:avLst/>
              <a:gdLst/>
              <a:ahLst/>
              <a:cxnLst>
                <a:cxn ang="0">
                  <a:pos x="4" y="0"/>
                </a:cxn>
                <a:cxn ang="0">
                  <a:pos x="2" y="0"/>
                </a:cxn>
                <a:cxn ang="0">
                  <a:pos x="0" y="2"/>
                </a:cxn>
                <a:cxn ang="0">
                  <a:pos x="1" y="3"/>
                </a:cxn>
                <a:cxn ang="0">
                  <a:pos x="3" y="2"/>
                </a:cxn>
                <a:cxn ang="0">
                  <a:pos x="4" y="0"/>
                </a:cxn>
              </a:cxnLst>
              <a:rect l="0" t="0" r="r" b="b"/>
              <a:pathLst>
                <a:path w="4" h="3">
                  <a:moveTo>
                    <a:pt x="4" y="0"/>
                  </a:moveTo>
                  <a:cubicBezTo>
                    <a:pt x="2" y="0"/>
                    <a:pt x="2" y="0"/>
                    <a:pt x="2" y="0"/>
                  </a:cubicBezTo>
                  <a:cubicBezTo>
                    <a:pt x="0" y="2"/>
                    <a:pt x="0" y="2"/>
                    <a:pt x="0" y="2"/>
                  </a:cubicBezTo>
                  <a:cubicBezTo>
                    <a:pt x="1" y="3"/>
                    <a:pt x="1" y="3"/>
                    <a:pt x="1" y="3"/>
                  </a:cubicBezTo>
                  <a:cubicBezTo>
                    <a:pt x="3" y="2"/>
                    <a:pt x="3" y="2"/>
                    <a:pt x="3" y="2"/>
                  </a:cubicBezTo>
                  <a:cubicBezTo>
                    <a:pt x="3" y="1"/>
                    <a:pt x="4" y="1"/>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8" name="Freeform 36"/>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29" name="Freeform 37"/>
            <p:cNvSpPr>
              <a:spLocks/>
            </p:cNvSpPr>
            <p:nvPr/>
          </p:nvSpPr>
          <p:spPr bwMode="auto">
            <a:xfrm>
              <a:off x="4224338" y="1644650"/>
              <a:ext cx="17463" cy="28575"/>
            </a:xfrm>
            <a:custGeom>
              <a:avLst/>
              <a:gdLst/>
              <a:ahLst/>
              <a:cxnLst>
                <a:cxn ang="0">
                  <a:pos x="6" y="0"/>
                </a:cxn>
                <a:cxn ang="0">
                  <a:pos x="0" y="6"/>
                </a:cxn>
                <a:cxn ang="0">
                  <a:pos x="0" y="18"/>
                </a:cxn>
                <a:cxn ang="0">
                  <a:pos x="11" y="6"/>
                </a:cxn>
                <a:cxn ang="0">
                  <a:pos x="6" y="0"/>
                </a:cxn>
              </a:cxnLst>
              <a:rect l="0" t="0" r="r" b="b"/>
              <a:pathLst>
                <a:path w="11" h="18">
                  <a:moveTo>
                    <a:pt x="6" y="0"/>
                  </a:moveTo>
                  <a:lnTo>
                    <a:pt x="0" y="6"/>
                  </a:lnTo>
                  <a:lnTo>
                    <a:pt x="0" y="18"/>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0" name="Freeform 38"/>
            <p:cNvSpPr>
              <a:spLocks/>
            </p:cNvSpPr>
            <p:nvPr/>
          </p:nvSpPr>
          <p:spPr bwMode="auto">
            <a:xfrm>
              <a:off x="4381501" y="1933575"/>
              <a:ext cx="111125" cy="111125"/>
            </a:xfrm>
            <a:custGeom>
              <a:avLst/>
              <a:gdLst/>
              <a:ahLst/>
              <a:cxnLst>
                <a:cxn ang="0">
                  <a:pos x="10" y="0"/>
                </a:cxn>
                <a:cxn ang="0">
                  <a:pos x="5" y="3"/>
                </a:cxn>
                <a:cxn ang="0">
                  <a:pos x="3" y="6"/>
                </a:cxn>
                <a:cxn ang="0">
                  <a:pos x="0" y="8"/>
                </a:cxn>
                <a:cxn ang="0">
                  <a:pos x="0" y="10"/>
                </a:cxn>
                <a:cxn ang="0">
                  <a:pos x="7" y="9"/>
                </a:cxn>
                <a:cxn ang="0">
                  <a:pos x="6" y="11"/>
                </a:cxn>
                <a:cxn ang="0">
                  <a:pos x="9" y="10"/>
                </a:cxn>
                <a:cxn ang="0">
                  <a:pos x="10" y="12"/>
                </a:cxn>
                <a:cxn ang="0">
                  <a:pos x="12" y="11"/>
                </a:cxn>
                <a:cxn ang="0">
                  <a:pos x="12" y="8"/>
                </a:cxn>
                <a:cxn ang="0">
                  <a:pos x="11" y="7"/>
                </a:cxn>
                <a:cxn ang="0">
                  <a:pos x="11" y="6"/>
                </a:cxn>
                <a:cxn ang="0">
                  <a:pos x="8" y="4"/>
                </a:cxn>
                <a:cxn ang="0">
                  <a:pos x="10" y="0"/>
                </a:cxn>
              </a:cxnLst>
              <a:rect l="0" t="0" r="r" b="b"/>
              <a:pathLst>
                <a:path w="12" h="12">
                  <a:moveTo>
                    <a:pt x="10" y="0"/>
                  </a:moveTo>
                  <a:cubicBezTo>
                    <a:pt x="5" y="3"/>
                    <a:pt x="5" y="3"/>
                    <a:pt x="5" y="3"/>
                  </a:cubicBezTo>
                  <a:cubicBezTo>
                    <a:pt x="3" y="6"/>
                    <a:pt x="3" y="6"/>
                    <a:pt x="3" y="6"/>
                  </a:cubicBezTo>
                  <a:cubicBezTo>
                    <a:pt x="0" y="8"/>
                    <a:pt x="0" y="8"/>
                    <a:pt x="0" y="8"/>
                  </a:cubicBezTo>
                  <a:cubicBezTo>
                    <a:pt x="0" y="10"/>
                    <a:pt x="0" y="10"/>
                    <a:pt x="0" y="10"/>
                  </a:cubicBezTo>
                  <a:cubicBezTo>
                    <a:pt x="7" y="9"/>
                    <a:pt x="7" y="9"/>
                    <a:pt x="7" y="9"/>
                  </a:cubicBezTo>
                  <a:cubicBezTo>
                    <a:pt x="7" y="10"/>
                    <a:pt x="7" y="11"/>
                    <a:pt x="6" y="11"/>
                  </a:cubicBezTo>
                  <a:cubicBezTo>
                    <a:pt x="9" y="10"/>
                    <a:pt x="9" y="10"/>
                    <a:pt x="9" y="10"/>
                  </a:cubicBezTo>
                  <a:cubicBezTo>
                    <a:pt x="10" y="12"/>
                    <a:pt x="10" y="12"/>
                    <a:pt x="10" y="12"/>
                  </a:cubicBezTo>
                  <a:cubicBezTo>
                    <a:pt x="12" y="11"/>
                    <a:pt x="12" y="11"/>
                    <a:pt x="12" y="11"/>
                  </a:cubicBezTo>
                  <a:cubicBezTo>
                    <a:pt x="12" y="8"/>
                    <a:pt x="12" y="8"/>
                    <a:pt x="12" y="8"/>
                  </a:cubicBezTo>
                  <a:cubicBezTo>
                    <a:pt x="11" y="7"/>
                    <a:pt x="11" y="7"/>
                    <a:pt x="11" y="7"/>
                  </a:cubicBezTo>
                  <a:cubicBezTo>
                    <a:pt x="11" y="6"/>
                    <a:pt x="11" y="6"/>
                    <a:pt x="11" y="6"/>
                  </a:cubicBezTo>
                  <a:cubicBezTo>
                    <a:pt x="10" y="5"/>
                    <a:pt x="9" y="5"/>
                    <a:pt x="8" y="4"/>
                  </a:cubicBezTo>
                  <a:cubicBezTo>
                    <a:pt x="8" y="2"/>
                    <a:pt x="9" y="1"/>
                    <a:pt x="1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1" name="Freeform 39"/>
            <p:cNvSpPr>
              <a:spLocks/>
            </p:cNvSpPr>
            <p:nvPr/>
          </p:nvSpPr>
          <p:spPr bwMode="auto">
            <a:xfrm>
              <a:off x="3879851" y="2520950"/>
              <a:ext cx="158750" cy="84138"/>
            </a:xfrm>
            <a:custGeom>
              <a:avLst/>
              <a:gdLst/>
              <a:ahLst/>
              <a:cxnLst>
                <a:cxn ang="0">
                  <a:pos x="6" y="0"/>
                </a:cxn>
                <a:cxn ang="0">
                  <a:pos x="0" y="2"/>
                </a:cxn>
                <a:cxn ang="0">
                  <a:pos x="4" y="1"/>
                </a:cxn>
                <a:cxn ang="0">
                  <a:pos x="5" y="3"/>
                </a:cxn>
                <a:cxn ang="0">
                  <a:pos x="8" y="3"/>
                </a:cxn>
                <a:cxn ang="0">
                  <a:pos x="10" y="6"/>
                </a:cxn>
                <a:cxn ang="0">
                  <a:pos x="12" y="6"/>
                </a:cxn>
                <a:cxn ang="0">
                  <a:pos x="12" y="9"/>
                </a:cxn>
                <a:cxn ang="0">
                  <a:pos x="14" y="8"/>
                </a:cxn>
                <a:cxn ang="0">
                  <a:pos x="16" y="9"/>
                </a:cxn>
                <a:cxn ang="0">
                  <a:pos x="17" y="7"/>
                </a:cxn>
                <a:cxn ang="0">
                  <a:pos x="12" y="3"/>
                </a:cxn>
                <a:cxn ang="0">
                  <a:pos x="6" y="0"/>
                </a:cxn>
              </a:cxnLst>
              <a:rect l="0" t="0" r="r" b="b"/>
              <a:pathLst>
                <a:path w="17" h="9">
                  <a:moveTo>
                    <a:pt x="6" y="0"/>
                  </a:moveTo>
                  <a:cubicBezTo>
                    <a:pt x="1" y="0"/>
                    <a:pt x="1" y="0"/>
                    <a:pt x="0" y="2"/>
                  </a:cubicBezTo>
                  <a:cubicBezTo>
                    <a:pt x="4" y="1"/>
                    <a:pt x="4" y="1"/>
                    <a:pt x="4" y="1"/>
                  </a:cubicBezTo>
                  <a:cubicBezTo>
                    <a:pt x="5" y="3"/>
                    <a:pt x="5" y="3"/>
                    <a:pt x="5" y="3"/>
                  </a:cubicBezTo>
                  <a:cubicBezTo>
                    <a:pt x="8" y="3"/>
                    <a:pt x="8" y="3"/>
                    <a:pt x="8" y="3"/>
                  </a:cubicBezTo>
                  <a:cubicBezTo>
                    <a:pt x="10" y="6"/>
                    <a:pt x="10" y="6"/>
                    <a:pt x="10" y="6"/>
                  </a:cubicBezTo>
                  <a:cubicBezTo>
                    <a:pt x="11" y="6"/>
                    <a:pt x="11" y="6"/>
                    <a:pt x="12" y="6"/>
                  </a:cubicBezTo>
                  <a:cubicBezTo>
                    <a:pt x="12" y="7"/>
                    <a:pt x="12" y="8"/>
                    <a:pt x="12" y="9"/>
                  </a:cubicBezTo>
                  <a:cubicBezTo>
                    <a:pt x="13" y="9"/>
                    <a:pt x="13" y="8"/>
                    <a:pt x="14" y="8"/>
                  </a:cubicBezTo>
                  <a:cubicBezTo>
                    <a:pt x="15" y="8"/>
                    <a:pt x="15" y="9"/>
                    <a:pt x="16" y="9"/>
                  </a:cubicBezTo>
                  <a:cubicBezTo>
                    <a:pt x="16" y="9"/>
                    <a:pt x="17" y="8"/>
                    <a:pt x="17" y="7"/>
                  </a:cubicBezTo>
                  <a:cubicBezTo>
                    <a:pt x="15" y="6"/>
                    <a:pt x="14" y="5"/>
                    <a:pt x="12" y="3"/>
                  </a:cubicBezTo>
                  <a:cubicBezTo>
                    <a:pt x="11" y="3"/>
                    <a:pt x="10" y="2"/>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2" name="Freeform 40"/>
            <p:cNvSpPr>
              <a:spLocks/>
            </p:cNvSpPr>
            <p:nvPr/>
          </p:nvSpPr>
          <p:spPr bwMode="auto">
            <a:xfrm>
              <a:off x="4038601" y="2605088"/>
              <a:ext cx="101600" cy="55563"/>
            </a:xfrm>
            <a:custGeom>
              <a:avLst/>
              <a:gdLst/>
              <a:ahLst/>
              <a:cxnLst>
                <a:cxn ang="0">
                  <a:pos x="2" y="0"/>
                </a:cxn>
                <a:cxn ang="0">
                  <a:pos x="3" y="3"/>
                </a:cxn>
                <a:cxn ang="0">
                  <a:pos x="0" y="2"/>
                </a:cxn>
                <a:cxn ang="0">
                  <a:pos x="4" y="5"/>
                </a:cxn>
                <a:cxn ang="0">
                  <a:pos x="5" y="6"/>
                </a:cxn>
                <a:cxn ang="0">
                  <a:pos x="7" y="4"/>
                </a:cxn>
                <a:cxn ang="0">
                  <a:pos x="9" y="4"/>
                </a:cxn>
                <a:cxn ang="0">
                  <a:pos x="11" y="4"/>
                </a:cxn>
                <a:cxn ang="0">
                  <a:pos x="10" y="2"/>
                </a:cxn>
                <a:cxn ang="0">
                  <a:pos x="2" y="0"/>
                </a:cxn>
              </a:cxnLst>
              <a:rect l="0" t="0" r="r" b="b"/>
              <a:pathLst>
                <a:path w="11" h="6">
                  <a:moveTo>
                    <a:pt x="2" y="0"/>
                  </a:moveTo>
                  <a:cubicBezTo>
                    <a:pt x="3" y="3"/>
                    <a:pt x="3" y="3"/>
                    <a:pt x="3" y="3"/>
                  </a:cubicBezTo>
                  <a:cubicBezTo>
                    <a:pt x="2" y="2"/>
                    <a:pt x="1" y="2"/>
                    <a:pt x="0" y="2"/>
                  </a:cubicBezTo>
                  <a:cubicBezTo>
                    <a:pt x="0" y="3"/>
                    <a:pt x="0" y="5"/>
                    <a:pt x="4" y="5"/>
                  </a:cubicBezTo>
                  <a:cubicBezTo>
                    <a:pt x="5" y="6"/>
                    <a:pt x="5" y="6"/>
                    <a:pt x="5" y="6"/>
                  </a:cubicBezTo>
                  <a:cubicBezTo>
                    <a:pt x="7" y="4"/>
                    <a:pt x="7" y="4"/>
                    <a:pt x="7" y="4"/>
                  </a:cubicBezTo>
                  <a:cubicBezTo>
                    <a:pt x="9" y="4"/>
                    <a:pt x="9" y="4"/>
                    <a:pt x="9" y="4"/>
                  </a:cubicBezTo>
                  <a:cubicBezTo>
                    <a:pt x="11" y="4"/>
                    <a:pt x="11" y="4"/>
                    <a:pt x="11" y="4"/>
                  </a:cubicBezTo>
                  <a:cubicBezTo>
                    <a:pt x="11" y="3"/>
                    <a:pt x="11" y="2"/>
                    <a:pt x="10" y="2"/>
                  </a:cubicBezTo>
                  <a:cubicBezTo>
                    <a:pt x="8" y="1"/>
                    <a:pt x="5"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3" name="Freeform 41"/>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4" name="Freeform 42"/>
            <p:cNvSpPr>
              <a:spLocks/>
            </p:cNvSpPr>
            <p:nvPr/>
          </p:nvSpPr>
          <p:spPr bwMode="auto">
            <a:xfrm>
              <a:off x="3963988" y="2622550"/>
              <a:ext cx="46038" cy="38100"/>
            </a:xfrm>
            <a:custGeom>
              <a:avLst/>
              <a:gdLst/>
              <a:ahLst/>
              <a:cxnLst>
                <a:cxn ang="0">
                  <a:pos x="12" y="0"/>
                </a:cxn>
                <a:cxn ang="0">
                  <a:pos x="0" y="0"/>
                </a:cxn>
                <a:cxn ang="0">
                  <a:pos x="12" y="24"/>
                </a:cxn>
                <a:cxn ang="0">
                  <a:pos x="29" y="18"/>
                </a:cxn>
                <a:cxn ang="0">
                  <a:pos x="23" y="6"/>
                </a:cxn>
                <a:cxn ang="0">
                  <a:pos x="12" y="0"/>
                </a:cxn>
              </a:cxnLst>
              <a:rect l="0" t="0" r="r" b="b"/>
              <a:pathLst>
                <a:path w="29" h="24">
                  <a:moveTo>
                    <a:pt x="12" y="0"/>
                  </a:moveTo>
                  <a:lnTo>
                    <a:pt x="0" y="0"/>
                  </a:lnTo>
                  <a:lnTo>
                    <a:pt x="12" y="24"/>
                  </a:lnTo>
                  <a:lnTo>
                    <a:pt x="29" y="18"/>
                  </a:lnTo>
                  <a:lnTo>
                    <a:pt x="23"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5" name="Freeform 43"/>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6" name="Freeform 44"/>
            <p:cNvSpPr>
              <a:spLocks/>
            </p:cNvSpPr>
            <p:nvPr/>
          </p:nvSpPr>
          <p:spPr bwMode="auto">
            <a:xfrm>
              <a:off x="4159251" y="2641600"/>
              <a:ext cx="36513" cy="28575"/>
            </a:xfrm>
            <a:custGeom>
              <a:avLst/>
              <a:gdLst/>
              <a:ahLst/>
              <a:cxnLst>
                <a:cxn ang="0">
                  <a:pos x="6" y="0"/>
                </a:cxn>
                <a:cxn ang="0">
                  <a:pos x="0" y="12"/>
                </a:cxn>
                <a:cxn ang="0">
                  <a:pos x="17" y="18"/>
                </a:cxn>
                <a:cxn ang="0">
                  <a:pos x="23" y="6"/>
                </a:cxn>
                <a:cxn ang="0">
                  <a:pos x="6" y="0"/>
                </a:cxn>
              </a:cxnLst>
              <a:rect l="0" t="0" r="r" b="b"/>
              <a:pathLst>
                <a:path w="23" h="18">
                  <a:moveTo>
                    <a:pt x="6" y="0"/>
                  </a:moveTo>
                  <a:lnTo>
                    <a:pt x="0" y="12"/>
                  </a:lnTo>
                  <a:lnTo>
                    <a:pt x="17" y="18"/>
                  </a:lnTo>
                  <a:lnTo>
                    <a:pt x="23"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7" name="Freeform 45"/>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8" name="Freeform 46"/>
            <p:cNvSpPr>
              <a:spLocks/>
            </p:cNvSpPr>
            <p:nvPr/>
          </p:nvSpPr>
          <p:spPr bwMode="auto">
            <a:xfrm>
              <a:off x="3983038" y="2482850"/>
              <a:ext cx="17463" cy="38100"/>
            </a:xfrm>
            <a:custGeom>
              <a:avLst/>
              <a:gdLst/>
              <a:ahLst/>
              <a:cxnLst>
                <a:cxn ang="0">
                  <a:pos x="0" y="0"/>
                </a:cxn>
                <a:cxn ang="0">
                  <a:pos x="0" y="12"/>
                </a:cxn>
                <a:cxn ang="0">
                  <a:pos x="11" y="24"/>
                </a:cxn>
                <a:cxn ang="0">
                  <a:pos x="11" y="12"/>
                </a:cxn>
                <a:cxn ang="0">
                  <a:pos x="0" y="0"/>
                </a:cxn>
              </a:cxnLst>
              <a:rect l="0" t="0" r="r" b="b"/>
              <a:pathLst>
                <a:path w="11" h="24">
                  <a:moveTo>
                    <a:pt x="0" y="0"/>
                  </a:moveTo>
                  <a:lnTo>
                    <a:pt x="0" y="12"/>
                  </a:lnTo>
                  <a:lnTo>
                    <a:pt x="11" y="24"/>
                  </a:lnTo>
                  <a:lnTo>
                    <a:pt x="11" y="12"/>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39" name="Freeform 47"/>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0" name="Freeform 48"/>
            <p:cNvSpPr>
              <a:spLocks/>
            </p:cNvSpPr>
            <p:nvPr/>
          </p:nvSpPr>
          <p:spPr bwMode="auto">
            <a:xfrm>
              <a:off x="4214813" y="2343150"/>
              <a:ext cx="26988" cy="28575"/>
            </a:xfrm>
            <a:custGeom>
              <a:avLst/>
              <a:gdLst/>
              <a:ahLst/>
              <a:cxnLst>
                <a:cxn ang="0">
                  <a:pos x="6" y="0"/>
                </a:cxn>
                <a:cxn ang="0">
                  <a:pos x="0" y="18"/>
                </a:cxn>
                <a:cxn ang="0">
                  <a:pos x="17" y="12"/>
                </a:cxn>
                <a:cxn ang="0">
                  <a:pos x="17" y="6"/>
                </a:cxn>
                <a:cxn ang="0">
                  <a:pos x="6" y="0"/>
                </a:cxn>
              </a:cxnLst>
              <a:rect l="0" t="0" r="r" b="b"/>
              <a:pathLst>
                <a:path w="17" h="18">
                  <a:moveTo>
                    <a:pt x="6" y="0"/>
                  </a:moveTo>
                  <a:lnTo>
                    <a:pt x="0" y="18"/>
                  </a:lnTo>
                  <a:lnTo>
                    <a:pt x="17" y="12"/>
                  </a:lnTo>
                  <a:lnTo>
                    <a:pt x="17"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4492626" y="3908425"/>
              <a:ext cx="28575" cy="19050"/>
            </a:xfrm>
            <a:custGeom>
              <a:avLst/>
              <a:gdLst/>
              <a:ahLst/>
              <a:cxnLst>
                <a:cxn ang="0">
                  <a:pos x="1" y="0"/>
                </a:cxn>
                <a:cxn ang="0">
                  <a:pos x="0" y="1"/>
                </a:cxn>
                <a:cxn ang="0">
                  <a:pos x="3" y="2"/>
                </a:cxn>
                <a:cxn ang="0">
                  <a:pos x="3" y="1"/>
                </a:cxn>
                <a:cxn ang="0">
                  <a:pos x="1" y="0"/>
                </a:cxn>
              </a:cxnLst>
              <a:rect l="0" t="0" r="r" b="b"/>
              <a:pathLst>
                <a:path w="3" h="2">
                  <a:moveTo>
                    <a:pt x="1" y="0"/>
                  </a:moveTo>
                  <a:cubicBezTo>
                    <a:pt x="1" y="0"/>
                    <a:pt x="0" y="1"/>
                    <a:pt x="0" y="1"/>
                  </a:cubicBezTo>
                  <a:cubicBezTo>
                    <a:pt x="3" y="2"/>
                    <a:pt x="3" y="2"/>
                    <a:pt x="3" y="2"/>
                  </a:cubicBezTo>
                  <a:cubicBezTo>
                    <a:pt x="3" y="1"/>
                    <a:pt x="3" y="1"/>
                    <a:pt x="3"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2" name="Freeform 50"/>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3" name="Freeform 51"/>
            <p:cNvSpPr>
              <a:spLocks/>
            </p:cNvSpPr>
            <p:nvPr/>
          </p:nvSpPr>
          <p:spPr bwMode="auto">
            <a:xfrm>
              <a:off x="4530726" y="3917950"/>
              <a:ext cx="17463" cy="9525"/>
            </a:xfrm>
            <a:custGeom>
              <a:avLst/>
              <a:gdLst/>
              <a:ahLst/>
              <a:cxnLst>
                <a:cxn ang="0">
                  <a:pos x="6" y="0"/>
                </a:cxn>
                <a:cxn ang="0">
                  <a:pos x="0" y="6"/>
                </a:cxn>
                <a:cxn ang="0">
                  <a:pos x="11" y="6"/>
                </a:cxn>
                <a:cxn ang="0">
                  <a:pos x="6" y="0"/>
                </a:cxn>
              </a:cxnLst>
              <a:rect l="0" t="0" r="r" b="b"/>
              <a:pathLst>
                <a:path w="11" h="6">
                  <a:moveTo>
                    <a:pt x="6" y="0"/>
                  </a:moveTo>
                  <a:lnTo>
                    <a:pt x="0" y="6"/>
                  </a:lnTo>
                  <a:lnTo>
                    <a:pt x="11" y="6"/>
                  </a:lnTo>
                  <a:lnTo>
                    <a:pt x="6"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4" name="Freeform 52"/>
            <p:cNvSpPr>
              <a:spLocks/>
            </p:cNvSpPr>
            <p:nvPr/>
          </p:nvSpPr>
          <p:spPr bwMode="auto">
            <a:xfrm>
              <a:off x="3694113" y="1728788"/>
              <a:ext cx="28575" cy="46038"/>
            </a:xfrm>
            <a:custGeom>
              <a:avLst/>
              <a:gdLst/>
              <a:ahLst/>
              <a:cxnLst>
                <a:cxn ang="0">
                  <a:pos x="3" y="0"/>
                </a:cxn>
                <a:cxn ang="0">
                  <a:pos x="1" y="2"/>
                </a:cxn>
                <a:cxn ang="0">
                  <a:pos x="0" y="5"/>
                </a:cxn>
                <a:cxn ang="0">
                  <a:pos x="1" y="4"/>
                </a:cxn>
                <a:cxn ang="0">
                  <a:pos x="2" y="2"/>
                </a:cxn>
                <a:cxn ang="0">
                  <a:pos x="3" y="0"/>
                </a:cxn>
              </a:cxnLst>
              <a:rect l="0" t="0" r="r" b="b"/>
              <a:pathLst>
                <a:path w="3" h="5">
                  <a:moveTo>
                    <a:pt x="3" y="0"/>
                  </a:moveTo>
                  <a:cubicBezTo>
                    <a:pt x="2" y="1"/>
                    <a:pt x="1" y="2"/>
                    <a:pt x="1" y="2"/>
                  </a:cubicBezTo>
                  <a:cubicBezTo>
                    <a:pt x="0" y="5"/>
                    <a:pt x="0" y="5"/>
                    <a:pt x="0" y="5"/>
                  </a:cubicBezTo>
                  <a:cubicBezTo>
                    <a:pt x="0" y="5"/>
                    <a:pt x="0" y="5"/>
                    <a:pt x="1" y="4"/>
                  </a:cubicBezTo>
                  <a:cubicBezTo>
                    <a:pt x="1" y="3"/>
                    <a:pt x="2" y="2"/>
                    <a:pt x="2" y="2"/>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5" name="Freeform 53"/>
            <p:cNvSpPr>
              <a:spLocks/>
            </p:cNvSpPr>
            <p:nvPr/>
          </p:nvSpPr>
          <p:spPr bwMode="auto">
            <a:xfrm>
              <a:off x="3741738" y="1644650"/>
              <a:ext cx="26988" cy="46038"/>
            </a:xfrm>
            <a:custGeom>
              <a:avLst/>
              <a:gdLst/>
              <a:ahLst/>
              <a:cxnLst>
                <a:cxn ang="0">
                  <a:pos x="3" y="0"/>
                </a:cxn>
                <a:cxn ang="0">
                  <a:pos x="0" y="5"/>
                </a:cxn>
                <a:cxn ang="0">
                  <a:pos x="0" y="5"/>
                </a:cxn>
                <a:cxn ang="0">
                  <a:pos x="3" y="0"/>
                </a:cxn>
              </a:cxnLst>
              <a:rect l="0" t="0" r="r" b="b"/>
              <a:pathLst>
                <a:path w="3" h="5">
                  <a:moveTo>
                    <a:pt x="3" y="0"/>
                  </a:moveTo>
                  <a:cubicBezTo>
                    <a:pt x="0" y="4"/>
                    <a:pt x="0" y="5"/>
                    <a:pt x="0" y="5"/>
                  </a:cubicBezTo>
                  <a:cubicBezTo>
                    <a:pt x="0" y="5"/>
                    <a:pt x="0" y="5"/>
                    <a:pt x="0" y="5"/>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6" name="Freeform 54"/>
            <p:cNvSpPr>
              <a:spLocks/>
            </p:cNvSpPr>
            <p:nvPr/>
          </p:nvSpPr>
          <p:spPr bwMode="auto">
            <a:xfrm>
              <a:off x="3667126" y="1820863"/>
              <a:ext cx="19050" cy="47625"/>
            </a:xfrm>
            <a:custGeom>
              <a:avLst/>
              <a:gdLst/>
              <a:ahLst/>
              <a:cxnLst>
                <a:cxn ang="0">
                  <a:pos x="2" y="0"/>
                </a:cxn>
                <a:cxn ang="0">
                  <a:pos x="1" y="1"/>
                </a:cxn>
                <a:cxn ang="0">
                  <a:pos x="1" y="1"/>
                </a:cxn>
                <a:cxn ang="0">
                  <a:pos x="1" y="3"/>
                </a:cxn>
                <a:cxn ang="0">
                  <a:pos x="0" y="5"/>
                </a:cxn>
                <a:cxn ang="0">
                  <a:pos x="2" y="5"/>
                </a:cxn>
                <a:cxn ang="0">
                  <a:pos x="2" y="1"/>
                </a:cxn>
                <a:cxn ang="0">
                  <a:pos x="2" y="0"/>
                </a:cxn>
              </a:cxnLst>
              <a:rect l="0" t="0" r="r" b="b"/>
              <a:pathLst>
                <a:path w="2" h="5">
                  <a:moveTo>
                    <a:pt x="2" y="0"/>
                  </a:moveTo>
                  <a:cubicBezTo>
                    <a:pt x="2" y="0"/>
                    <a:pt x="1" y="1"/>
                    <a:pt x="1" y="1"/>
                  </a:cubicBezTo>
                  <a:cubicBezTo>
                    <a:pt x="1" y="1"/>
                    <a:pt x="1" y="1"/>
                    <a:pt x="1" y="1"/>
                  </a:cubicBezTo>
                  <a:cubicBezTo>
                    <a:pt x="1" y="1"/>
                    <a:pt x="1" y="3"/>
                    <a:pt x="1" y="3"/>
                  </a:cubicBezTo>
                  <a:cubicBezTo>
                    <a:pt x="1" y="4"/>
                    <a:pt x="0" y="5"/>
                    <a:pt x="0" y="5"/>
                  </a:cubicBezTo>
                  <a:cubicBezTo>
                    <a:pt x="1" y="5"/>
                    <a:pt x="1" y="5"/>
                    <a:pt x="2" y="5"/>
                  </a:cubicBezTo>
                  <a:cubicBezTo>
                    <a:pt x="2" y="1"/>
                    <a:pt x="2" y="1"/>
                    <a:pt x="2" y="1"/>
                  </a:cubicBezTo>
                  <a:cubicBezTo>
                    <a:pt x="2" y="1"/>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7" name="Freeform 55"/>
            <p:cNvSpPr>
              <a:spLocks/>
            </p:cNvSpPr>
            <p:nvPr/>
          </p:nvSpPr>
          <p:spPr bwMode="auto">
            <a:xfrm>
              <a:off x="4113213" y="1309688"/>
              <a:ext cx="111125" cy="74613"/>
            </a:xfrm>
            <a:custGeom>
              <a:avLst/>
              <a:gdLst/>
              <a:ahLst/>
              <a:cxnLst>
                <a:cxn ang="0">
                  <a:pos x="11" y="0"/>
                </a:cxn>
                <a:cxn ang="0">
                  <a:pos x="10" y="1"/>
                </a:cxn>
                <a:cxn ang="0">
                  <a:pos x="10" y="0"/>
                </a:cxn>
                <a:cxn ang="0">
                  <a:pos x="8" y="1"/>
                </a:cxn>
                <a:cxn ang="0">
                  <a:pos x="7" y="2"/>
                </a:cxn>
                <a:cxn ang="0">
                  <a:pos x="7" y="2"/>
                </a:cxn>
                <a:cxn ang="0">
                  <a:pos x="4" y="4"/>
                </a:cxn>
                <a:cxn ang="0">
                  <a:pos x="2" y="5"/>
                </a:cxn>
                <a:cxn ang="0">
                  <a:pos x="2" y="6"/>
                </a:cxn>
                <a:cxn ang="0">
                  <a:pos x="0" y="8"/>
                </a:cxn>
                <a:cxn ang="0">
                  <a:pos x="2" y="7"/>
                </a:cxn>
                <a:cxn ang="0">
                  <a:pos x="2" y="8"/>
                </a:cxn>
                <a:cxn ang="0">
                  <a:pos x="2" y="8"/>
                </a:cxn>
                <a:cxn ang="0">
                  <a:pos x="4" y="6"/>
                </a:cxn>
                <a:cxn ang="0">
                  <a:pos x="5" y="6"/>
                </a:cxn>
                <a:cxn ang="0">
                  <a:pos x="6" y="5"/>
                </a:cxn>
                <a:cxn ang="0">
                  <a:pos x="10" y="4"/>
                </a:cxn>
                <a:cxn ang="0">
                  <a:pos x="12" y="2"/>
                </a:cxn>
                <a:cxn ang="0">
                  <a:pos x="12" y="1"/>
                </a:cxn>
                <a:cxn ang="0">
                  <a:pos x="11" y="2"/>
                </a:cxn>
                <a:cxn ang="0">
                  <a:pos x="10" y="2"/>
                </a:cxn>
                <a:cxn ang="0">
                  <a:pos x="12" y="1"/>
                </a:cxn>
                <a:cxn ang="0">
                  <a:pos x="11" y="0"/>
                </a:cxn>
              </a:cxnLst>
              <a:rect l="0" t="0" r="r" b="b"/>
              <a:pathLst>
                <a:path w="12" h="8">
                  <a:moveTo>
                    <a:pt x="11" y="0"/>
                  </a:moveTo>
                  <a:cubicBezTo>
                    <a:pt x="10" y="1"/>
                    <a:pt x="10" y="1"/>
                    <a:pt x="10" y="1"/>
                  </a:cubicBezTo>
                  <a:cubicBezTo>
                    <a:pt x="10" y="0"/>
                    <a:pt x="10" y="0"/>
                    <a:pt x="10" y="0"/>
                  </a:cubicBezTo>
                  <a:cubicBezTo>
                    <a:pt x="8" y="1"/>
                    <a:pt x="8" y="1"/>
                    <a:pt x="8" y="1"/>
                  </a:cubicBezTo>
                  <a:cubicBezTo>
                    <a:pt x="7" y="2"/>
                    <a:pt x="7" y="2"/>
                    <a:pt x="7" y="2"/>
                  </a:cubicBezTo>
                  <a:cubicBezTo>
                    <a:pt x="7" y="2"/>
                    <a:pt x="7" y="2"/>
                    <a:pt x="7" y="2"/>
                  </a:cubicBezTo>
                  <a:cubicBezTo>
                    <a:pt x="4" y="4"/>
                    <a:pt x="4" y="4"/>
                    <a:pt x="4" y="4"/>
                  </a:cubicBezTo>
                  <a:cubicBezTo>
                    <a:pt x="2" y="5"/>
                    <a:pt x="2" y="5"/>
                    <a:pt x="2" y="5"/>
                  </a:cubicBezTo>
                  <a:cubicBezTo>
                    <a:pt x="2" y="6"/>
                    <a:pt x="2" y="6"/>
                    <a:pt x="2" y="6"/>
                  </a:cubicBezTo>
                  <a:cubicBezTo>
                    <a:pt x="0" y="8"/>
                    <a:pt x="0" y="8"/>
                    <a:pt x="0" y="8"/>
                  </a:cubicBezTo>
                  <a:cubicBezTo>
                    <a:pt x="0" y="8"/>
                    <a:pt x="1" y="7"/>
                    <a:pt x="2" y="7"/>
                  </a:cubicBezTo>
                  <a:cubicBezTo>
                    <a:pt x="2" y="8"/>
                    <a:pt x="2" y="8"/>
                    <a:pt x="2" y="8"/>
                  </a:cubicBezTo>
                  <a:cubicBezTo>
                    <a:pt x="2" y="8"/>
                    <a:pt x="2" y="8"/>
                    <a:pt x="2" y="8"/>
                  </a:cubicBezTo>
                  <a:cubicBezTo>
                    <a:pt x="2" y="8"/>
                    <a:pt x="2" y="7"/>
                    <a:pt x="4" y="6"/>
                  </a:cubicBezTo>
                  <a:cubicBezTo>
                    <a:pt x="5" y="6"/>
                    <a:pt x="5" y="6"/>
                    <a:pt x="5" y="6"/>
                  </a:cubicBezTo>
                  <a:cubicBezTo>
                    <a:pt x="6" y="5"/>
                    <a:pt x="6" y="5"/>
                    <a:pt x="6" y="5"/>
                  </a:cubicBezTo>
                  <a:cubicBezTo>
                    <a:pt x="10" y="4"/>
                    <a:pt x="10" y="4"/>
                    <a:pt x="10" y="4"/>
                  </a:cubicBezTo>
                  <a:cubicBezTo>
                    <a:pt x="12" y="2"/>
                    <a:pt x="12" y="2"/>
                    <a:pt x="12" y="2"/>
                  </a:cubicBezTo>
                  <a:cubicBezTo>
                    <a:pt x="12" y="1"/>
                    <a:pt x="12" y="1"/>
                    <a:pt x="12" y="1"/>
                  </a:cubicBezTo>
                  <a:cubicBezTo>
                    <a:pt x="11" y="2"/>
                    <a:pt x="11" y="2"/>
                    <a:pt x="11" y="2"/>
                  </a:cubicBezTo>
                  <a:cubicBezTo>
                    <a:pt x="10" y="2"/>
                    <a:pt x="10" y="2"/>
                    <a:pt x="10" y="2"/>
                  </a:cubicBezTo>
                  <a:cubicBezTo>
                    <a:pt x="12" y="1"/>
                    <a:pt x="12" y="1"/>
                    <a:pt x="12" y="1"/>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8" name="Freeform 56"/>
            <p:cNvSpPr>
              <a:spLocks/>
            </p:cNvSpPr>
            <p:nvPr/>
          </p:nvSpPr>
          <p:spPr bwMode="auto">
            <a:xfrm>
              <a:off x="4084638" y="1346200"/>
              <a:ext cx="149225" cy="112713"/>
            </a:xfrm>
            <a:custGeom>
              <a:avLst/>
              <a:gdLst/>
              <a:ahLst/>
              <a:cxnLst>
                <a:cxn ang="0">
                  <a:pos x="12" y="0"/>
                </a:cxn>
                <a:cxn ang="0">
                  <a:pos x="10" y="1"/>
                </a:cxn>
                <a:cxn ang="0">
                  <a:pos x="9" y="2"/>
                </a:cxn>
                <a:cxn ang="0">
                  <a:pos x="7" y="2"/>
                </a:cxn>
                <a:cxn ang="0">
                  <a:pos x="6" y="3"/>
                </a:cxn>
                <a:cxn ang="0">
                  <a:pos x="6" y="4"/>
                </a:cxn>
                <a:cxn ang="0">
                  <a:pos x="6" y="4"/>
                </a:cxn>
                <a:cxn ang="0">
                  <a:pos x="6" y="4"/>
                </a:cxn>
                <a:cxn ang="0">
                  <a:pos x="7" y="4"/>
                </a:cxn>
                <a:cxn ang="0">
                  <a:pos x="7" y="4"/>
                </a:cxn>
                <a:cxn ang="0">
                  <a:pos x="6" y="5"/>
                </a:cxn>
                <a:cxn ang="0">
                  <a:pos x="5" y="5"/>
                </a:cxn>
                <a:cxn ang="0">
                  <a:pos x="4" y="5"/>
                </a:cxn>
                <a:cxn ang="0">
                  <a:pos x="4" y="6"/>
                </a:cxn>
                <a:cxn ang="0">
                  <a:pos x="6" y="7"/>
                </a:cxn>
                <a:cxn ang="0">
                  <a:pos x="6" y="7"/>
                </a:cxn>
                <a:cxn ang="0">
                  <a:pos x="5" y="7"/>
                </a:cxn>
                <a:cxn ang="0">
                  <a:pos x="3" y="7"/>
                </a:cxn>
                <a:cxn ang="0">
                  <a:pos x="2" y="7"/>
                </a:cxn>
                <a:cxn ang="0">
                  <a:pos x="0" y="9"/>
                </a:cxn>
                <a:cxn ang="0">
                  <a:pos x="2" y="10"/>
                </a:cxn>
                <a:cxn ang="0">
                  <a:pos x="0" y="11"/>
                </a:cxn>
                <a:cxn ang="0">
                  <a:pos x="2" y="12"/>
                </a:cxn>
                <a:cxn ang="0">
                  <a:pos x="7" y="10"/>
                </a:cxn>
                <a:cxn ang="0">
                  <a:pos x="7" y="12"/>
                </a:cxn>
                <a:cxn ang="0">
                  <a:pos x="8" y="12"/>
                </a:cxn>
                <a:cxn ang="0">
                  <a:pos x="9" y="12"/>
                </a:cxn>
                <a:cxn ang="0">
                  <a:pos x="10" y="11"/>
                </a:cxn>
                <a:cxn ang="0">
                  <a:pos x="10" y="10"/>
                </a:cxn>
                <a:cxn ang="0">
                  <a:pos x="10" y="11"/>
                </a:cxn>
                <a:cxn ang="0">
                  <a:pos x="11" y="11"/>
                </a:cxn>
                <a:cxn ang="0">
                  <a:pos x="11" y="11"/>
                </a:cxn>
                <a:cxn ang="0">
                  <a:pos x="12" y="9"/>
                </a:cxn>
                <a:cxn ang="0">
                  <a:pos x="12" y="7"/>
                </a:cxn>
                <a:cxn ang="0">
                  <a:pos x="14" y="5"/>
                </a:cxn>
                <a:cxn ang="0">
                  <a:pos x="16" y="1"/>
                </a:cxn>
                <a:cxn ang="0">
                  <a:pos x="12" y="5"/>
                </a:cxn>
                <a:cxn ang="0">
                  <a:pos x="11" y="5"/>
                </a:cxn>
                <a:cxn ang="0">
                  <a:pos x="11" y="5"/>
                </a:cxn>
                <a:cxn ang="0">
                  <a:pos x="12" y="4"/>
                </a:cxn>
                <a:cxn ang="0">
                  <a:pos x="14" y="2"/>
                </a:cxn>
                <a:cxn ang="0">
                  <a:pos x="14" y="2"/>
                </a:cxn>
                <a:cxn ang="0">
                  <a:pos x="13" y="3"/>
                </a:cxn>
                <a:cxn ang="0">
                  <a:pos x="12" y="3"/>
                </a:cxn>
                <a:cxn ang="0">
                  <a:pos x="11" y="3"/>
                </a:cxn>
                <a:cxn ang="0">
                  <a:pos x="13" y="1"/>
                </a:cxn>
                <a:cxn ang="0">
                  <a:pos x="11" y="2"/>
                </a:cxn>
                <a:cxn ang="0">
                  <a:pos x="10" y="2"/>
                </a:cxn>
                <a:cxn ang="0">
                  <a:pos x="13" y="1"/>
                </a:cxn>
                <a:cxn ang="0">
                  <a:pos x="12" y="0"/>
                </a:cxn>
              </a:cxnLst>
              <a:rect l="0" t="0" r="r" b="b"/>
              <a:pathLst>
                <a:path w="16" h="12">
                  <a:moveTo>
                    <a:pt x="12" y="0"/>
                  </a:moveTo>
                  <a:cubicBezTo>
                    <a:pt x="10" y="1"/>
                    <a:pt x="10" y="1"/>
                    <a:pt x="10" y="1"/>
                  </a:cubicBezTo>
                  <a:cubicBezTo>
                    <a:pt x="9" y="2"/>
                    <a:pt x="9" y="2"/>
                    <a:pt x="9" y="2"/>
                  </a:cubicBezTo>
                  <a:cubicBezTo>
                    <a:pt x="7" y="2"/>
                    <a:pt x="7" y="2"/>
                    <a:pt x="7" y="2"/>
                  </a:cubicBezTo>
                  <a:cubicBezTo>
                    <a:pt x="6" y="3"/>
                    <a:pt x="6" y="3"/>
                    <a:pt x="6" y="3"/>
                  </a:cubicBezTo>
                  <a:cubicBezTo>
                    <a:pt x="6" y="4"/>
                    <a:pt x="6" y="4"/>
                    <a:pt x="6" y="4"/>
                  </a:cubicBezTo>
                  <a:cubicBezTo>
                    <a:pt x="6" y="4"/>
                    <a:pt x="6" y="4"/>
                    <a:pt x="6" y="4"/>
                  </a:cubicBezTo>
                  <a:cubicBezTo>
                    <a:pt x="6" y="4"/>
                    <a:pt x="6" y="4"/>
                    <a:pt x="6" y="4"/>
                  </a:cubicBezTo>
                  <a:cubicBezTo>
                    <a:pt x="6" y="4"/>
                    <a:pt x="7" y="4"/>
                    <a:pt x="7" y="4"/>
                  </a:cubicBezTo>
                  <a:cubicBezTo>
                    <a:pt x="7" y="4"/>
                    <a:pt x="7" y="4"/>
                    <a:pt x="7" y="4"/>
                  </a:cubicBezTo>
                  <a:cubicBezTo>
                    <a:pt x="6" y="5"/>
                    <a:pt x="6" y="5"/>
                    <a:pt x="6" y="5"/>
                  </a:cubicBezTo>
                  <a:cubicBezTo>
                    <a:pt x="6" y="5"/>
                    <a:pt x="5" y="5"/>
                    <a:pt x="5" y="5"/>
                  </a:cubicBezTo>
                  <a:cubicBezTo>
                    <a:pt x="4" y="5"/>
                    <a:pt x="4" y="5"/>
                    <a:pt x="4" y="5"/>
                  </a:cubicBezTo>
                  <a:cubicBezTo>
                    <a:pt x="4" y="6"/>
                    <a:pt x="4" y="6"/>
                    <a:pt x="4" y="6"/>
                  </a:cubicBezTo>
                  <a:cubicBezTo>
                    <a:pt x="4" y="6"/>
                    <a:pt x="5" y="7"/>
                    <a:pt x="6" y="7"/>
                  </a:cubicBezTo>
                  <a:cubicBezTo>
                    <a:pt x="6" y="7"/>
                    <a:pt x="6" y="7"/>
                    <a:pt x="6" y="7"/>
                  </a:cubicBezTo>
                  <a:cubicBezTo>
                    <a:pt x="5" y="7"/>
                    <a:pt x="5" y="7"/>
                    <a:pt x="5" y="7"/>
                  </a:cubicBezTo>
                  <a:cubicBezTo>
                    <a:pt x="5" y="7"/>
                    <a:pt x="4" y="7"/>
                    <a:pt x="3" y="7"/>
                  </a:cubicBezTo>
                  <a:cubicBezTo>
                    <a:pt x="3" y="7"/>
                    <a:pt x="3" y="7"/>
                    <a:pt x="2" y="7"/>
                  </a:cubicBezTo>
                  <a:cubicBezTo>
                    <a:pt x="0" y="9"/>
                    <a:pt x="0" y="9"/>
                    <a:pt x="0" y="9"/>
                  </a:cubicBezTo>
                  <a:cubicBezTo>
                    <a:pt x="2" y="10"/>
                    <a:pt x="2" y="10"/>
                    <a:pt x="2" y="10"/>
                  </a:cubicBezTo>
                  <a:cubicBezTo>
                    <a:pt x="1" y="10"/>
                    <a:pt x="1" y="11"/>
                    <a:pt x="0" y="11"/>
                  </a:cubicBezTo>
                  <a:cubicBezTo>
                    <a:pt x="1" y="12"/>
                    <a:pt x="2" y="12"/>
                    <a:pt x="2" y="12"/>
                  </a:cubicBezTo>
                  <a:cubicBezTo>
                    <a:pt x="3" y="12"/>
                    <a:pt x="4" y="11"/>
                    <a:pt x="7" y="10"/>
                  </a:cubicBezTo>
                  <a:cubicBezTo>
                    <a:pt x="5" y="12"/>
                    <a:pt x="6" y="12"/>
                    <a:pt x="7" y="12"/>
                  </a:cubicBezTo>
                  <a:cubicBezTo>
                    <a:pt x="7" y="12"/>
                    <a:pt x="7" y="12"/>
                    <a:pt x="8" y="12"/>
                  </a:cubicBezTo>
                  <a:cubicBezTo>
                    <a:pt x="9" y="12"/>
                    <a:pt x="9" y="12"/>
                    <a:pt x="9" y="12"/>
                  </a:cubicBezTo>
                  <a:cubicBezTo>
                    <a:pt x="10" y="11"/>
                    <a:pt x="10" y="11"/>
                    <a:pt x="10" y="11"/>
                  </a:cubicBezTo>
                  <a:cubicBezTo>
                    <a:pt x="10" y="11"/>
                    <a:pt x="10" y="10"/>
                    <a:pt x="10" y="10"/>
                  </a:cubicBezTo>
                  <a:cubicBezTo>
                    <a:pt x="10" y="10"/>
                    <a:pt x="10" y="11"/>
                    <a:pt x="10" y="11"/>
                  </a:cubicBezTo>
                  <a:cubicBezTo>
                    <a:pt x="11" y="11"/>
                    <a:pt x="11" y="11"/>
                    <a:pt x="11" y="11"/>
                  </a:cubicBezTo>
                  <a:cubicBezTo>
                    <a:pt x="11" y="11"/>
                    <a:pt x="11" y="11"/>
                    <a:pt x="11" y="11"/>
                  </a:cubicBezTo>
                  <a:cubicBezTo>
                    <a:pt x="11" y="10"/>
                    <a:pt x="12" y="9"/>
                    <a:pt x="12" y="9"/>
                  </a:cubicBezTo>
                  <a:cubicBezTo>
                    <a:pt x="11" y="8"/>
                    <a:pt x="11" y="8"/>
                    <a:pt x="12" y="7"/>
                  </a:cubicBezTo>
                  <a:cubicBezTo>
                    <a:pt x="13" y="6"/>
                    <a:pt x="13" y="6"/>
                    <a:pt x="14" y="5"/>
                  </a:cubicBezTo>
                  <a:cubicBezTo>
                    <a:pt x="16" y="2"/>
                    <a:pt x="16" y="2"/>
                    <a:pt x="16" y="1"/>
                  </a:cubicBezTo>
                  <a:cubicBezTo>
                    <a:pt x="15" y="2"/>
                    <a:pt x="13" y="4"/>
                    <a:pt x="12" y="5"/>
                  </a:cubicBezTo>
                  <a:cubicBezTo>
                    <a:pt x="12" y="5"/>
                    <a:pt x="12" y="5"/>
                    <a:pt x="11" y="5"/>
                  </a:cubicBezTo>
                  <a:cubicBezTo>
                    <a:pt x="11" y="5"/>
                    <a:pt x="11" y="5"/>
                    <a:pt x="11" y="5"/>
                  </a:cubicBezTo>
                  <a:cubicBezTo>
                    <a:pt x="11" y="5"/>
                    <a:pt x="11" y="5"/>
                    <a:pt x="12" y="4"/>
                  </a:cubicBezTo>
                  <a:cubicBezTo>
                    <a:pt x="13" y="3"/>
                    <a:pt x="14" y="2"/>
                    <a:pt x="14" y="2"/>
                  </a:cubicBezTo>
                  <a:cubicBezTo>
                    <a:pt x="14" y="2"/>
                    <a:pt x="14" y="2"/>
                    <a:pt x="14" y="2"/>
                  </a:cubicBezTo>
                  <a:cubicBezTo>
                    <a:pt x="14" y="2"/>
                    <a:pt x="13" y="3"/>
                    <a:pt x="13" y="3"/>
                  </a:cubicBezTo>
                  <a:cubicBezTo>
                    <a:pt x="13" y="3"/>
                    <a:pt x="12" y="3"/>
                    <a:pt x="12" y="3"/>
                  </a:cubicBezTo>
                  <a:cubicBezTo>
                    <a:pt x="12" y="3"/>
                    <a:pt x="12" y="3"/>
                    <a:pt x="11" y="3"/>
                  </a:cubicBezTo>
                  <a:cubicBezTo>
                    <a:pt x="13" y="2"/>
                    <a:pt x="13" y="2"/>
                    <a:pt x="13" y="1"/>
                  </a:cubicBezTo>
                  <a:cubicBezTo>
                    <a:pt x="11" y="2"/>
                    <a:pt x="11" y="2"/>
                    <a:pt x="11" y="2"/>
                  </a:cubicBezTo>
                  <a:cubicBezTo>
                    <a:pt x="10" y="2"/>
                    <a:pt x="10" y="2"/>
                    <a:pt x="10" y="2"/>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9" name="Freeform 57"/>
            <p:cNvSpPr>
              <a:spLocks/>
            </p:cNvSpPr>
            <p:nvPr/>
          </p:nvSpPr>
          <p:spPr bwMode="auto">
            <a:xfrm>
              <a:off x="4241801" y="1355725"/>
              <a:ext cx="19050" cy="19050"/>
            </a:xfrm>
            <a:custGeom>
              <a:avLst/>
              <a:gdLst/>
              <a:ahLst/>
              <a:cxnLst>
                <a:cxn ang="0">
                  <a:pos x="1" y="0"/>
                </a:cxn>
                <a:cxn ang="0">
                  <a:pos x="1" y="0"/>
                </a:cxn>
                <a:cxn ang="0">
                  <a:pos x="0" y="0"/>
                </a:cxn>
                <a:cxn ang="0">
                  <a:pos x="1" y="0"/>
                </a:cxn>
                <a:cxn ang="0">
                  <a:pos x="0" y="1"/>
                </a:cxn>
                <a:cxn ang="0">
                  <a:pos x="0" y="2"/>
                </a:cxn>
                <a:cxn ang="0">
                  <a:pos x="2" y="0"/>
                </a:cxn>
                <a:cxn ang="0">
                  <a:pos x="2" y="0"/>
                </a:cxn>
                <a:cxn ang="0">
                  <a:pos x="1" y="0"/>
                </a:cxn>
              </a:cxnLst>
              <a:rect l="0" t="0" r="r" b="b"/>
              <a:pathLst>
                <a:path w="2" h="2">
                  <a:moveTo>
                    <a:pt x="1" y="0"/>
                  </a:moveTo>
                  <a:cubicBezTo>
                    <a:pt x="1" y="0"/>
                    <a:pt x="1" y="0"/>
                    <a:pt x="1" y="0"/>
                  </a:cubicBezTo>
                  <a:cubicBezTo>
                    <a:pt x="0" y="0"/>
                    <a:pt x="0" y="0"/>
                    <a:pt x="0" y="0"/>
                  </a:cubicBezTo>
                  <a:cubicBezTo>
                    <a:pt x="1" y="0"/>
                    <a:pt x="1" y="0"/>
                    <a:pt x="1" y="0"/>
                  </a:cubicBezTo>
                  <a:cubicBezTo>
                    <a:pt x="0" y="1"/>
                    <a:pt x="0" y="1"/>
                    <a:pt x="0" y="1"/>
                  </a:cubicBezTo>
                  <a:cubicBezTo>
                    <a:pt x="0" y="2"/>
                    <a:pt x="0" y="2"/>
                    <a:pt x="0" y="2"/>
                  </a:cubicBezTo>
                  <a:cubicBezTo>
                    <a:pt x="1" y="1"/>
                    <a:pt x="2" y="1"/>
                    <a:pt x="2" y="0"/>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0" name="Freeform 58"/>
            <p:cNvSpPr>
              <a:spLocks/>
            </p:cNvSpPr>
            <p:nvPr/>
          </p:nvSpPr>
          <p:spPr bwMode="auto">
            <a:xfrm>
              <a:off x="4241801" y="1355725"/>
              <a:ext cx="65088" cy="55563"/>
            </a:xfrm>
            <a:custGeom>
              <a:avLst/>
              <a:gdLst/>
              <a:ahLst/>
              <a:cxnLst>
                <a:cxn ang="0">
                  <a:pos x="5" y="0"/>
                </a:cxn>
                <a:cxn ang="0">
                  <a:pos x="3" y="1"/>
                </a:cxn>
                <a:cxn ang="0">
                  <a:pos x="3" y="1"/>
                </a:cxn>
                <a:cxn ang="0">
                  <a:pos x="3" y="2"/>
                </a:cxn>
                <a:cxn ang="0">
                  <a:pos x="2" y="2"/>
                </a:cxn>
                <a:cxn ang="0">
                  <a:pos x="2" y="2"/>
                </a:cxn>
                <a:cxn ang="0">
                  <a:pos x="2" y="2"/>
                </a:cxn>
                <a:cxn ang="0">
                  <a:pos x="2" y="2"/>
                </a:cxn>
                <a:cxn ang="0">
                  <a:pos x="0" y="4"/>
                </a:cxn>
                <a:cxn ang="0">
                  <a:pos x="0" y="4"/>
                </a:cxn>
                <a:cxn ang="0">
                  <a:pos x="0" y="4"/>
                </a:cxn>
                <a:cxn ang="0">
                  <a:pos x="0" y="6"/>
                </a:cxn>
                <a:cxn ang="0">
                  <a:pos x="1" y="6"/>
                </a:cxn>
                <a:cxn ang="0">
                  <a:pos x="1" y="6"/>
                </a:cxn>
                <a:cxn ang="0">
                  <a:pos x="1" y="6"/>
                </a:cxn>
                <a:cxn ang="0">
                  <a:pos x="1" y="6"/>
                </a:cxn>
                <a:cxn ang="0">
                  <a:pos x="5" y="3"/>
                </a:cxn>
                <a:cxn ang="0">
                  <a:pos x="5" y="3"/>
                </a:cxn>
                <a:cxn ang="0">
                  <a:pos x="5" y="3"/>
                </a:cxn>
                <a:cxn ang="0">
                  <a:pos x="5" y="2"/>
                </a:cxn>
                <a:cxn ang="0">
                  <a:pos x="4" y="2"/>
                </a:cxn>
                <a:cxn ang="0">
                  <a:pos x="6" y="1"/>
                </a:cxn>
                <a:cxn ang="0">
                  <a:pos x="7" y="1"/>
                </a:cxn>
                <a:cxn ang="0">
                  <a:pos x="7" y="0"/>
                </a:cxn>
                <a:cxn ang="0">
                  <a:pos x="7" y="0"/>
                </a:cxn>
                <a:cxn ang="0">
                  <a:pos x="6" y="0"/>
                </a:cxn>
                <a:cxn ang="0">
                  <a:pos x="6" y="0"/>
                </a:cxn>
                <a:cxn ang="0">
                  <a:pos x="6" y="0"/>
                </a:cxn>
                <a:cxn ang="0">
                  <a:pos x="5" y="0"/>
                </a:cxn>
              </a:cxnLst>
              <a:rect l="0" t="0" r="r" b="b"/>
              <a:pathLst>
                <a:path w="7" h="6">
                  <a:moveTo>
                    <a:pt x="5" y="0"/>
                  </a:moveTo>
                  <a:cubicBezTo>
                    <a:pt x="5" y="0"/>
                    <a:pt x="3" y="1"/>
                    <a:pt x="3" y="1"/>
                  </a:cubicBezTo>
                  <a:cubicBezTo>
                    <a:pt x="3" y="1"/>
                    <a:pt x="3" y="1"/>
                    <a:pt x="3" y="1"/>
                  </a:cubicBezTo>
                  <a:cubicBezTo>
                    <a:pt x="4" y="1"/>
                    <a:pt x="3" y="2"/>
                    <a:pt x="3" y="2"/>
                  </a:cubicBezTo>
                  <a:cubicBezTo>
                    <a:pt x="3" y="2"/>
                    <a:pt x="2" y="2"/>
                    <a:pt x="2" y="2"/>
                  </a:cubicBezTo>
                  <a:cubicBezTo>
                    <a:pt x="2" y="2"/>
                    <a:pt x="2" y="2"/>
                    <a:pt x="2" y="2"/>
                  </a:cubicBezTo>
                  <a:cubicBezTo>
                    <a:pt x="2" y="2"/>
                    <a:pt x="2" y="2"/>
                    <a:pt x="2" y="2"/>
                  </a:cubicBezTo>
                  <a:cubicBezTo>
                    <a:pt x="2" y="2"/>
                    <a:pt x="2" y="2"/>
                    <a:pt x="2" y="2"/>
                  </a:cubicBezTo>
                  <a:cubicBezTo>
                    <a:pt x="2" y="2"/>
                    <a:pt x="0" y="3"/>
                    <a:pt x="0" y="4"/>
                  </a:cubicBezTo>
                  <a:cubicBezTo>
                    <a:pt x="0" y="4"/>
                    <a:pt x="0" y="4"/>
                    <a:pt x="0" y="4"/>
                  </a:cubicBezTo>
                  <a:cubicBezTo>
                    <a:pt x="1" y="4"/>
                    <a:pt x="1" y="4"/>
                    <a:pt x="0" y="4"/>
                  </a:cubicBezTo>
                  <a:cubicBezTo>
                    <a:pt x="0" y="5"/>
                    <a:pt x="0" y="6"/>
                    <a:pt x="0" y="6"/>
                  </a:cubicBezTo>
                  <a:cubicBezTo>
                    <a:pt x="0" y="6"/>
                    <a:pt x="0" y="6"/>
                    <a:pt x="1" y="6"/>
                  </a:cubicBezTo>
                  <a:cubicBezTo>
                    <a:pt x="1" y="6"/>
                    <a:pt x="1" y="6"/>
                    <a:pt x="1" y="6"/>
                  </a:cubicBezTo>
                  <a:cubicBezTo>
                    <a:pt x="1" y="6"/>
                    <a:pt x="1" y="6"/>
                    <a:pt x="1" y="6"/>
                  </a:cubicBezTo>
                  <a:cubicBezTo>
                    <a:pt x="1" y="6"/>
                    <a:pt x="1" y="6"/>
                    <a:pt x="1" y="6"/>
                  </a:cubicBezTo>
                  <a:cubicBezTo>
                    <a:pt x="2" y="6"/>
                    <a:pt x="2" y="6"/>
                    <a:pt x="5" y="3"/>
                  </a:cubicBezTo>
                  <a:cubicBezTo>
                    <a:pt x="5" y="3"/>
                    <a:pt x="5" y="3"/>
                    <a:pt x="5" y="3"/>
                  </a:cubicBezTo>
                  <a:cubicBezTo>
                    <a:pt x="5" y="3"/>
                    <a:pt x="5" y="3"/>
                    <a:pt x="5" y="3"/>
                  </a:cubicBezTo>
                  <a:cubicBezTo>
                    <a:pt x="5" y="2"/>
                    <a:pt x="5" y="2"/>
                    <a:pt x="5" y="2"/>
                  </a:cubicBezTo>
                  <a:cubicBezTo>
                    <a:pt x="4" y="2"/>
                    <a:pt x="4" y="2"/>
                    <a:pt x="4" y="2"/>
                  </a:cubicBezTo>
                  <a:cubicBezTo>
                    <a:pt x="5" y="2"/>
                    <a:pt x="5" y="2"/>
                    <a:pt x="6" y="1"/>
                  </a:cubicBezTo>
                  <a:cubicBezTo>
                    <a:pt x="6" y="1"/>
                    <a:pt x="7" y="1"/>
                    <a:pt x="7" y="1"/>
                  </a:cubicBezTo>
                  <a:cubicBezTo>
                    <a:pt x="7" y="1"/>
                    <a:pt x="7" y="0"/>
                    <a:pt x="7" y="0"/>
                  </a:cubicBezTo>
                  <a:cubicBezTo>
                    <a:pt x="7" y="0"/>
                    <a:pt x="7" y="0"/>
                    <a:pt x="7" y="0"/>
                  </a:cubicBezTo>
                  <a:cubicBezTo>
                    <a:pt x="7" y="0"/>
                    <a:pt x="7" y="0"/>
                    <a:pt x="6" y="0"/>
                  </a:cubicBezTo>
                  <a:cubicBezTo>
                    <a:pt x="6" y="0"/>
                    <a:pt x="6" y="0"/>
                    <a:pt x="6" y="0"/>
                  </a:cubicBezTo>
                  <a:cubicBezTo>
                    <a:pt x="6" y="0"/>
                    <a:pt x="6" y="0"/>
                    <a:pt x="6" y="0"/>
                  </a:cubicBezTo>
                  <a:cubicBezTo>
                    <a:pt x="5" y="0"/>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1" name="Freeform 59"/>
            <p:cNvSpPr>
              <a:spLocks/>
            </p:cNvSpPr>
            <p:nvPr/>
          </p:nvSpPr>
          <p:spPr bwMode="auto">
            <a:xfrm>
              <a:off x="4178301" y="1449388"/>
              <a:ext cx="36513" cy="26988"/>
            </a:xfrm>
            <a:custGeom>
              <a:avLst/>
              <a:gdLst/>
              <a:ahLst/>
              <a:cxnLst>
                <a:cxn ang="0">
                  <a:pos x="3" y="0"/>
                </a:cxn>
                <a:cxn ang="0">
                  <a:pos x="3" y="0"/>
                </a:cxn>
                <a:cxn ang="0">
                  <a:pos x="1" y="1"/>
                </a:cxn>
                <a:cxn ang="0">
                  <a:pos x="0" y="2"/>
                </a:cxn>
                <a:cxn ang="0">
                  <a:pos x="0" y="2"/>
                </a:cxn>
                <a:cxn ang="0">
                  <a:pos x="1" y="2"/>
                </a:cxn>
                <a:cxn ang="0">
                  <a:pos x="1" y="3"/>
                </a:cxn>
                <a:cxn ang="0">
                  <a:pos x="1" y="3"/>
                </a:cxn>
                <a:cxn ang="0">
                  <a:pos x="2" y="3"/>
                </a:cxn>
                <a:cxn ang="0">
                  <a:pos x="3" y="3"/>
                </a:cxn>
                <a:cxn ang="0">
                  <a:pos x="4" y="2"/>
                </a:cxn>
                <a:cxn ang="0">
                  <a:pos x="3" y="1"/>
                </a:cxn>
                <a:cxn ang="0">
                  <a:pos x="3" y="0"/>
                </a:cxn>
              </a:cxnLst>
              <a:rect l="0" t="0" r="r" b="b"/>
              <a:pathLst>
                <a:path w="4" h="3">
                  <a:moveTo>
                    <a:pt x="3" y="0"/>
                  </a:moveTo>
                  <a:cubicBezTo>
                    <a:pt x="3" y="0"/>
                    <a:pt x="3" y="0"/>
                    <a:pt x="3" y="0"/>
                  </a:cubicBezTo>
                  <a:cubicBezTo>
                    <a:pt x="1" y="1"/>
                    <a:pt x="1" y="1"/>
                    <a:pt x="1" y="1"/>
                  </a:cubicBezTo>
                  <a:cubicBezTo>
                    <a:pt x="0" y="2"/>
                    <a:pt x="0" y="2"/>
                    <a:pt x="0" y="2"/>
                  </a:cubicBezTo>
                  <a:cubicBezTo>
                    <a:pt x="0" y="2"/>
                    <a:pt x="0" y="2"/>
                    <a:pt x="0" y="2"/>
                  </a:cubicBezTo>
                  <a:cubicBezTo>
                    <a:pt x="1" y="2"/>
                    <a:pt x="1" y="2"/>
                    <a:pt x="1" y="2"/>
                  </a:cubicBezTo>
                  <a:cubicBezTo>
                    <a:pt x="1" y="3"/>
                    <a:pt x="1" y="3"/>
                    <a:pt x="1" y="3"/>
                  </a:cubicBezTo>
                  <a:cubicBezTo>
                    <a:pt x="1" y="3"/>
                    <a:pt x="1" y="3"/>
                    <a:pt x="1" y="3"/>
                  </a:cubicBezTo>
                  <a:cubicBezTo>
                    <a:pt x="1" y="3"/>
                    <a:pt x="1" y="3"/>
                    <a:pt x="2" y="3"/>
                  </a:cubicBezTo>
                  <a:cubicBezTo>
                    <a:pt x="3" y="3"/>
                    <a:pt x="3" y="3"/>
                    <a:pt x="3" y="3"/>
                  </a:cubicBezTo>
                  <a:cubicBezTo>
                    <a:pt x="4" y="2"/>
                    <a:pt x="4" y="2"/>
                    <a:pt x="4" y="2"/>
                  </a:cubicBezTo>
                  <a:cubicBezTo>
                    <a:pt x="3" y="1"/>
                    <a:pt x="3" y="1"/>
                    <a:pt x="3" y="1"/>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2" name="Freeform 60"/>
            <p:cNvSpPr>
              <a:spLocks/>
            </p:cNvSpPr>
            <p:nvPr/>
          </p:nvSpPr>
          <p:spPr bwMode="auto">
            <a:xfrm>
              <a:off x="4279901" y="1355725"/>
              <a:ext cx="84138" cy="46038"/>
            </a:xfrm>
            <a:custGeom>
              <a:avLst/>
              <a:gdLst/>
              <a:ahLst/>
              <a:cxnLst>
                <a:cxn ang="0">
                  <a:pos x="5" y="0"/>
                </a:cxn>
                <a:cxn ang="0">
                  <a:pos x="0" y="5"/>
                </a:cxn>
                <a:cxn ang="0">
                  <a:pos x="1" y="5"/>
                </a:cxn>
                <a:cxn ang="0">
                  <a:pos x="2" y="5"/>
                </a:cxn>
                <a:cxn ang="0">
                  <a:pos x="3" y="4"/>
                </a:cxn>
                <a:cxn ang="0">
                  <a:pos x="3" y="4"/>
                </a:cxn>
                <a:cxn ang="0">
                  <a:pos x="3" y="4"/>
                </a:cxn>
                <a:cxn ang="0">
                  <a:pos x="4" y="4"/>
                </a:cxn>
                <a:cxn ang="0">
                  <a:pos x="5" y="3"/>
                </a:cxn>
                <a:cxn ang="0">
                  <a:pos x="8" y="1"/>
                </a:cxn>
                <a:cxn ang="0">
                  <a:pos x="9" y="1"/>
                </a:cxn>
                <a:cxn ang="0">
                  <a:pos x="8" y="1"/>
                </a:cxn>
                <a:cxn ang="0">
                  <a:pos x="6" y="1"/>
                </a:cxn>
                <a:cxn ang="0">
                  <a:pos x="5" y="0"/>
                </a:cxn>
              </a:cxnLst>
              <a:rect l="0" t="0" r="r" b="b"/>
              <a:pathLst>
                <a:path w="9" h="5">
                  <a:moveTo>
                    <a:pt x="5" y="0"/>
                  </a:moveTo>
                  <a:cubicBezTo>
                    <a:pt x="4" y="0"/>
                    <a:pt x="3" y="1"/>
                    <a:pt x="0" y="5"/>
                  </a:cubicBezTo>
                  <a:cubicBezTo>
                    <a:pt x="1" y="5"/>
                    <a:pt x="1" y="5"/>
                    <a:pt x="1" y="5"/>
                  </a:cubicBezTo>
                  <a:cubicBezTo>
                    <a:pt x="1" y="5"/>
                    <a:pt x="1" y="5"/>
                    <a:pt x="2" y="5"/>
                  </a:cubicBezTo>
                  <a:cubicBezTo>
                    <a:pt x="2" y="5"/>
                    <a:pt x="2" y="4"/>
                    <a:pt x="3" y="4"/>
                  </a:cubicBezTo>
                  <a:cubicBezTo>
                    <a:pt x="3" y="4"/>
                    <a:pt x="3" y="4"/>
                    <a:pt x="3" y="4"/>
                  </a:cubicBezTo>
                  <a:cubicBezTo>
                    <a:pt x="3" y="4"/>
                    <a:pt x="3" y="4"/>
                    <a:pt x="3" y="4"/>
                  </a:cubicBezTo>
                  <a:cubicBezTo>
                    <a:pt x="4" y="4"/>
                    <a:pt x="4" y="4"/>
                    <a:pt x="4" y="4"/>
                  </a:cubicBezTo>
                  <a:cubicBezTo>
                    <a:pt x="4" y="4"/>
                    <a:pt x="4" y="4"/>
                    <a:pt x="5" y="3"/>
                  </a:cubicBezTo>
                  <a:cubicBezTo>
                    <a:pt x="5" y="3"/>
                    <a:pt x="6" y="3"/>
                    <a:pt x="8" y="1"/>
                  </a:cubicBezTo>
                  <a:cubicBezTo>
                    <a:pt x="9" y="1"/>
                    <a:pt x="9" y="1"/>
                    <a:pt x="9" y="1"/>
                  </a:cubicBezTo>
                  <a:cubicBezTo>
                    <a:pt x="8" y="1"/>
                    <a:pt x="8" y="1"/>
                    <a:pt x="8" y="1"/>
                  </a:cubicBezTo>
                  <a:cubicBezTo>
                    <a:pt x="8" y="1"/>
                    <a:pt x="7" y="1"/>
                    <a:pt x="6" y="1"/>
                  </a:cubicBezTo>
                  <a:cubicBezTo>
                    <a:pt x="6" y="1"/>
                    <a:pt x="5" y="0"/>
                    <a:pt x="5"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4279901" y="1374775"/>
              <a:ext cx="231775" cy="298450"/>
            </a:xfrm>
            <a:custGeom>
              <a:avLst/>
              <a:gdLst/>
              <a:ahLst/>
              <a:cxnLst>
                <a:cxn ang="0">
                  <a:pos x="2" y="6"/>
                </a:cxn>
                <a:cxn ang="0">
                  <a:pos x="4" y="6"/>
                </a:cxn>
                <a:cxn ang="0">
                  <a:pos x="4" y="6"/>
                </a:cxn>
                <a:cxn ang="0">
                  <a:pos x="2" y="6"/>
                </a:cxn>
                <a:cxn ang="0">
                  <a:pos x="1" y="8"/>
                </a:cxn>
                <a:cxn ang="0">
                  <a:pos x="2" y="8"/>
                </a:cxn>
                <a:cxn ang="0">
                  <a:pos x="6" y="10"/>
                </a:cxn>
                <a:cxn ang="0">
                  <a:pos x="9" y="10"/>
                </a:cxn>
                <a:cxn ang="0">
                  <a:pos x="11" y="11"/>
                </a:cxn>
                <a:cxn ang="0">
                  <a:pos x="10" y="13"/>
                </a:cxn>
                <a:cxn ang="0">
                  <a:pos x="11" y="13"/>
                </a:cxn>
                <a:cxn ang="0">
                  <a:pos x="12" y="14"/>
                </a:cxn>
                <a:cxn ang="0">
                  <a:pos x="10" y="19"/>
                </a:cxn>
                <a:cxn ang="0">
                  <a:pos x="8" y="21"/>
                </a:cxn>
                <a:cxn ang="0">
                  <a:pos x="3" y="22"/>
                </a:cxn>
                <a:cxn ang="0">
                  <a:pos x="1" y="25"/>
                </a:cxn>
                <a:cxn ang="0">
                  <a:pos x="5" y="24"/>
                </a:cxn>
                <a:cxn ang="0">
                  <a:pos x="7" y="27"/>
                </a:cxn>
                <a:cxn ang="0">
                  <a:pos x="7" y="28"/>
                </a:cxn>
                <a:cxn ang="0">
                  <a:pos x="9" y="29"/>
                </a:cxn>
                <a:cxn ang="0">
                  <a:pos x="12" y="32"/>
                </a:cxn>
                <a:cxn ang="0">
                  <a:pos x="12" y="27"/>
                </a:cxn>
                <a:cxn ang="0">
                  <a:pos x="16" y="28"/>
                </a:cxn>
                <a:cxn ang="0">
                  <a:pos x="16" y="28"/>
                </a:cxn>
                <a:cxn ang="0">
                  <a:pos x="17" y="28"/>
                </a:cxn>
                <a:cxn ang="0">
                  <a:pos x="17" y="28"/>
                </a:cxn>
                <a:cxn ang="0">
                  <a:pos x="17" y="28"/>
                </a:cxn>
                <a:cxn ang="0">
                  <a:pos x="18" y="20"/>
                </a:cxn>
                <a:cxn ang="0">
                  <a:pos x="19" y="23"/>
                </a:cxn>
                <a:cxn ang="0">
                  <a:pos x="21" y="23"/>
                </a:cxn>
                <a:cxn ang="0">
                  <a:pos x="23" y="21"/>
                </a:cxn>
                <a:cxn ang="0">
                  <a:pos x="25" y="21"/>
                </a:cxn>
                <a:cxn ang="0">
                  <a:pos x="23" y="18"/>
                </a:cxn>
                <a:cxn ang="0">
                  <a:pos x="19" y="14"/>
                </a:cxn>
                <a:cxn ang="0">
                  <a:pos x="22" y="12"/>
                </a:cxn>
                <a:cxn ang="0">
                  <a:pos x="22" y="12"/>
                </a:cxn>
                <a:cxn ang="0">
                  <a:pos x="21" y="12"/>
                </a:cxn>
                <a:cxn ang="0">
                  <a:pos x="22" y="11"/>
                </a:cxn>
                <a:cxn ang="0">
                  <a:pos x="21" y="10"/>
                </a:cxn>
                <a:cxn ang="0">
                  <a:pos x="20" y="8"/>
                </a:cxn>
                <a:cxn ang="0">
                  <a:pos x="20" y="7"/>
                </a:cxn>
                <a:cxn ang="0">
                  <a:pos x="19" y="7"/>
                </a:cxn>
                <a:cxn ang="0">
                  <a:pos x="17" y="7"/>
                </a:cxn>
                <a:cxn ang="0">
                  <a:pos x="17" y="6"/>
                </a:cxn>
                <a:cxn ang="0">
                  <a:pos x="18" y="4"/>
                </a:cxn>
                <a:cxn ang="0">
                  <a:pos x="16" y="3"/>
                </a:cxn>
                <a:cxn ang="0">
                  <a:pos x="14" y="4"/>
                </a:cxn>
                <a:cxn ang="0">
                  <a:pos x="14" y="4"/>
                </a:cxn>
                <a:cxn ang="0">
                  <a:pos x="14" y="4"/>
                </a:cxn>
                <a:cxn ang="0">
                  <a:pos x="14" y="4"/>
                </a:cxn>
                <a:cxn ang="0">
                  <a:pos x="14" y="4"/>
                </a:cxn>
                <a:cxn ang="0">
                  <a:pos x="12" y="5"/>
                </a:cxn>
                <a:cxn ang="0">
                  <a:pos x="15" y="1"/>
                </a:cxn>
                <a:cxn ang="0">
                  <a:pos x="10" y="2"/>
                </a:cxn>
                <a:cxn ang="0">
                  <a:pos x="8" y="4"/>
                </a:cxn>
                <a:cxn ang="0">
                  <a:pos x="6" y="6"/>
                </a:cxn>
                <a:cxn ang="0">
                  <a:pos x="11" y="0"/>
                </a:cxn>
              </a:cxnLst>
              <a:rect l="0" t="0" r="r" b="b"/>
              <a:pathLst>
                <a:path w="25" h="32">
                  <a:moveTo>
                    <a:pt x="11" y="0"/>
                  </a:moveTo>
                  <a:cubicBezTo>
                    <a:pt x="9" y="0"/>
                    <a:pt x="4" y="3"/>
                    <a:pt x="2" y="6"/>
                  </a:cubicBezTo>
                  <a:cubicBezTo>
                    <a:pt x="3" y="6"/>
                    <a:pt x="3" y="6"/>
                    <a:pt x="3" y="6"/>
                  </a:cubicBezTo>
                  <a:cubicBezTo>
                    <a:pt x="3" y="6"/>
                    <a:pt x="4" y="6"/>
                    <a:pt x="4" y="6"/>
                  </a:cubicBezTo>
                  <a:cubicBezTo>
                    <a:pt x="4" y="6"/>
                    <a:pt x="4" y="6"/>
                    <a:pt x="4" y="6"/>
                  </a:cubicBezTo>
                  <a:cubicBezTo>
                    <a:pt x="4" y="6"/>
                    <a:pt x="4" y="6"/>
                    <a:pt x="4" y="6"/>
                  </a:cubicBezTo>
                  <a:cubicBezTo>
                    <a:pt x="4" y="6"/>
                    <a:pt x="3" y="6"/>
                    <a:pt x="3" y="6"/>
                  </a:cubicBezTo>
                  <a:cubicBezTo>
                    <a:pt x="2" y="6"/>
                    <a:pt x="2" y="6"/>
                    <a:pt x="2" y="6"/>
                  </a:cubicBezTo>
                  <a:cubicBezTo>
                    <a:pt x="2" y="7"/>
                    <a:pt x="1" y="7"/>
                    <a:pt x="1" y="7"/>
                  </a:cubicBezTo>
                  <a:cubicBezTo>
                    <a:pt x="1" y="8"/>
                    <a:pt x="1" y="8"/>
                    <a:pt x="1" y="8"/>
                  </a:cubicBezTo>
                  <a:cubicBezTo>
                    <a:pt x="2" y="8"/>
                    <a:pt x="2" y="8"/>
                    <a:pt x="2" y="8"/>
                  </a:cubicBezTo>
                  <a:cubicBezTo>
                    <a:pt x="2" y="8"/>
                    <a:pt x="2" y="8"/>
                    <a:pt x="2" y="8"/>
                  </a:cubicBezTo>
                  <a:cubicBezTo>
                    <a:pt x="2" y="9"/>
                    <a:pt x="2" y="9"/>
                    <a:pt x="6" y="10"/>
                  </a:cubicBezTo>
                  <a:cubicBezTo>
                    <a:pt x="6" y="10"/>
                    <a:pt x="6" y="10"/>
                    <a:pt x="6" y="10"/>
                  </a:cubicBezTo>
                  <a:cubicBezTo>
                    <a:pt x="6" y="10"/>
                    <a:pt x="6" y="10"/>
                    <a:pt x="8" y="9"/>
                  </a:cubicBezTo>
                  <a:cubicBezTo>
                    <a:pt x="8" y="10"/>
                    <a:pt x="9" y="10"/>
                    <a:pt x="9" y="10"/>
                  </a:cubicBezTo>
                  <a:cubicBezTo>
                    <a:pt x="9" y="10"/>
                    <a:pt x="10" y="10"/>
                    <a:pt x="11" y="9"/>
                  </a:cubicBezTo>
                  <a:cubicBezTo>
                    <a:pt x="11" y="10"/>
                    <a:pt x="11" y="10"/>
                    <a:pt x="11" y="11"/>
                  </a:cubicBezTo>
                  <a:cubicBezTo>
                    <a:pt x="11" y="11"/>
                    <a:pt x="11" y="11"/>
                    <a:pt x="11" y="11"/>
                  </a:cubicBezTo>
                  <a:cubicBezTo>
                    <a:pt x="12" y="12"/>
                    <a:pt x="12" y="12"/>
                    <a:pt x="10" y="13"/>
                  </a:cubicBezTo>
                  <a:cubicBezTo>
                    <a:pt x="10" y="14"/>
                    <a:pt x="10" y="14"/>
                    <a:pt x="10" y="14"/>
                  </a:cubicBezTo>
                  <a:cubicBezTo>
                    <a:pt x="11" y="13"/>
                    <a:pt x="11" y="13"/>
                    <a:pt x="11" y="13"/>
                  </a:cubicBezTo>
                  <a:cubicBezTo>
                    <a:pt x="12" y="13"/>
                    <a:pt x="12" y="13"/>
                    <a:pt x="12" y="13"/>
                  </a:cubicBezTo>
                  <a:cubicBezTo>
                    <a:pt x="12" y="14"/>
                    <a:pt x="12" y="14"/>
                    <a:pt x="12" y="14"/>
                  </a:cubicBezTo>
                  <a:cubicBezTo>
                    <a:pt x="12" y="15"/>
                    <a:pt x="12" y="15"/>
                    <a:pt x="12" y="15"/>
                  </a:cubicBezTo>
                  <a:cubicBezTo>
                    <a:pt x="12" y="15"/>
                    <a:pt x="14" y="17"/>
                    <a:pt x="10" y="19"/>
                  </a:cubicBezTo>
                  <a:cubicBezTo>
                    <a:pt x="7" y="20"/>
                    <a:pt x="7" y="20"/>
                    <a:pt x="7" y="21"/>
                  </a:cubicBezTo>
                  <a:cubicBezTo>
                    <a:pt x="8" y="21"/>
                    <a:pt x="8" y="21"/>
                    <a:pt x="8" y="21"/>
                  </a:cubicBezTo>
                  <a:cubicBezTo>
                    <a:pt x="7" y="22"/>
                    <a:pt x="6" y="22"/>
                    <a:pt x="6" y="23"/>
                  </a:cubicBezTo>
                  <a:cubicBezTo>
                    <a:pt x="4" y="22"/>
                    <a:pt x="4" y="22"/>
                    <a:pt x="3" y="22"/>
                  </a:cubicBezTo>
                  <a:cubicBezTo>
                    <a:pt x="2" y="22"/>
                    <a:pt x="2" y="22"/>
                    <a:pt x="1" y="23"/>
                  </a:cubicBezTo>
                  <a:cubicBezTo>
                    <a:pt x="0" y="24"/>
                    <a:pt x="1" y="25"/>
                    <a:pt x="1" y="25"/>
                  </a:cubicBezTo>
                  <a:cubicBezTo>
                    <a:pt x="1" y="25"/>
                    <a:pt x="2" y="25"/>
                    <a:pt x="2" y="25"/>
                  </a:cubicBezTo>
                  <a:cubicBezTo>
                    <a:pt x="3" y="25"/>
                    <a:pt x="4" y="25"/>
                    <a:pt x="5" y="24"/>
                  </a:cubicBezTo>
                  <a:cubicBezTo>
                    <a:pt x="5" y="24"/>
                    <a:pt x="5" y="24"/>
                    <a:pt x="6" y="23"/>
                  </a:cubicBezTo>
                  <a:cubicBezTo>
                    <a:pt x="6" y="24"/>
                    <a:pt x="6" y="24"/>
                    <a:pt x="7" y="27"/>
                  </a:cubicBezTo>
                  <a:cubicBezTo>
                    <a:pt x="8" y="27"/>
                    <a:pt x="8" y="27"/>
                    <a:pt x="8" y="27"/>
                  </a:cubicBezTo>
                  <a:cubicBezTo>
                    <a:pt x="7" y="28"/>
                    <a:pt x="7" y="28"/>
                    <a:pt x="7" y="28"/>
                  </a:cubicBezTo>
                  <a:cubicBezTo>
                    <a:pt x="7" y="29"/>
                    <a:pt x="7" y="30"/>
                    <a:pt x="7" y="30"/>
                  </a:cubicBezTo>
                  <a:cubicBezTo>
                    <a:pt x="8" y="29"/>
                    <a:pt x="8" y="29"/>
                    <a:pt x="9" y="29"/>
                  </a:cubicBezTo>
                  <a:cubicBezTo>
                    <a:pt x="9" y="30"/>
                    <a:pt x="9" y="30"/>
                    <a:pt x="9" y="31"/>
                  </a:cubicBezTo>
                  <a:cubicBezTo>
                    <a:pt x="12" y="32"/>
                    <a:pt x="12" y="32"/>
                    <a:pt x="12" y="32"/>
                  </a:cubicBezTo>
                  <a:cubicBezTo>
                    <a:pt x="13" y="31"/>
                    <a:pt x="13" y="31"/>
                    <a:pt x="13" y="31"/>
                  </a:cubicBezTo>
                  <a:cubicBezTo>
                    <a:pt x="13" y="31"/>
                    <a:pt x="10" y="28"/>
                    <a:pt x="12" y="27"/>
                  </a:cubicBezTo>
                  <a:cubicBezTo>
                    <a:pt x="13" y="30"/>
                    <a:pt x="15" y="30"/>
                    <a:pt x="15" y="30"/>
                  </a:cubicBezTo>
                  <a:cubicBezTo>
                    <a:pt x="16" y="29"/>
                    <a:pt x="16" y="29"/>
                    <a:pt x="16" y="28"/>
                  </a:cubicBezTo>
                  <a:cubicBezTo>
                    <a:pt x="16" y="28"/>
                    <a:pt x="16" y="28"/>
                    <a:pt x="16" y="28"/>
                  </a:cubicBezTo>
                  <a:cubicBezTo>
                    <a:pt x="16" y="28"/>
                    <a:pt x="16" y="28"/>
                    <a:pt x="16"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7" y="28"/>
                    <a:pt x="17" y="28"/>
                  </a:cubicBezTo>
                  <a:cubicBezTo>
                    <a:pt x="17" y="28"/>
                    <a:pt x="15" y="23"/>
                    <a:pt x="16" y="21"/>
                  </a:cubicBezTo>
                  <a:cubicBezTo>
                    <a:pt x="16" y="21"/>
                    <a:pt x="17" y="20"/>
                    <a:pt x="18" y="20"/>
                  </a:cubicBezTo>
                  <a:cubicBezTo>
                    <a:pt x="18" y="20"/>
                    <a:pt x="18" y="20"/>
                    <a:pt x="18" y="20"/>
                  </a:cubicBezTo>
                  <a:cubicBezTo>
                    <a:pt x="18" y="21"/>
                    <a:pt x="18" y="21"/>
                    <a:pt x="19" y="23"/>
                  </a:cubicBezTo>
                  <a:cubicBezTo>
                    <a:pt x="20" y="24"/>
                    <a:pt x="20" y="24"/>
                    <a:pt x="20" y="24"/>
                  </a:cubicBezTo>
                  <a:cubicBezTo>
                    <a:pt x="21" y="23"/>
                    <a:pt x="21" y="23"/>
                    <a:pt x="21" y="23"/>
                  </a:cubicBezTo>
                  <a:cubicBezTo>
                    <a:pt x="22" y="23"/>
                    <a:pt x="22" y="23"/>
                    <a:pt x="22" y="23"/>
                  </a:cubicBezTo>
                  <a:cubicBezTo>
                    <a:pt x="23" y="21"/>
                    <a:pt x="23" y="21"/>
                    <a:pt x="23" y="21"/>
                  </a:cubicBezTo>
                  <a:cubicBezTo>
                    <a:pt x="24" y="21"/>
                    <a:pt x="24" y="21"/>
                    <a:pt x="25" y="21"/>
                  </a:cubicBezTo>
                  <a:cubicBezTo>
                    <a:pt x="25" y="21"/>
                    <a:pt x="25" y="21"/>
                    <a:pt x="25" y="21"/>
                  </a:cubicBezTo>
                  <a:cubicBezTo>
                    <a:pt x="25" y="20"/>
                    <a:pt x="25" y="20"/>
                    <a:pt x="25" y="20"/>
                  </a:cubicBezTo>
                  <a:cubicBezTo>
                    <a:pt x="24" y="18"/>
                    <a:pt x="23" y="18"/>
                    <a:pt x="23" y="18"/>
                  </a:cubicBezTo>
                  <a:cubicBezTo>
                    <a:pt x="22" y="17"/>
                    <a:pt x="21" y="17"/>
                    <a:pt x="21" y="16"/>
                  </a:cubicBezTo>
                  <a:cubicBezTo>
                    <a:pt x="20" y="15"/>
                    <a:pt x="19" y="15"/>
                    <a:pt x="19" y="14"/>
                  </a:cubicBezTo>
                  <a:cubicBezTo>
                    <a:pt x="19" y="14"/>
                    <a:pt x="19" y="14"/>
                    <a:pt x="21" y="14"/>
                  </a:cubicBezTo>
                  <a:cubicBezTo>
                    <a:pt x="22" y="13"/>
                    <a:pt x="22" y="12"/>
                    <a:pt x="22" y="12"/>
                  </a:cubicBezTo>
                  <a:cubicBezTo>
                    <a:pt x="22" y="12"/>
                    <a:pt x="22" y="12"/>
                    <a:pt x="22" y="12"/>
                  </a:cubicBezTo>
                  <a:cubicBezTo>
                    <a:pt x="22" y="12"/>
                    <a:pt x="22" y="12"/>
                    <a:pt x="22" y="12"/>
                  </a:cubicBezTo>
                  <a:cubicBezTo>
                    <a:pt x="21" y="12"/>
                    <a:pt x="21" y="12"/>
                    <a:pt x="21" y="12"/>
                  </a:cubicBezTo>
                  <a:cubicBezTo>
                    <a:pt x="21" y="12"/>
                    <a:pt x="21" y="12"/>
                    <a:pt x="21" y="12"/>
                  </a:cubicBezTo>
                  <a:cubicBezTo>
                    <a:pt x="21" y="12"/>
                    <a:pt x="22" y="12"/>
                    <a:pt x="22" y="11"/>
                  </a:cubicBezTo>
                  <a:cubicBezTo>
                    <a:pt x="22" y="11"/>
                    <a:pt x="22" y="11"/>
                    <a:pt x="22" y="11"/>
                  </a:cubicBezTo>
                  <a:cubicBezTo>
                    <a:pt x="21" y="11"/>
                    <a:pt x="21" y="11"/>
                    <a:pt x="20" y="11"/>
                  </a:cubicBezTo>
                  <a:cubicBezTo>
                    <a:pt x="21" y="10"/>
                    <a:pt x="21" y="10"/>
                    <a:pt x="21" y="10"/>
                  </a:cubicBezTo>
                  <a:cubicBezTo>
                    <a:pt x="21" y="10"/>
                    <a:pt x="21" y="10"/>
                    <a:pt x="19" y="9"/>
                  </a:cubicBezTo>
                  <a:cubicBezTo>
                    <a:pt x="19" y="9"/>
                    <a:pt x="19" y="9"/>
                    <a:pt x="20" y="8"/>
                  </a:cubicBezTo>
                  <a:cubicBezTo>
                    <a:pt x="19" y="8"/>
                    <a:pt x="19" y="8"/>
                    <a:pt x="19" y="8"/>
                  </a:cubicBezTo>
                  <a:cubicBezTo>
                    <a:pt x="19" y="8"/>
                    <a:pt x="20" y="8"/>
                    <a:pt x="20" y="7"/>
                  </a:cubicBezTo>
                  <a:cubicBezTo>
                    <a:pt x="20" y="7"/>
                    <a:pt x="20" y="7"/>
                    <a:pt x="20" y="7"/>
                  </a:cubicBezTo>
                  <a:cubicBezTo>
                    <a:pt x="19" y="7"/>
                    <a:pt x="19" y="7"/>
                    <a:pt x="19" y="7"/>
                  </a:cubicBezTo>
                  <a:cubicBezTo>
                    <a:pt x="18" y="7"/>
                    <a:pt x="18" y="7"/>
                    <a:pt x="18" y="7"/>
                  </a:cubicBezTo>
                  <a:cubicBezTo>
                    <a:pt x="17" y="7"/>
                    <a:pt x="17" y="7"/>
                    <a:pt x="17" y="7"/>
                  </a:cubicBezTo>
                  <a:cubicBezTo>
                    <a:pt x="18" y="7"/>
                    <a:pt x="18" y="6"/>
                    <a:pt x="18" y="6"/>
                  </a:cubicBezTo>
                  <a:cubicBezTo>
                    <a:pt x="17" y="6"/>
                    <a:pt x="17" y="6"/>
                    <a:pt x="17" y="6"/>
                  </a:cubicBezTo>
                  <a:cubicBezTo>
                    <a:pt x="18" y="6"/>
                    <a:pt x="18" y="5"/>
                    <a:pt x="18" y="5"/>
                  </a:cubicBezTo>
                  <a:cubicBezTo>
                    <a:pt x="18" y="5"/>
                    <a:pt x="18" y="5"/>
                    <a:pt x="18" y="4"/>
                  </a:cubicBezTo>
                  <a:cubicBezTo>
                    <a:pt x="17" y="3"/>
                    <a:pt x="17" y="3"/>
                    <a:pt x="16" y="3"/>
                  </a:cubicBezTo>
                  <a:cubicBezTo>
                    <a:pt x="16" y="3"/>
                    <a:pt x="16" y="3"/>
                    <a:pt x="16" y="3"/>
                  </a:cubicBezTo>
                  <a:cubicBezTo>
                    <a:pt x="15" y="3"/>
                    <a:pt x="15" y="4"/>
                    <a:pt x="14" y="5"/>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4" y="4"/>
                    <a:pt x="14" y="4"/>
                    <a:pt x="14" y="4"/>
                  </a:cubicBezTo>
                  <a:cubicBezTo>
                    <a:pt x="13" y="5"/>
                    <a:pt x="13" y="5"/>
                    <a:pt x="12" y="5"/>
                  </a:cubicBezTo>
                  <a:cubicBezTo>
                    <a:pt x="12" y="5"/>
                    <a:pt x="12" y="5"/>
                    <a:pt x="12" y="5"/>
                  </a:cubicBezTo>
                  <a:cubicBezTo>
                    <a:pt x="13" y="3"/>
                    <a:pt x="15" y="3"/>
                    <a:pt x="15" y="1"/>
                  </a:cubicBezTo>
                  <a:cubicBezTo>
                    <a:pt x="14" y="1"/>
                    <a:pt x="14" y="1"/>
                    <a:pt x="13" y="1"/>
                  </a:cubicBezTo>
                  <a:cubicBezTo>
                    <a:pt x="13" y="1"/>
                    <a:pt x="11" y="1"/>
                    <a:pt x="10" y="2"/>
                  </a:cubicBezTo>
                  <a:cubicBezTo>
                    <a:pt x="9" y="3"/>
                    <a:pt x="9" y="3"/>
                    <a:pt x="9" y="3"/>
                  </a:cubicBezTo>
                  <a:cubicBezTo>
                    <a:pt x="9" y="4"/>
                    <a:pt x="9" y="4"/>
                    <a:pt x="8" y="4"/>
                  </a:cubicBezTo>
                  <a:cubicBezTo>
                    <a:pt x="8" y="5"/>
                    <a:pt x="8" y="6"/>
                    <a:pt x="6" y="6"/>
                  </a:cubicBezTo>
                  <a:cubicBezTo>
                    <a:pt x="6" y="6"/>
                    <a:pt x="6" y="6"/>
                    <a:pt x="6" y="6"/>
                  </a:cubicBezTo>
                  <a:cubicBezTo>
                    <a:pt x="7" y="3"/>
                    <a:pt x="9" y="2"/>
                    <a:pt x="12" y="0"/>
                  </a:cubicBezTo>
                  <a:cubicBezTo>
                    <a:pt x="12" y="0"/>
                    <a:pt x="12" y="0"/>
                    <a:pt x="11" y="0"/>
                  </a:cubicBezTo>
                  <a:cubicBezTo>
                    <a:pt x="11" y="0"/>
                    <a:pt x="11" y="0"/>
                    <a:pt x="1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4" name="Freeform 62"/>
            <p:cNvSpPr>
              <a:spLocks/>
            </p:cNvSpPr>
            <p:nvPr/>
          </p:nvSpPr>
          <p:spPr bwMode="auto">
            <a:xfrm>
              <a:off x="4335463" y="1504950"/>
              <a:ext cx="36513" cy="28575"/>
            </a:xfrm>
            <a:custGeom>
              <a:avLst/>
              <a:gdLst/>
              <a:ahLst/>
              <a:cxnLst>
                <a:cxn ang="0">
                  <a:pos x="3" y="0"/>
                </a:cxn>
                <a:cxn ang="0">
                  <a:pos x="2" y="1"/>
                </a:cxn>
                <a:cxn ang="0">
                  <a:pos x="2" y="1"/>
                </a:cxn>
                <a:cxn ang="0">
                  <a:pos x="1" y="2"/>
                </a:cxn>
                <a:cxn ang="0">
                  <a:pos x="0" y="3"/>
                </a:cxn>
                <a:cxn ang="0">
                  <a:pos x="0" y="3"/>
                </a:cxn>
                <a:cxn ang="0">
                  <a:pos x="2" y="3"/>
                </a:cxn>
                <a:cxn ang="0">
                  <a:pos x="3" y="2"/>
                </a:cxn>
                <a:cxn ang="0">
                  <a:pos x="4" y="2"/>
                </a:cxn>
                <a:cxn ang="0">
                  <a:pos x="4" y="2"/>
                </a:cxn>
                <a:cxn ang="0">
                  <a:pos x="4" y="2"/>
                </a:cxn>
                <a:cxn ang="0">
                  <a:pos x="4" y="1"/>
                </a:cxn>
                <a:cxn ang="0">
                  <a:pos x="4" y="1"/>
                </a:cxn>
                <a:cxn ang="0">
                  <a:pos x="4" y="1"/>
                </a:cxn>
                <a:cxn ang="0">
                  <a:pos x="4" y="1"/>
                </a:cxn>
                <a:cxn ang="0">
                  <a:pos x="4" y="1"/>
                </a:cxn>
                <a:cxn ang="0">
                  <a:pos x="3" y="0"/>
                </a:cxn>
                <a:cxn ang="0">
                  <a:pos x="3" y="0"/>
                </a:cxn>
              </a:cxnLst>
              <a:rect l="0" t="0" r="r" b="b"/>
              <a:pathLst>
                <a:path w="4" h="3">
                  <a:moveTo>
                    <a:pt x="3" y="0"/>
                  </a:moveTo>
                  <a:cubicBezTo>
                    <a:pt x="2" y="0"/>
                    <a:pt x="2" y="1"/>
                    <a:pt x="2" y="1"/>
                  </a:cubicBezTo>
                  <a:cubicBezTo>
                    <a:pt x="2" y="1"/>
                    <a:pt x="2" y="1"/>
                    <a:pt x="2" y="1"/>
                  </a:cubicBezTo>
                  <a:cubicBezTo>
                    <a:pt x="1" y="2"/>
                    <a:pt x="1" y="2"/>
                    <a:pt x="1" y="2"/>
                  </a:cubicBezTo>
                  <a:cubicBezTo>
                    <a:pt x="0" y="3"/>
                    <a:pt x="0" y="3"/>
                    <a:pt x="0" y="3"/>
                  </a:cubicBezTo>
                  <a:cubicBezTo>
                    <a:pt x="0" y="3"/>
                    <a:pt x="0" y="3"/>
                    <a:pt x="0" y="3"/>
                  </a:cubicBezTo>
                  <a:cubicBezTo>
                    <a:pt x="2" y="3"/>
                    <a:pt x="2" y="3"/>
                    <a:pt x="2" y="3"/>
                  </a:cubicBezTo>
                  <a:cubicBezTo>
                    <a:pt x="3" y="3"/>
                    <a:pt x="3" y="3"/>
                    <a:pt x="3" y="2"/>
                  </a:cubicBezTo>
                  <a:cubicBezTo>
                    <a:pt x="4" y="2"/>
                    <a:pt x="4" y="2"/>
                    <a:pt x="4" y="2"/>
                  </a:cubicBezTo>
                  <a:cubicBezTo>
                    <a:pt x="4" y="2"/>
                    <a:pt x="4" y="2"/>
                    <a:pt x="4" y="2"/>
                  </a:cubicBezTo>
                  <a:cubicBezTo>
                    <a:pt x="4" y="2"/>
                    <a:pt x="4" y="2"/>
                    <a:pt x="4" y="2"/>
                  </a:cubicBezTo>
                  <a:cubicBezTo>
                    <a:pt x="4" y="1"/>
                    <a:pt x="4" y="1"/>
                    <a:pt x="4" y="1"/>
                  </a:cubicBezTo>
                  <a:cubicBezTo>
                    <a:pt x="4" y="1"/>
                    <a:pt x="4" y="1"/>
                    <a:pt x="4" y="1"/>
                  </a:cubicBezTo>
                  <a:cubicBezTo>
                    <a:pt x="4" y="1"/>
                    <a:pt x="4" y="1"/>
                    <a:pt x="4" y="1"/>
                  </a:cubicBezTo>
                  <a:cubicBezTo>
                    <a:pt x="4" y="1"/>
                    <a:pt x="4" y="1"/>
                    <a:pt x="4" y="1"/>
                  </a:cubicBezTo>
                  <a:cubicBezTo>
                    <a:pt x="4" y="1"/>
                    <a:pt x="4" y="1"/>
                    <a:pt x="4" y="1"/>
                  </a:cubicBezTo>
                  <a:cubicBezTo>
                    <a:pt x="4"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5" name="Freeform 63"/>
            <p:cNvSpPr>
              <a:spLocks/>
            </p:cNvSpPr>
            <p:nvPr/>
          </p:nvSpPr>
          <p:spPr bwMode="auto">
            <a:xfrm>
              <a:off x="4371976" y="1514475"/>
              <a:ext cx="19050" cy="19050"/>
            </a:xfrm>
            <a:custGeom>
              <a:avLst/>
              <a:gdLst/>
              <a:ahLst/>
              <a:cxnLst>
                <a:cxn ang="0">
                  <a:pos x="1" y="0"/>
                </a:cxn>
                <a:cxn ang="0">
                  <a:pos x="0" y="1"/>
                </a:cxn>
                <a:cxn ang="0">
                  <a:pos x="1" y="2"/>
                </a:cxn>
                <a:cxn ang="0">
                  <a:pos x="1" y="1"/>
                </a:cxn>
                <a:cxn ang="0">
                  <a:pos x="1" y="0"/>
                </a:cxn>
                <a:cxn ang="0">
                  <a:pos x="1" y="0"/>
                </a:cxn>
              </a:cxnLst>
              <a:rect l="0" t="0" r="r" b="b"/>
              <a:pathLst>
                <a:path w="2" h="2">
                  <a:moveTo>
                    <a:pt x="1" y="0"/>
                  </a:moveTo>
                  <a:cubicBezTo>
                    <a:pt x="1" y="0"/>
                    <a:pt x="0" y="1"/>
                    <a:pt x="0" y="1"/>
                  </a:cubicBezTo>
                  <a:cubicBezTo>
                    <a:pt x="0" y="2"/>
                    <a:pt x="1" y="2"/>
                    <a:pt x="1" y="2"/>
                  </a:cubicBezTo>
                  <a:cubicBezTo>
                    <a:pt x="1" y="2"/>
                    <a:pt x="1" y="2"/>
                    <a:pt x="1" y="1"/>
                  </a:cubicBezTo>
                  <a:cubicBezTo>
                    <a:pt x="1" y="1"/>
                    <a:pt x="2"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6" name="Freeform 64"/>
            <p:cNvSpPr>
              <a:spLocks/>
            </p:cNvSpPr>
            <p:nvPr/>
          </p:nvSpPr>
          <p:spPr bwMode="auto">
            <a:xfrm>
              <a:off x="4260851" y="1262063"/>
              <a:ext cx="74613" cy="28575"/>
            </a:xfrm>
            <a:custGeom>
              <a:avLst/>
              <a:gdLst/>
              <a:ahLst/>
              <a:cxnLst>
                <a:cxn ang="0">
                  <a:pos x="8" y="0"/>
                </a:cxn>
                <a:cxn ang="0">
                  <a:pos x="6" y="1"/>
                </a:cxn>
                <a:cxn ang="0">
                  <a:pos x="7" y="0"/>
                </a:cxn>
                <a:cxn ang="0">
                  <a:pos x="1" y="1"/>
                </a:cxn>
                <a:cxn ang="0">
                  <a:pos x="0" y="3"/>
                </a:cxn>
                <a:cxn ang="0">
                  <a:pos x="1" y="2"/>
                </a:cxn>
                <a:cxn ang="0">
                  <a:pos x="1" y="2"/>
                </a:cxn>
                <a:cxn ang="0">
                  <a:pos x="0" y="3"/>
                </a:cxn>
                <a:cxn ang="0">
                  <a:pos x="1" y="3"/>
                </a:cxn>
                <a:cxn ang="0">
                  <a:pos x="1" y="2"/>
                </a:cxn>
                <a:cxn ang="0">
                  <a:pos x="2" y="2"/>
                </a:cxn>
                <a:cxn ang="0">
                  <a:pos x="4" y="1"/>
                </a:cxn>
                <a:cxn ang="0">
                  <a:pos x="4" y="1"/>
                </a:cxn>
                <a:cxn ang="0">
                  <a:pos x="2" y="2"/>
                </a:cxn>
                <a:cxn ang="0">
                  <a:pos x="7" y="1"/>
                </a:cxn>
                <a:cxn ang="0">
                  <a:pos x="8" y="0"/>
                </a:cxn>
              </a:cxnLst>
              <a:rect l="0" t="0" r="r" b="b"/>
              <a:pathLst>
                <a:path w="8" h="3">
                  <a:moveTo>
                    <a:pt x="8" y="0"/>
                  </a:moveTo>
                  <a:cubicBezTo>
                    <a:pt x="7" y="0"/>
                    <a:pt x="7" y="0"/>
                    <a:pt x="6" y="1"/>
                  </a:cubicBezTo>
                  <a:cubicBezTo>
                    <a:pt x="7" y="0"/>
                    <a:pt x="7" y="0"/>
                    <a:pt x="7" y="0"/>
                  </a:cubicBezTo>
                  <a:cubicBezTo>
                    <a:pt x="1" y="1"/>
                    <a:pt x="1" y="1"/>
                    <a:pt x="1" y="1"/>
                  </a:cubicBezTo>
                  <a:cubicBezTo>
                    <a:pt x="1" y="2"/>
                    <a:pt x="0" y="2"/>
                    <a:pt x="0" y="3"/>
                  </a:cubicBezTo>
                  <a:cubicBezTo>
                    <a:pt x="1" y="2"/>
                    <a:pt x="1" y="2"/>
                    <a:pt x="1" y="2"/>
                  </a:cubicBezTo>
                  <a:cubicBezTo>
                    <a:pt x="1" y="2"/>
                    <a:pt x="1" y="2"/>
                    <a:pt x="1" y="2"/>
                  </a:cubicBezTo>
                  <a:cubicBezTo>
                    <a:pt x="0" y="3"/>
                    <a:pt x="0" y="3"/>
                    <a:pt x="0" y="3"/>
                  </a:cubicBezTo>
                  <a:cubicBezTo>
                    <a:pt x="0" y="3"/>
                    <a:pt x="0" y="3"/>
                    <a:pt x="1" y="3"/>
                  </a:cubicBezTo>
                  <a:cubicBezTo>
                    <a:pt x="1" y="3"/>
                    <a:pt x="1" y="3"/>
                    <a:pt x="1" y="2"/>
                  </a:cubicBezTo>
                  <a:cubicBezTo>
                    <a:pt x="2" y="2"/>
                    <a:pt x="2" y="2"/>
                    <a:pt x="2" y="2"/>
                  </a:cubicBezTo>
                  <a:cubicBezTo>
                    <a:pt x="4" y="1"/>
                    <a:pt x="4" y="1"/>
                    <a:pt x="4" y="1"/>
                  </a:cubicBezTo>
                  <a:cubicBezTo>
                    <a:pt x="4" y="1"/>
                    <a:pt x="4" y="1"/>
                    <a:pt x="4" y="1"/>
                  </a:cubicBezTo>
                  <a:cubicBezTo>
                    <a:pt x="3" y="2"/>
                    <a:pt x="3" y="2"/>
                    <a:pt x="2" y="2"/>
                  </a:cubicBezTo>
                  <a:cubicBezTo>
                    <a:pt x="3" y="2"/>
                    <a:pt x="5" y="2"/>
                    <a:pt x="7" y="1"/>
                  </a:cubicBezTo>
                  <a:cubicBezTo>
                    <a:pt x="8" y="0"/>
                    <a:pt x="8" y="0"/>
                    <a:pt x="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7" name="Freeform 65"/>
            <p:cNvSpPr>
              <a:spLocks/>
            </p:cNvSpPr>
            <p:nvPr/>
          </p:nvSpPr>
          <p:spPr bwMode="auto">
            <a:xfrm>
              <a:off x="4251326" y="1290638"/>
              <a:ext cx="28575" cy="9525"/>
            </a:xfrm>
            <a:custGeom>
              <a:avLst/>
              <a:gdLst/>
              <a:ahLst/>
              <a:cxnLst>
                <a:cxn ang="0">
                  <a:pos x="2" y="0"/>
                </a:cxn>
                <a:cxn ang="0">
                  <a:pos x="0" y="1"/>
                </a:cxn>
                <a:cxn ang="0">
                  <a:pos x="0" y="1"/>
                </a:cxn>
                <a:cxn ang="0">
                  <a:pos x="2" y="0"/>
                </a:cxn>
                <a:cxn ang="0">
                  <a:pos x="3" y="0"/>
                </a:cxn>
                <a:cxn ang="0">
                  <a:pos x="2" y="0"/>
                </a:cxn>
              </a:cxnLst>
              <a:rect l="0" t="0" r="r" b="b"/>
              <a:pathLst>
                <a:path w="3" h="1">
                  <a:moveTo>
                    <a:pt x="2" y="0"/>
                  </a:moveTo>
                  <a:cubicBezTo>
                    <a:pt x="2" y="0"/>
                    <a:pt x="0" y="1"/>
                    <a:pt x="0" y="1"/>
                  </a:cubicBezTo>
                  <a:cubicBezTo>
                    <a:pt x="0" y="1"/>
                    <a:pt x="0" y="1"/>
                    <a:pt x="0" y="1"/>
                  </a:cubicBezTo>
                  <a:cubicBezTo>
                    <a:pt x="0" y="1"/>
                    <a:pt x="2" y="0"/>
                    <a:pt x="2" y="0"/>
                  </a:cubicBezTo>
                  <a:cubicBezTo>
                    <a:pt x="3" y="0"/>
                    <a:pt x="3" y="0"/>
                    <a:pt x="3"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8" name="Freeform 66"/>
            <p:cNvSpPr>
              <a:spLocks/>
            </p:cNvSpPr>
            <p:nvPr/>
          </p:nvSpPr>
          <p:spPr bwMode="auto">
            <a:xfrm>
              <a:off x="4241801" y="1281113"/>
              <a:ext cx="93663" cy="46038"/>
            </a:xfrm>
            <a:custGeom>
              <a:avLst/>
              <a:gdLst/>
              <a:ahLst/>
              <a:cxnLst>
                <a:cxn ang="0">
                  <a:pos x="7" y="0"/>
                </a:cxn>
                <a:cxn ang="0">
                  <a:pos x="5" y="1"/>
                </a:cxn>
                <a:cxn ang="0">
                  <a:pos x="4" y="1"/>
                </a:cxn>
                <a:cxn ang="0">
                  <a:pos x="3" y="1"/>
                </a:cxn>
                <a:cxn ang="0">
                  <a:pos x="2" y="2"/>
                </a:cxn>
                <a:cxn ang="0">
                  <a:pos x="1" y="3"/>
                </a:cxn>
                <a:cxn ang="0">
                  <a:pos x="1" y="3"/>
                </a:cxn>
                <a:cxn ang="0">
                  <a:pos x="2" y="3"/>
                </a:cxn>
                <a:cxn ang="0">
                  <a:pos x="3" y="3"/>
                </a:cxn>
                <a:cxn ang="0">
                  <a:pos x="3" y="3"/>
                </a:cxn>
                <a:cxn ang="0">
                  <a:pos x="3" y="3"/>
                </a:cxn>
                <a:cxn ang="0">
                  <a:pos x="3" y="4"/>
                </a:cxn>
                <a:cxn ang="0">
                  <a:pos x="3" y="4"/>
                </a:cxn>
                <a:cxn ang="0">
                  <a:pos x="2" y="4"/>
                </a:cxn>
                <a:cxn ang="0">
                  <a:pos x="2" y="4"/>
                </a:cxn>
                <a:cxn ang="0">
                  <a:pos x="1" y="4"/>
                </a:cxn>
                <a:cxn ang="0">
                  <a:pos x="0" y="5"/>
                </a:cxn>
                <a:cxn ang="0">
                  <a:pos x="0" y="5"/>
                </a:cxn>
                <a:cxn ang="0">
                  <a:pos x="0" y="5"/>
                </a:cxn>
                <a:cxn ang="0">
                  <a:pos x="4" y="4"/>
                </a:cxn>
                <a:cxn ang="0">
                  <a:pos x="5" y="4"/>
                </a:cxn>
                <a:cxn ang="0">
                  <a:pos x="5" y="4"/>
                </a:cxn>
                <a:cxn ang="0">
                  <a:pos x="6" y="4"/>
                </a:cxn>
                <a:cxn ang="0">
                  <a:pos x="8" y="3"/>
                </a:cxn>
                <a:cxn ang="0">
                  <a:pos x="9" y="2"/>
                </a:cxn>
                <a:cxn ang="0">
                  <a:pos x="9" y="2"/>
                </a:cxn>
                <a:cxn ang="0">
                  <a:pos x="9" y="2"/>
                </a:cxn>
                <a:cxn ang="0">
                  <a:pos x="8" y="3"/>
                </a:cxn>
                <a:cxn ang="0">
                  <a:pos x="7" y="3"/>
                </a:cxn>
                <a:cxn ang="0">
                  <a:pos x="10" y="0"/>
                </a:cxn>
                <a:cxn ang="0">
                  <a:pos x="10" y="0"/>
                </a:cxn>
                <a:cxn ang="0">
                  <a:pos x="10" y="0"/>
                </a:cxn>
                <a:cxn ang="0">
                  <a:pos x="8" y="1"/>
                </a:cxn>
                <a:cxn ang="0">
                  <a:pos x="8" y="2"/>
                </a:cxn>
                <a:cxn ang="0">
                  <a:pos x="6" y="3"/>
                </a:cxn>
                <a:cxn ang="0">
                  <a:pos x="5" y="3"/>
                </a:cxn>
                <a:cxn ang="0">
                  <a:pos x="4" y="3"/>
                </a:cxn>
                <a:cxn ang="0">
                  <a:pos x="5" y="2"/>
                </a:cxn>
                <a:cxn ang="0">
                  <a:pos x="6" y="1"/>
                </a:cxn>
                <a:cxn ang="0">
                  <a:pos x="7" y="0"/>
                </a:cxn>
                <a:cxn ang="0">
                  <a:pos x="7" y="0"/>
                </a:cxn>
                <a:cxn ang="0">
                  <a:pos x="7" y="0"/>
                </a:cxn>
                <a:cxn ang="0">
                  <a:pos x="7" y="0"/>
                </a:cxn>
              </a:cxnLst>
              <a:rect l="0" t="0" r="r" b="b"/>
              <a:pathLst>
                <a:path w="10" h="5">
                  <a:moveTo>
                    <a:pt x="7" y="0"/>
                  </a:moveTo>
                  <a:cubicBezTo>
                    <a:pt x="7" y="0"/>
                    <a:pt x="5" y="0"/>
                    <a:pt x="5" y="1"/>
                  </a:cubicBezTo>
                  <a:cubicBezTo>
                    <a:pt x="4" y="1"/>
                    <a:pt x="4" y="1"/>
                    <a:pt x="4" y="1"/>
                  </a:cubicBezTo>
                  <a:cubicBezTo>
                    <a:pt x="3" y="1"/>
                    <a:pt x="3" y="1"/>
                    <a:pt x="3" y="1"/>
                  </a:cubicBezTo>
                  <a:cubicBezTo>
                    <a:pt x="3" y="2"/>
                    <a:pt x="2" y="2"/>
                    <a:pt x="2" y="2"/>
                  </a:cubicBezTo>
                  <a:cubicBezTo>
                    <a:pt x="1" y="3"/>
                    <a:pt x="1" y="3"/>
                    <a:pt x="1" y="3"/>
                  </a:cubicBezTo>
                  <a:cubicBezTo>
                    <a:pt x="1" y="3"/>
                    <a:pt x="1" y="3"/>
                    <a:pt x="1" y="3"/>
                  </a:cubicBezTo>
                  <a:cubicBezTo>
                    <a:pt x="2" y="3"/>
                    <a:pt x="2" y="3"/>
                    <a:pt x="2" y="3"/>
                  </a:cubicBezTo>
                  <a:cubicBezTo>
                    <a:pt x="3" y="3"/>
                    <a:pt x="3" y="3"/>
                    <a:pt x="3" y="3"/>
                  </a:cubicBezTo>
                  <a:cubicBezTo>
                    <a:pt x="3" y="3"/>
                    <a:pt x="3" y="3"/>
                    <a:pt x="3" y="3"/>
                  </a:cubicBezTo>
                  <a:cubicBezTo>
                    <a:pt x="3" y="3"/>
                    <a:pt x="3" y="3"/>
                    <a:pt x="3" y="3"/>
                  </a:cubicBezTo>
                  <a:cubicBezTo>
                    <a:pt x="3" y="4"/>
                    <a:pt x="3" y="4"/>
                    <a:pt x="3" y="4"/>
                  </a:cubicBezTo>
                  <a:cubicBezTo>
                    <a:pt x="3" y="4"/>
                    <a:pt x="3" y="4"/>
                    <a:pt x="3" y="4"/>
                  </a:cubicBezTo>
                  <a:cubicBezTo>
                    <a:pt x="3" y="4"/>
                    <a:pt x="3" y="4"/>
                    <a:pt x="2" y="4"/>
                  </a:cubicBezTo>
                  <a:cubicBezTo>
                    <a:pt x="2" y="4"/>
                    <a:pt x="2" y="4"/>
                    <a:pt x="2" y="4"/>
                  </a:cubicBezTo>
                  <a:cubicBezTo>
                    <a:pt x="2" y="4"/>
                    <a:pt x="1" y="4"/>
                    <a:pt x="1" y="4"/>
                  </a:cubicBezTo>
                  <a:cubicBezTo>
                    <a:pt x="0" y="4"/>
                    <a:pt x="0" y="5"/>
                    <a:pt x="0" y="5"/>
                  </a:cubicBezTo>
                  <a:cubicBezTo>
                    <a:pt x="0" y="5"/>
                    <a:pt x="0" y="5"/>
                    <a:pt x="0" y="5"/>
                  </a:cubicBezTo>
                  <a:cubicBezTo>
                    <a:pt x="0" y="5"/>
                    <a:pt x="0" y="5"/>
                    <a:pt x="0" y="5"/>
                  </a:cubicBezTo>
                  <a:cubicBezTo>
                    <a:pt x="2" y="5"/>
                    <a:pt x="3" y="4"/>
                    <a:pt x="4" y="4"/>
                  </a:cubicBezTo>
                  <a:cubicBezTo>
                    <a:pt x="4" y="4"/>
                    <a:pt x="5" y="4"/>
                    <a:pt x="5" y="4"/>
                  </a:cubicBezTo>
                  <a:cubicBezTo>
                    <a:pt x="5" y="4"/>
                    <a:pt x="5" y="4"/>
                    <a:pt x="5" y="4"/>
                  </a:cubicBezTo>
                  <a:cubicBezTo>
                    <a:pt x="6" y="4"/>
                    <a:pt x="6" y="4"/>
                    <a:pt x="6" y="4"/>
                  </a:cubicBezTo>
                  <a:cubicBezTo>
                    <a:pt x="6" y="4"/>
                    <a:pt x="7" y="4"/>
                    <a:pt x="8" y="3"/>
                  </a:cubicBezTo>
                  <a:cubicBezTo>
                    <a:pt x="9" y="2"/>
                    <a:pt x="9" y="2"/>
                    <a:pt x="9" y="2"/>
                  </a:cubicBezTo>
                  <a:cubicBezTo>
                    <a:pt x="9" y="2"/>
                    <a:pt x="9" y="2"/>
                    <a:pt x="9" y="2"/>
                  </a:cubicBezTo>
                  <a:cubicBezTo>
                    <a:pt x="9" y="2"/>
                    <a:pt x="9" y="2"/>
                    <a:pt x="9" y="2"/>
                  </a:cubicBezTo>
                  <a:cubicBezTo>
                    <a:pt x="8" y="3"/>
                    <a:pt x="8" y="3"/>
                    <a:pt x="8" y="3"/>
                  </a:cubicBezTo>
                  <a:cubicBezTo>
                    <a:pt x="7" y="3"/>
                    <a:pt x="7" y="3"/>
                    <a:pt x="7" y="3"/>
                  </a:cubicBezTo>
                  <a:cubicBezTo>
                    <a:pt x="10" y="0"/>
                    <a:pt x="10" y="0"/>
                    <a:pt x="10" y="0"/>
                  </a:cubicBezTo>
                  <a:cubicBezTo>
                    <a:pt x="10" y="0"/>
                    <a:pt x="10" y="0"/>
                    <a:pt x="10" y="0"/>
                  </a:cubicBezTo>
                  <a:cubicBezTo>
                    <a:pt x="10" y="0"/>
                    <a:pt x="10" y="0"/>
                    <a:pt x="10" y="0"/>
                  </a:cubicBezTo>
                  <a:cubicBezTo>
                    <a:pt x="10" y="0"/>
                    <a:pt x="10" y="0"/>
                    <a:pt x="8" y="1"/>
                  </a:cubicBezTo>
                  <a:cubicBezTo>
                    <a:pt x="8" y="2"/>
                    <a:pt x="8" y="2"/>
                    <a:pt x="8" y="2"/>
                  </a:cubicBezTo>
                  <a:cubicBezTo>
                    <a:pt x="7" y="2"/>
                    <a:pt x="7" y="2"/>
                    <a:pt x="6" y="3"/>
                  </a:cubicBezTo>
                  <a:cubicBezTo>
                    <a:pt x="6" y="3"/>
                    <a:pt x="6" y="3"/>
                    <a:pt x="5" y="3"/>
                  </a:cubicBezTo>
                  <a:cubicBezTo>
                    <a:pt x="5" y="3"/>
                    <a:pt x="5" y="3"/>
                    <a:pt x="4" y="3"/>
                  </a:cubicBezTo>
                  <a:cubicBezTo>
                    <a:pt x="5" y="3"/>
                    <a:pt x="5" y="3"/>
                    <a:pt x="5" y="2"/>
                  </a:cubicBezTo>
                  <a:cubicBezTo>
                    <a:pt x="6" y="2"/>
                    <a:pt x="6" y="1"/>
                    <a:pt x="6" y="1"/>
                  </a:cubicBezTo>
                  <a:cubicBezTo>
                    <a:pt x="7" y="0"/>
                    <a:pt x="7" y="0"/>
                    <a:pt x="7" y="0"/>
                  </a:cubicBezTo>
                  <a:cubicBezTo>
                    <a:pt x="7" y="0"/>
                    <a:pt x="7" y="0"/>
                    <a:pt x="7" y="0"/>
                  </a:cubicBezTo>
                  <a:cubicBezTo>
                    <a:pt x="7" y="0"/>
                    <a:pt x="7" y="0"/>
                    <a:pt x="7" y="0"/>
                  </a:cubicBezTo>
                  <a:cubicBezTo>
                    <a:pt x="7" y="0"/>
                    <a:pt x="7" y="0"/>
                    <a:pt x="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9" name="Freeform 67"/>
            <p:cNvSpPr>
              <a:spLocks/>
            </p:cNvSpPr>
            <p:nvPr/>
          </p:nvSpPr>
          <p:spPr bwMode="auto">
            <a:xfrm>
              <a:off x="4344988" y="1252538"/>
              <a:ext cx="19050" cy="9525"/>
            </a:xfrm>
            <a:custGeom>
              <a:avLst/>
              <a:gdLst/>
              <a:ahLst/>
              <a:cxnLst>
                <a:cxn ang="0">
                  <a:pos x="2" y="0"/>
                </a:cxn>
                <a:cxn ang="0">
                  <a:pos x="1" y="0"/>
                </a:cxn>
                <a:cxn ang="0">
                  <a:pos x="0" y="1"/>
                </a:cxn>
                <a:cxn ang="0">
                  <a:pos x="1" y="1"/>
                </a:cxn>
                <a:cxn ang="0">
                  <a:pos x="2" y="0"/>
                </a:cxn>
                <a:cxn ang="0">
                  <a:pos x="2" y="0"/>
                </a:cxn>
                <a:cxn ang="0">
                  <a:pos x="2" y="0"/>
                </a:cxn>
              </a:cxnLst>
              <a:rect l="0" t="0" r="r" b="b"/>
              <a:pathLst>
                <a:path w="2" h="1">
                  <a:moveTo>
                    <a:pt x="2" y="0"/>
                  </a:moveTo>
                  <a:cubicBezTo>
                    <a:pt x="2" y="0"/>
                    <a:pt x="1" y="0"/>
                    <a:pt x="1" y="0"/>
                  </a:cubicBezTo>
                  <a:cubicBezTo>
                    <a:pt x="0" y="1"/>
                    <a:pt x="0" y="1"/>
                    <a:pt x="0" y="1"/>
                  </a:cubicBezTo>
                  <a:cubicBezTo>
                    <a:pt x="1" y="1"/>
                    <a:pt x="1" y="1"/>
                    <a:pt x="1" y="1"/>
                  </a:cubicBezTo>
                  <a:cubicBezTo>
                    <a:pt x="2" y="0"/>
                    <a:pt x="2" y="0"/>
                    <a:pt x="2" y="0"/>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0" name="Freeform 68"/>
            <p:cNvSpPr>
              <a:spLocks/>
            </p:cNvSpPr>
            <p:nvPr/>
          </p:nvSpPr>
          <p:spPr bwMode="auto">
            <a:xfrm>
              <a:off x="4335463" y="1252538"/>
              <a:ext cx="36513" cy="19050"/>
            </a:xfrm>
            <a:custGeom>
              <a:avLst/>
              <a:gdLst/>
              <a:ahLst/>
              <a:cxnLst>
                <a:cxn ang="0">
                  <a:pos x="2" y="0"/>
                </a:cxn>
                <a:cxn ang="0">
                  <a:pos x="0" y="2"/>
                </a:cxn>
                <a:cxn ang="0">
                  <a:pos x="1" y="2"/>
                </a:cxn>
                <a:cxn ang="0">
                  <a:pos x="2" y="2"/>
                </a:cxn>
                <a:cxn ang="0">
                  <a:pos x="3" y="1"/>
                </a:cxn>
                <a:cxn ang="0">
                  <a:pos x="4" y="1"/>
                </a:cxn>
                <a:cxn ang="0">
                  <a:pos x="4" y="1"/>
                </a:cxn>
                <a:cxn ang="0">
                  <a:pos x="3" y="1"/>
                </a:cxn>
                <a:cxn ang="0">
                  <a:pos x="2" y="0"/>
                </a:cxn>
                <a:cxn ang="0">
                  <a:pos x="2" y="0"/>
                </a:cxn>
              </a:cxnLst>
              <a:rect l="0" t="0" r="r" b="b"/>
              <a:pathLst>
                <a:path w="4" h="2">
                  <a:moveTo>
                    <a:pt x="2" y="0"/>
                  </a:moveTo>
                  <a:cubicBezTo>
                    <a:pt x="2" y="1"/>
                    <a:pt x="1" y="1"/>
                    <a:pt x="0" y="2"/>
                  </a:cubicBezTo>
                  <a:cubicBezTo>
                    <a:pt x="1" y="2"/>
                    <a:pt x="1" y="2"/>
                    <a:pt x="1" y="2"/>
                  </a:cubicBezTo>
                  <a:cubicBezTo>
                    <a:pt x="1" y="2"/>
                    <a:pt x="1" y="2"/>
                    <a:pt x="2" y="2"/>
                  </a:cubicBezTo>
                  <a:cubicBezTo>
                    <a:pt x="3" y="1"/>
                    <a:pt x="3" y="1"/>
                    <a:pt x="3" y="1"/>
                  </a:cubicBezTo>
                  <a:cubicBezTo>
                    <a:pt x="3" y="1"/>
                    <a:pt x="3" y="1"/>
                    <a:pt x="4" y="1"/>
                  </a:cubicBezTo>
                  <a:cubicBezTo>
                    <a:pt x="4" y="1"/>
                    <a:pt x="4" y="1"/>
                    <a:pt x="4" y="1"/>
                  </a:cubicBezTo>
                  <a:cubicBezTo>
                    <a:pt x="3" y="1"/>
                    <a:pt x="3" y="1"/>
                    <a:pt x="3" y="1"/>
                  </a:cubicBezTo>
                  <a:cubicBezTo>
                    <a:pt x="2" y="0"/>
                    <a:pt x="2" y="0"/>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1" name="Freeform 69"/>
            <p:cNvSpPr>
              <a:spLocks/>
            </p:cNvSpPr>
            <p:nvPr/>
          </p:nvSpPr>
          <p:spPr bwMode="auto">
            <a:xfrm>
              <a:off x="4371976" y="1244600"/>
              <a:ext cx="28575" cy="7938"/>
            </a:xfrm>
            <a:custGeom>
              <a:avLst/>
              <a:gdLst/>
              <a:ahLst/>
              <a:cxnLst>
                <a:cxn ang="0">
                  <a:pos x="3" y="0"/>
                </a:cxn>
                <a:cxn ang="0">
                  <a:pos x="2" y="0"/>
                </a:cxn>
                <a:cxn ang="0">
                  <a:pos x="0" y="0"/>
                </a:cxn>
                <a:cxn ang="0">
                  <a:pos x="0" y="1"/>
                </a:cxn>
                <a:cxn ang="0">
                  <a:pos x="0" y="1"/>
                </a:cxn>
                <a:cxn ang="0">
                  <a:pos x="1" y="1"/>
                </a:cxn>
                <a:cxn ang="0">
                  <a:pos x="1" y="1"/>
                </a:cxn>
                <a:cxn ang="0">
                  <a:pos x="2" y="1"/>
                </a:cxn>
                <a:cxn ang="0">
                  <a:pos x="3" y="0"/>
                </a:cxn>
                <a:cxn ang="0">
                  <a:pos x="3" y="0"/>
                </a:cxn>
              </a:cxnLst>
              <a:rect l="0" t="0" r="r" b="b"/>
              <a:pathLst>
                <a:path w="3" h="1">
                  <a:moveTo>
                    <a:pt x="3" y="0"/>
                  </a:moveTo>
                  <a:cubicBezTo>
                    <a:pt x="2" y="0"/>
                    <a:pt x="2" y="0"/>
                    <a:pt x="2" y="0"/>
                  </a:cubicBezTo>
                  <a:cubicBezTo>
                    <a:pt x="0" y="0"/>
                    <a:pt x="0" y="0"/>
                    <a:pt x="0" y="0"/>
                  </a:cubicBezTo>
                  <a:cubicBezTo>
                    <a:pt x="0" y="1"/>
                    <a:pt x="0" y="1"/>
                    <a:pt x="0" y="1"/>
                  </a:cubicBezTo>
                  <a:cubicBezTo>
                    <a:pt x="0" y="1"/>
                    <a:pt x="0" y="1"/>
                    <a:pt x="0" y="1"/>
                  </a:cubicBezTo>
                  <a:cubicBezTo>
                    <a:pt x="1" y="1"/>
                    <a:pt x="1" y="1"/>
                    <a:pt x="1" y="1"/>
                  </a:cubicBezTo>
                  <a:cubicBezTo>
                    <a:pt x="1" y="1"/>
                    <a:pt x="1" y="1"/>
                    <a:pt x="1" y="1"/>
                  </a:cubicBezTo>
                  <a:cubicBezTo>
                    <a:pt x="1" y="1"/>
                    <a:pt x="1" y="1"/>
                    <a:pt x="2" y="1"/>
                  </a:cubicBezTo>
                  <a:cubicBezTo>
                    <a:pt x="3" y="0"/>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2" name="Freeform 70"/>
            <p:cNvSpPr>
              <a:spLocks/>
            </p:cNvSpPr>
            <p:nvPr/>
          </p:nvSpPr>
          <p:spPr bwMode="auto">
            <a:xfrm>
              <a:off x="4325938" y="1290638"/>
              <a:ext cx="55563" cy="46038"/>
            </a:xfrm>
            <a:custGeom>
              <a:avLst/>
              <a:gdLst/>
              <a:ahLst/>
              <a:cxnLst>
                <a:cxn ang="0">
                  <a:pos x="3" y="0"/>
                </a:cxn>
                <a:cxn ang="0">
                  <a:pos x="0" y="3"/>
                </a:cxn>
                <a:cxn ang="0">
                  <a:pos x="1" y="3"/>
                </a:cxn>
                <a:cxn ang="0">
                  <a:pos x="1" y="3"/>
                </a:cxn>
                <a:cxn ang="0">
                  <a:pos x="1" y="3"/>
                </a:cxn>
                <a:cxn ang="0">
                  <a:pos x="2" y="3"/>
                </a:cxn>
                <a:cxn ang="0">
                  <a:pos x="1" y="4"/>
                </a:cxn>
                <a:cxn ang="0">
                  <a:pos x="0" y="5"/>
                </a:cxn>
                <a:cxn ang="0">
                  <a:pos x="0" y="5"/>
                </a:cxn>
                <a:cxn ang="0">
                  <a:pos x="3" y="4"/>
                </a:cxn>
                <a:cxn ang="0">
                  <a:pos x="3" y="3"/>
                </a:cxn>
                <a:cxn ang="0">
                  <a:pos x="6" y="1"/>
                </a:cxn>
                <a:cxn ang="0">
                  <a:pos x="5" y="1"/>
                </a:cxn>
                <a:cxn ang="0">
                  <a:pos x="5" y="0"/>
                </a:cxn>
                <a:cxn ang="0">
                  <a:pos x="5" y="0"/>
                </a:cxn>
                <a:cxn ang="0">
                  <a:pos x="3" y="2"/>
                </a:cxn>
                <a:cxn ang="0">
                  <a:pos x="2" y="2"/>
                </a:cxn>
                <a:cxn ang="0">
                  <a:pos x="4" y="1"/>
                </a:cxn>
                <a:cxn ang="0">
                  <a:pos x="4" y="1"/>
                </a:cxn>
                <a:cxn ang="0">
                  <a:pos x="3" y="1"/>
                </a:cxn>
                <a:cxn ang="0">
                  <a:pos x="2" y="2"/>
                </a:cxn>
                <a:cxn ang="0">
                  <a:pos x="1" y="2"/>
                </a:cxn>
                <a:cxn ang="0">
                  <a:pos x="3" y="0"/>
                </a:cxn>
                <a:cxn ang="0">
                  <a:pos x="3" y="0"/>
                </a:cxn>
              </a:cxnLst>
              <a:rect l="0" t="0" r="r" b="b"/>
              <a:pathLst>
                <a:path w="6" h="5">
                  <a:moveTo>
                    <a:pt x="3" y="0"/>
                  </a:moveTo>
                  <a:cubicBezTo>
                    <a:pt x="2" y="0"/>
                    <a:pt x="0" y="2"/>
                    <a:pt x="0" y="3"/>
                  </a:cubicBezTo>
                  <a:cubicBezTo>
                    <a:pt x="1" y="3"/>
                    <a:pt x="1" y="3"/>
                    <a:pt x="1" y="3"/>
                  </a:cubicBezTo>
                  <a:cubicBezTo>
                    <a:pt x="1" y="3"/>
                    <a:pt x="1" y="3"/>
                    <a:pt x="1" y="3"/>
                  </a:cubicBezTo>
                  <a:cubicBezTo>
                    <a:pt x="1" y="3"/>
                    <a:pt x="1" y="3"/>
                    <a:pt x="1" y="3"/>
                  </a:cubicBezTo>
                  <a:cubicBezTo>
                    <a:pt x="1" y="3"/>
                    <a:pt x="1" y="3"/>
                    <a:pt x="2" y="3"/>
                  </a:cubicBezTo>
                  <a:cubicBezTo>
                    <a:pt x="1" y="4"/>
                    <a:pt x="1" y="4"/>
                    <a:pt x="1" y="4"/>
                  </a:cubicBezTo>
                  <a:cubicBezTo>
                    <a:pt x="0" y="4"/>
                    <a:pt x="0" y="4"/>
                    <a:pt x="0" y="5"/>
                  </a:cubicBezTo>
                  <a:cubicBezTo>
                    <a:pt x="0" y="5"/>
                    <a:pt x="0" y="5"/>
                    <a:pt x="0" y="5"/>
                  </a:cubicBezTo>
                  <a:cubicBezTo>
                    <a:pt x="1" y="5"/>
                    <a:pt x="1" y="4"/>
                    <a:pt x="3" y="4"/>
                  </a:cubicBezTo>
                  <a:cubicBezTo>
                    <a:pt x="3" y="3"/>
                    <a:pt x="3" y="3"/>
                    <a:pt x="3" y="3"/>
                  </a:cubicBezTo>
                  <a:cubicBezTo>
                    <a:pt x="4" y="3"/>
                    <a:pt x="5" y="2"/>
                    <a:pt x="6" y="1"/>
                  </a:cubicBezTo>
                  <a:cubicBezTo>
                    <a:pt x="5" y="1"/>
                    <a:pt x="5" y="1"/>
                    <a:pt x="5" y="1"/>
                  </a:cubicBezTo>
                  <a:cubicBezTo>
                    <a:pt x="5" y="0"/>
                    <a:pt x="5" y="0"/>
                    <a:pt x="5" y="0"/>
                  </a:cubicBezTo>
                  <a:cubicBezTo>
                    <a:pt x="5" y="0"/>
                    <a:pt x="5" y="0"/>
                    <a:pt x="5" y="0"/>
                  </a:cubicBezTo>
                  <a:cubicBezTo>
                    <a:pt x="5" y="0"/>
                    <a:pt x="5" y="0"/>
                    <a:pt x="3" y="2"/>
                  </a:cubicBezTo>
                  <a:cubicBezTo>
                    <a:pt x="2" y="2"/>
                    <a:pt x="2" y="2"/>
                    <a:pt x="2" y="2"/>
                  </a:cubicBezTo>
                  <a:cubicBezTo>
                    <a:pt x="3" y="1"/>
                    <a:pt x="4" y="1"/>
                    <a:pt x="4" y="1"/>
                  </a:cubicBezTo>
                  <a:cubicBezTo>
                    <a:pt x="4" y="1"/>
                    <a:pt x="4" y="1"/>
                    <a:pt x="4" y="1"/>
                  </a:cubicBezTo>
                  <a:cubicBezTo>
                    <a:pt x="3" y="1"/>
                    <a:pt x="3" y="1"/>
                    <a:pt x="3" y="1"/>
                  </a:cubicBezTo>
                  <a:cubicBezTo>
                    <a:pt x="2" y="2"/>
                    <a:pt x="2" y="2"/>
                    <a:pt x="2" y="2"/>
                  </a:cubicBezTo>
                  <a:cubicBezTo>
                    <a:pt x="1" y="2"/>
                    <a:pt x="1" y="2"/>
                    <a:pt x="1" y="2"/>
                  </a:cubicBezTo>
                  <a:cubicBezTo>
                    <a:pt x="3" y="1"/>
                    <a:pt x="3"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3" name="Freeform 71"/>
            <p:cNvSpPr>
              <a:spLocks/>
            </p:cNvSpPr>
            <p:nvPr/>
          </p:nvSpPr>
          <p:spPr bwMode="auto">
            <a:xfrm>
              <a:off x="4354513" y="1319213"/>
              <a:ext cx="17463" cy="26988"/>
            </a:xfrm>
            <a:custGeom>
              <a:avLst/>
              <a:gdLst/>
              <a:ahLst/>
              <a:cxnLst>
                <a:cxn ang="0">
                  <a:pos x="2" y="0"/>
                </a:cxn>
                <a:cxn ang="0">
                  <a:pos x="1" y="1"/>
                </a:cxn>
                <a:cxn ang="0">
                  <a:pos x="0" y="2"/>
                </a:cxn>
                <a:cxn ang="0">
                  <a:pos x="0" y="3"/>
                </a:cxn>
                <a:cxn ang="0">
                  <a:pos x="0" y="3"/>
                </a:cxn>
                <a:cxn ang="0">
                  <a:pos x="0" y="3"/>
                </a:cxn>
                <a:cxn ang="0">
                  <a:pos x="2" y="1"/>
                </a:cxn>
                <a:cxn ang="0">
                  <a:pos x="2" y="0"/>
                </a:cxn>
              </a:cxnLst>
              <a:rect l="0" t="0" r="r" b="b"/>
              <a:pathLst>
                <a:path w="2" h="3">
                  <a:moveTo>
                    <a:pt x="2" y="0"/>
                  </a:moveTo>
                  <a:cubicBezTo>
                    <a:pt x="1" y="1"/>
                    <a:pt x="1" y="1"/>
                    <a:pt x="1" y="1"/>
                  </a:cubicBezTo>
                  <a:cubicBezTo>
                    <a:pt x="0" y="1"/>
                    <a:pt x="0" y="2"/>
                    <a:pt x="0" y="2"/>
                  </a:cubicBezTo>
                  <a:cubicBezTo>
                    <a:pt x="0" y="3"/>
                    <a:pt x="0" y="3"/>
                    <a:pt x="0" y="3"/>
                  </a:cubicBezTo>
                  <a:cubicBezTo>
                    <a:pt x="0" y="3"/>
                    <a:pt x="0" y="3"/>
                    <a:pt x="0" y="3"/>
                  </a:cubicBezTo>
                  <a:cubicBezTo>
                    <a:pt x="0" y="3"/>
                    <a:pt x="0" y="3"/>
                    <a:pt x="0" y="3"/>
                  </a:cubicBezTo>
                  <a:cubicBezTo>
                    <a:pt x="1" y="3"/>
                    <a:pt x="2" y="2"/>
                    <a:pt x="2" y="1"/>
                  </a:cubicBezTo>
                  <a:cubicBezTo>
                    <a:pt x="2" y="1"/>
                    <a:pt x="2" y="1"/>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4" name="Freeform 72"/>
            <p:cNvSpPr>
              <a:spLocks/>
            </p:cNvSpPr>
            <p:nvPr/>
          </p:nvSpPr>
          <p:spPr bwMode="auto">
            <a:xfrm>
              <a:off x="4371976" y="1290638"/>
              <a:ext cx="103188" cy="74613"/>
            </a:xfrm>
            <a:custGeom>
              <a:avLst/>
              <a:gdLst/>
              <a:ahLst/>
              <a:cxnLst>
                <a:cxn ang="0">
                  <a:pos x="3" y="0"/>
                </a:cxn>
                <a:cxn ang="0">
                  <a:pos x="2" y="2"/>
                </a:cxn>
                <a:cxn ang="0">
                  <a:pos x="3" y="2"/>
                </a:cxn>
                <a:cxn ang="0">
                  <a:pos x="1" y="4"/>
                </a:cxn>
                <a:cxn ang="0">
                  <a:pos x="0" y="6"/>
                </a:cxn>
                <a:cxn ang="0">
                  <a:pos x="0" y="6"/>
                </a:cxn>
                <a:cxn ang="0">
                  <a:pos x="0" y="6"/>
                </a:cxn>
                <a:cxn ang="0">
                  <a:pos x="0" y="7"/>
                </a:cxn>
                <a:cxn ang="0">
                  <a:pos x="2" y="6"/>
                </a:cxn>
                <a:cxn ang="0">
                  <a:pos x="1" y="7"/>
                </a:cxn>
                <a:cxn ang="0">
                  <a:pos x="5" y="7"/>
                </a:cxn>
                <a:cxn ang="0">
                  <a:pos x="6" y="7"/>
                </a:cxn>
                <a:cxn ang="0">
                  <a:pos x="6" y="8"/>
                </a:cxn>
                <a:cxn ang="0">
                  <a:pos x="6" y="8"/>
                </a:cxn>
                <a:cxn ang="0">
                  <a:pos x="6" y="8"/>
                </a:cxn>
                <a:cxn ang="0">
                  <a:pos x="6" y="8"/>
                </a:cxn>
                <a:cxn ang="0">
                  <a:pos x="7" y="8"/>
                </a:cxn>
                <a:cxn ang="0">
                  <a:pos x="7" y="8"/>
                </a:cxn>
                <a:cxn ang="0">
                  <a:pos x="7" y="8"/>
                </a:cxn>
                <a:cxn ang="0">
                  <a:pos x="7" y="8"/>
                </a:cxn>
                <a:cxn ang="0">
                  <a:pos x="8" y="8"/>
                </a:cxn>
                <a:cxn ang="0">
                  <a:pos x="9" y="6"/>
                </a:cxn>
                <a:cxn ang="0">
                  <a:pos x="10" y="6"/>
                </a:cxn>
                <a:cxn ang="0">
                  <a:pos x="10" y="6"/>
                </a:cxn>
                <a:cxn ang="0">
                  <a:pos x="10" y="5"/>
                </a:cxn>
                <a:cxn ang="0">
                  <a:pos x="8" y="4"/>
                </a:cxn>
                <a:cxn ang="0">
                  <a:pos x="8" y="4"/>
                </a:cxn>
                <a:cxn ang="0">
                  <a:pos x="6" y="5"/>
                </a:cxn>
                <a:cxn ang="0">
                  <a:pos x="4" y="4"/>
                </a:cxn>
                <a:cxn ang="0">
                  <a:pos x="4" y="3"/>
                </a:cxn>
                <a:cxn ang="0">
                  <a:pos x="6" y="1"/>
                </a:cxn>
                <a:cxn ang="0">
                  <a:pos x="5" y="1"/>
                </a:cxn>
                <a:cxn ang="0">
                  <a:pos x="5" y="2"/>
                </a:cxn>
                <a:cxn ang="0">
                  <a:pos x="4" y="2"/>
                </a:cxn>
                <a:cxn ang="0">
                  <a:pos x="4" y="2"/>
                </a:cxn>
                <a:cxn ang="0">
                  <a:pos x="4" y="1"/>
                </a:cxn>
                <a:cxn ang="0">
                  <a:pos x="3" y="0"/>
                </a:cxn>
                <a:cxn ang="0">
                  <a:pos x="3" y="0"/>
                </a:cxn>
              </a:cxnLst>
              <a:rect l="0" t="0" r="r" b="b"/>
              <a:pathLst>
                <a:path w="11" h="8">
                  <a:moveTo>
                    <a:pt x="3" y="0"/>
                  </a:moveTo>
                  <a:cubicBezTo>
                    <a:pt x="3" y="0"/>
                    <a:pt x="1" y="1"/>
                    <a:pt x="2" y="2"/>
                  </a:cubicBezTo>
                  <a:cubicBezTo>
                    <a:pt x="3" y="2"/>
                    <a:pt x="3" y="2"/>
                    <a:pt x="3" y="2"/>
                  </a:cubicBezTo>
                  <a:cubicBezTo>
                    <a:pt x="2" y="4"/>
                    <a:pt x="2" y="4"/>
                    <a:pt x="1" y="4"/>
                  </a:cubicBezTo>
                  <a:cubicBezTo>
                    <a:pt x="0" y="5"/>
                    <a:pt x="0" y="5"/>
                    <a:pt x="0" y="6"/>
                  </a:cubicBezTo>
                  <a:cubicBezTo>
                    <a:pt x="0" y="6"/>
                    <a:pt x="0" y="6"/>
                    <a:pt x="0" y="6"/>
                  </a:cubicBezTo>
                  <a:cubicBezTo>
                    <a:pt x="0" y="6"/>
                    <a:pt x="0" y="6"/>
                    <a:pt x="0" y="6"/>
                  </a:cubicBezTo>
                  <a:cubicBezTo>
                    <a:pt x="0" y="6"/>
                    <a:pt x="0" y="7"/>
                    <a:pt x="0" y="7"/>
                  </a:cubicBezTo>
                  <a:cubicBezTo>
                    <a:pt x="1" y="7"/>
                    <a:pt x="1" y="6"/>
                    <a:pt x="2" y="6"/>
                  </a:cubicBezTo>
                  <a:cubicBezTo>
                    <a:pt x="1" y="7"/>
                    <a:pt x="1" y="7"/>
                    <a:pt x="1" y="7"/>
                  </a:cubicBezTo>
                  <a:cubicBezTo>
                    <a:pt x="5" y="7"/>
                    <a:pt x="5" y="7"/>
                    <a:pt x="5" y="7"/>
                  </a:cubicBezTo>
                  <a:cubicBezTo>
                    <a:pt x="6" y="7"/>
                    <a:pt x="6" y="7"/>
                    <a:pt x="6" y="7"/>
                  </a:cubicBezTo>
                  <a:cubicBezTo>
                    <a:pt x="6" y="8"/>
                    <a:pt x="6" y="8"/>
                    <a:pt x="6" y="8"/>
                  </a:cubicBezTo>
                  <a:cubicBezTo>
                    <a:pt x="6" y="8"/>
                    <a:pt x="6" y="8"/>
                    <a:pt x="6" y="8"/>
                  </a:cubicBezTo>
                  <a:cubicBezTo>
                    <a:pt x="6" y="8"/>
                    <a:pt x="6" y="8"/>
                    <a:pt x="6" y="8"/>
                  </a:cubicBezTo>
                  <a:cubicBezTo>
                    <a:pt x="6" y="8"/>
                    <a:pt x="6" y="8"/>
                    <a:pt x="6" y="8"/>
                  </a:cubicBezTo>
                  <a:cubicBezTo>
                    <a:pt x="7" y="8"/>
                    <a:pt x="7" y="8"/>
                    <a:pt x="7" y="8"/>
                  </a:cubicBezTo>
                  <a:cubicBezTo>
                    <a:pt x="7" y="8"/>
                    <a:pt x="7" y="8"/>
                    <a:pt x="7" y="8"/>
                  </a:cubicBezTo>
                  <a:cubicBezTo>
                    <a:pt x="7" y="8"/>
                    <a:pt x="7" y="8"/>
                    <a:pt x="7" y="8"/>
                  </a:cubicBezTo>
                  <a:cubicBezTo>
                    <a:pt x="7" y="8"/>
                    <a:pt x="7" y="8"/>
                    <a:pt x="7" y="8"/>
                  </a:cubicBezTo>
                  <a:cubicBezTo>
                    <a:pt x="8" y="8"/>
                    <a:pt x="8" y="8"/>
                    <a:pt x="8" y="8"/>
                  </a:cubicBezTo>
                  <a:cubicBezTo>
                    <a:pt x="8" y="7"/>
                    <a:pt x="9" y="7"/>
                    <a:pt x="9" y="6"/>
                  </a:cubicBezTo>
                  <a:cubicBezTo>
                    <a:pt x="10" y="6"/>
                    <a:pt x="10" y="6"/>
                    <a:pt x="10" y="6"/>
                  </a:cubicBezTo>
                  <a:cubicBezTo>
                    <a:pt x="10" y="6"/>
                    <a:pt x="10" y="6"/>
                    <a:pt x="10" y="6"/>
                  </a:cubicBezTo>
                  <a:cubicBezTo>
                    <a:pt x="10" y="6"/>
                    <a:pt x="11" y="5"/>
                    <a:pt x="10" y="5"/>
                  </a:cubicBezTo>
                  <a:cubicBezTo>
                    <a:pt x="10" y="5"/>
                    <a:pt x="8" y="4"/>
                    <a:pt x="8" y="4"/>
                  </a:cubicBezTo>
                  <a:cubicBezTo>
                    <a:pt x="8" y="4"/>
                    <a:pt x="8" y="4"/>
                    <a:pt x="8" y="4"/>
                  </a:cubicBezTo>
                  <a:cubicBezTo>
                    <a:pt x="7" y="5"/>
                    <a:pt x="7" y="5"/>
                    <a:pt x="6" y="5"/>
                  </a:cubicBezTo>
                  <a:cubicBezTo>
                    <a:pt x="6" y="5"/>
                    <a:pt x="4" y="4"/>
                    <a:pt x="4" y="4"/>
                  </a:cubicBezTo>
                  <a:cubicBezTo>
                    <a:pt x="4" y="3"/>
                    <a:pt x="4" y="3"/>
                    <a:pt x="4" y="3"/>
                  </a:cubicBezTo>
                  <a:cubicBezTo>
                    <a:pt x="5" y="3"/>
                    <a:pt x="6" y="2"/>
                    <a:pt x="6" y="1"/>
                  </a:cubicBezTo>
                  <a:cubicBezTo>
                    <a:pt x="5" y="1"/>
                    <a:pt x="5" y="1"/>
                    <a:pt x="5" y="1"/>
                  </a:cubicBezTo>
                  <a:cubicBezTo>
                    <a:pt x="5" y="1"/>
                    <a:pt x="5" y="1"/>
                    <a:pt x="5" y="2"/>
                  </a:cubicBezTo>
                  <a:cubicBezTo>
                    <a:pt x="5" y="2"/>
                    <a:pt x="5" y="2"/>
                    <a:pt x="4" y="2"/>
                  </a:cubicBezTo>
                  <a:cubicBezTo>
                    <a:pt x="4" y="2"/>
                    <a:pt x="4" y="2"/>
                    <a:pt x="4" y="2"/>
                  </a:cubicBezTo>
                  <a:cubicBezTo>
                    <a:pt x="4" y="1"/>
                    <a:pt x="4" y="1"/>
                    <a:pt x="4" y="1"/>
                  </a:cubicBezTo>
                  <a:cubicBezTo>
                    <a:pt x="4" y="1"/>
                    <a:pt x="4" y="0"/>
                    <a:pt x="3" y="0"/>
                  </a:cubicBezTo>
                  <a:cubicBezTo>
                    <a:pt x="3" y="0"/>
                    <a:pt x="3" y="0"/>
                    <a:pt x="3"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5" name="Freeform 73"/>
            <p:cNvSpPr>
              <a:spLocks/>
            </p:cNvSpPr>
            <p:nvPr/>
          </p:nvSpPr>
          <p:spPr bwMode="auto">
            <a:xfrm>
              <a:off x="4400551" y="1235075"/>
              <a:ext cx="46038" cy="36513"/>
            </a:xfrm>
            <a:custGeom>
              <a:avLst/>
              <a:gdLst/>
              <a:ahLst/>
              <a:cxnLst>
                <a:cxn ang="0">
                  <a:pos x="4" y="0"/>
                </a:cxn>
                <a:cxn ang="0">
                  <a:pos x="4" y="0"/>
                </a:cxn>
                <a:cxn ang="0">
                  <a:pos x="3" y="1"/>
                </a:cxn>
                <a:cxn ang="0">
                  <a:pos x="2" y="1"/>
                </a:cxn>
                <a:cxn ang="0">
                  <a:pos x="2" y="2"/>
                </a:cxn>
                <a:cxn ang="0">
                  <a:pos x="2" y="2"/>
                </a:cxn>
                <a:cxn ang="0">
                  <a:pos x="1" y="2"/>
                </a:cxn>
                <a:cxn ang="0">
                  <a:pos x="0" y="3"/>
                </a:cxn>
                <a:cxn ang="0">
                  <a:pos x="0" y="3"/>
                </a:cxn>
                <a:cxn ang="0">
                  <a:pos x="1" y="3"/>
                </a:cxn>
                <a:cxn ang="0">
                  <a:pos x="1" y="3"/>
                </a:cxn>
                <a:cxn ang="0">
                  <a:pos x="1" y="3"/>
                </a:cxn>
                <a:cxn ang="0">
                  <a:pos x="2" y="3"/>
                </a:cxn>
                <a:cxn ang="0">
                  <a:pos x="0" y="4"/>
                </a:cxn>
                <a:cxn ang="0">
                  <a:pos x="1" y="4"/>
                </a:cxn>
                <a:cxn ang="0">
                  <a:pos x="2" y="4"/>
                </a:cxn>
                <a:cxn ang="0">
                  <a:pos x="3" y="3"/>
                </a:cxn>
                <a:cxn ang="0">
                  <a:pos x="4" y="2"/>
                </a:cxn>
                <a:cxn ang="0">
                  <a:pos x="4" y="1"/>
                </a:cxn>
                <a:cxn ang="0">
                  <a:pos x="4" y="1"/>
                </a:cxn>
                <a:cxn ang="0">
                  <a:pos x="4" y="1"/>
                </a:cxn>
                <a:cxn ang="0">
                  <a:pos x="4" y="1"/>
                </a:cxn>
                <a:cxn ang="0">
                  <a:pos x="5" y="0"/>
                </a:cxn>
                <a:cxn ang="0">
                  <a:pos x="5" y="0"/>
                </a:cxn>
                <a:cxn ang="0">
                  <a:pos x="4" y="0"/>
                </a:cxn>
              </a:cxnLst>
              <a:rect l="0" t="0" r="r" b="b"/>
              <a:pathLst>
                <a:path w="5" h="4">
                  <a:moveTo>
                    <a:pt x="4" y="0"/>
                  </a:moveTo>
                  <a:cubicBezTo>
                    <a:pt x="4" y="0"/>
                    <a:pt x="4" y="0"/>
                    <a:pt x="4" y="0"/>
                  </a:cubicBezTo>
                  <a:cubicBezTo>
                    <a:pt x="3" y="1"/>
                    <a:pt x="3" y="1"/>
                    <a:pt x="3" y="1"/>
                  </a:cubicBezTo>
                  <a:cubicBezTo>
                    <a:pt x="2" y="1"/>
                    <a:pt x="2" y="1"/>
                    <a:pt x="2" y="1"/>
                  </a:cubicBezTo>
                  <a:cubicBezTo>
                    <a:pt x="2" y="2"/>
                    <a:pt x="2" y="2"/>
                    <a:pt x="2" y="2"/>
                  </a:cubicBezTo>
                  <a:cubicBezTo>
                    <a:pt x="2" y="2"/>
                    <a:pt x="2" y="2"/>
                    <a:pt x="2" y="2"/>
                  </a:cubicBezTo>
                  <a:cubicBezTo>
                    <a:pt x="1" y="2"/>
                    <a:pt x="1" y="2"/>
                    <a:pt x="1" y="2"/>
                  </a:cubicBezTo>
                  <a:cubicBezTo>
                    <a:pt x="0" y="3"/>
                    <a:pt x="0" y="3"/>
                    <a:pt x="0" y="3"/>
                  </a:cubicBezTo>
                  <a:cubicBezTo>
                    <a:pt x="0" y="3"/>
                    <a:pt x="0" y="3"/>
                    <a:pt x="0" y="3"/>
                  </a:cubicBezTo>
                  <a:cubicBezTo>
                    <a:pt x="0" y="3"/>
                    <a:pt x="0" y="3"/>
                    <a:pt x="1" y="3"/>
                  </a:cubicBezTo>
                  <a:cubicBezTo>
                    <a:pt x="1" y="3"/>
                    <a:pt x="1" y="3"/>
                    <a:pt x="1" y="3"/>
                  </a:cubicBezTo>
                  <a:cubicBezTo>
                    <a:pt x="1" y="3"/>
                    <a:pt x="1" y="3"/>
                    <a:pt x="1" y="3"/>
                  </a:cubicBezTo>
                  <a:cubicBezTo>
                    <a:pt x="2" y="3"/>
                    <a:pt x="2" y="3"/>
                    <a:pt x="2" y="3"/>
                  </a:cubicBezTo>
                  <a:cubicBezTo>
                    <a:pt x="2" y="3"/>
                    <a:pt x="2" y="3"/>
                    <a:pt x="0" y="4"/>
                  </a:cubicBezTo>
                  <a:cubicBezTo>
                    <a:pt x="1" y="4"/>
                    <a:pt x="1" y="4"/>
                    <a:pt x="1" y="4"/>
                  </a:cubicBezTo>
                  <a:cubicBezTo>
                    <a:pt x="2" y="4"/>
                    <a:pt x="2" y="4"/>
                    <a:pt x="2" y="4"/>
                  </a:cubicBezTo>
                  <a:cubicBezTo>
                    <a:pt x="3" y="3"/>
                    <a:pt x="3" y="3"/>
                    <a:pt x="3" y="3"/>
                  </a:cubicBezTo>
                  <a:cubicBezTo>
                    <a:pt x="3" y="3"/>
                    <a:pt x="4" y="3"/>
                    <a:pt x="4" y="2"/>
                  </a:cubicBezTo>
                  <a:cubicBezTo>
                    <a:pt x="4" y="1"/>
                    <a:pt x="4" y="1"/>
                    <a:pt x="4" y="1"/>
                  </a:cubicBezTo>
                  <a:cubicBezTo>
                    <a:pt x="4" y="1"/>
                    <a:pt x="4" y="1"/>
                    <a:pt x="4" y="1"/>
                  </a:cubicBezTo>
                  <a:cubicBezTo>
                    <a:pt x="4" y="1"/>
                    <a:pt x="4" y="1"/>
                    <a:pt x="4" y="1"/>
                  </a:cubicBezTo>
                  <a:cubicBezTo>
                    <a:pt x="4" y="1"/>
                    <a:pt x="4" y="1"/>
                    <a:pt x="4" y="1"/>
                  </a:cubicBezTo>
                  <a:cubicBezTo>
                    <a:pt x="4" y="1"/>
                    <a:pt x="4" y="1"/>
                    <a:pt x="5" y="0"/>
                  </a:cubicBezTo>
                  <a:cubicBezTo>
                    <a:pt x="5" y="0"/>
                    <a:pt x="5" y="0"/>
                    <a:pt x="5" y="0"/>
                  </a:cubicBezTo>
                  <a:cubicBezTo>
                    <a:pt x="5" y="0"/>
                    <a:pt x="5" y="0"/>
                    <a:pt x="4"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6" name="Freeform 74"/>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4427538" y="1252538"/>
              <a:ext cx="28575" cy="19050"/>
            </a:xfrm>
            <a:custGeom>
              <a:avLst/>
              <a:gdLst/>
              <a:ahLst/>
              <a:cxnLst>
                <a:cxn ang="0">
                  <a:pos x="12" y="0"/>
                </a:cxn>
                <a:cxn ang="0">
                  <a:pos x="12" y="0"/>
                </a:cxn>
                <a:cxn ang="0">
                  <a:pos x="6" y="6"/>
                </a:cxn>
                <a:cxn ang="0">
                  <a:pos x="0" y="12"/>
                </a:cxn>
                <a:cxn ang="0">
                  <a:pos x="0" y="12"/>
                </a:cxn>
                <a:cxn ang="0">
                  <a:pos x="0" y="12"/>
                </a:cxn>
                <a:cxn ang="0">
                  <a:pos x="6" y="12"/>
                </a:cxn>
                <a:cxn ang="0">
                  <a:pos x="12" y="12"/>
                </a:cxn>
                <a:cxn ang="0">
                  <a:pos x="18" y="6"/>
                </a:cxn>
                <a:cxn ang="0">
                  <a:pos x="12" y="6"/>
                </a:cxn>
                <a:cxn ang="0">
                  <a:pos x="12" y="6"/>
                </a:cxn>
                <a:cxn ang="0">
                  <a:pos x="12" y="0"/>
                </a:cxn>
              </a:cxnLst>
              <a:rect l="0" t="0" r="r" b="b"/>
              <a:pathLst>
                <a:path w="18" h="12">
                  <a:moveTo>
                    <a:pt x="12" y="0"/>
                  </a:moveTo>
                  <a:lnTo>
                    <a:pt x="12" y="0"/>
                  </a:lnTo>
                  <a:lnTo>
                    <a:pt x="6" y="6"/>
                  </a:lnTo>
                  <a:lnTo>
                    <a:pt x="0" y="12"/>
                  </a:lnTo>
                  <a:lnTo>
                    <a:pt x="0" y="12"/>
                  </a:lnTo>
                  <a:lnTo>
                    <a:pt x="0" y="12"/>
                  </a:lnTo>
                  <a:lnTo>
                    <a:pt x="6" y="12"/>
                  </a:lnTo>
                  <a:lnTo>
                    <a:pt x="12" y="12"/>
                  </a:lnTo>
                  <a:lnTo>
                    <a:pt x="18" y="6"/>
                  </a:lnTo>
                  <a:lnTo>
                    <a:pt x="12" y="6"/>
                  </a:lnTo>
                  <a:lnTo>
                    <a:pt x="12" y="6"/>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8" name="Freeform 76"/>
            <p:cNvSpPr>
              <a:spLocks/>
            </p:cNvSpPr>
            <p:nvPr/>
          </p:nvSpPr>
          <p:spPr bwMode="auto">
            <a:xfrm>
              <a:off x="4475163" y="1225550"/>
              <a:ext cx="17463" cy="9525"/>
            </a:xfrm>
            <a:custGeom>
              <a:avLst/>
              <a:gdLst/>
              <a:ahLst/>
              <a:cxnLst>
                <a:cxn ang="0">
                  <a:pos x="1" y="0"/>
                </a:cxn>
                <a:cxn ang="0">
                  <a:pos x="0" y="1"/>
                </a:cxn>
                <a:cxn ang="0">
                  <a:pos x="0" y="1"/>
                </a:cxn>
                <a:cxn ang="0">
                  <a:pos x="0" y="1"/>
                </a:cxn>
                <a:cxn ang="0">
                  <a:pos x="0" y="1"/>
                </a:cxn>
                <a:cxn ang="0">
                  <a:pos x="1" y="1"/>
                </a:cxn>
                <a:cxn ang="0">
                  <a:pos x="1" y="0"/>
                </a:cxn>
              </a:cxnLst>
              <a:rect l="0" t="0" r="r" b="b"/>
              <a:pathLst>
                <a:path w="2" h="1">
                  <a:moveTo>
                    <a:pt x="1" y="0"/>
                  </a:moveTo>
                  <a:cubicBezTo>
                    <a:pt x="0" y="1"/>
                    <a:pt x="0" y="1"/>
                    <a:pt x="0" y="1"/>
                  </a:cubicBezTo>
                  <a:cubicBezTo>
                    <a:pt x="0" y="1"/>
                    <a:pt x="0" y="1"/>
                    <a:pt x="0" y="1"/>
                  </a:cubicBezTo>
                  <a:cubicBezTo>
                    <a:pt x="0" y="1"/>
                    <a:pt x="0" y="1"/>
                    <a:pt x="0" y="1"/>
                  </a:cubicBezTo>
                  <a:cubicBezTo>
                    <a:pt x="0" y="1"/>
                    <a:pt x="0" y="1"/>
                    <a:pt x="0" y="1"/>
                  </a:cubicBezTo>
                  <a:cubicBezTo>
                    <a:pt x="1" y="1"/>
                    <a:pt x="1" y="1"/>
                    <a:pt x="1" y="1"/>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419601" y="1384300"/>
              <a:ext cx="36513" cy="17463"/>
            </a:xfrm>
            <a:custGeom>
              <a:avLst/>
              <a:gdLst/>
              <a:ahLst/>
              <a:cxnLst>
                <a:cxn ang="0">
                  <a:pos x="1" y="0"/>
                </a:cxn>
                <a:cxn ang="0">
                  <a:pos x="0" y="0"/>
                </a:cxn>
                <a:cxn ang="0">
                  <a:pos x="0" y="1"/>
                </a:cxn>
                <a:cxn ang="0">
                  <a:pos x="0" y="2"/>
                </a:cxn>
                <a:cxn ang="0">
                  <a:pos x="0" y="2"/>
                </a:cxn>
                <a:cxn ang="0">
                  <a:pos x="0" y="2"/>
                </a:cxn>
                <a:cxn ang="0">
                  <a:pos x="1" y="2"/>
                </a:cxn>
                <a:cxn ang="0">
                  <a:pos x="1" y="2"/>
                </a:cxn>
                <a:cxn ang="0">
                  <a:pos x="1" y="2"/>
                </a:cxn>
                <a:cxn ang="0">
                  <a:pos x="2" y="2"/>
                </a:cxn>
                <a:cxn ang="0">
                  <a:pos x="3" y="2"/>
                </a:cxn>
                <a:cxn ang="0">
                  <a:pos x="2" y="0"/>
                </a:cxn>
                <a:cxn ang="0">
                  <a:pos x="1" y="0"/>
                </a:cxn>
              </a:cxnLst>
              <a:rect l="0" t="0" r="r" b="b"/>
              <a:pathLst>
                <a:path w="4" h="2">
                  <a:moveTo>
                    <a:pt x="1" y="0"/>
                  </a:moveTo>
                  <a:cubicBezTo>
                    <a:pt x="0" y="0"/>
                    <a:pt x="0" y="0"/>
                    <a:pt x="0" y="0"/>
                  </a:cubicBezTo>
                  <a:cubicBezTo>
                    <a:pt x="0" y="1"/>
                    <a:pt x="0" y="1"/>
                    <a:pt x="0" y="1"/>
                  </a:cubicBezTo>
                  <a:cubicBezTo>
                    <a:pt x="0" y="2"/>
                    <a:pt x="0" y="2"/>
                    <a:pt x="0" y="2"/>
                  </a:cubicBezTo>
                  <a:cubicBezTo>
                    <a:pt x="0" y="2"/>
                    <a:pt x="0" y="2"/>
                    <a:pt x="0" y="2"/>
                  </a:cubicBezTo>
                  <a:cubicBezTo>
                    <a:pt x="0" y="2"/>
                    <a:pt x="0" y="2"/>
                    <a:pt x="0" y="2"/>
                  </a:cubicBezTo>
                  <a:cubicBezTo>
                    <a:pt x="0" y="2"/>
                    <a:pt x="1" y="2"/>
                    <a:pt x="1" y="2"/>
                  </a:cubicBezTo>
                  <a:cubicBezTo>
                    <a:pt x="1" y="2"/>
                    <a:pt x="1" y="2"/>
                    <a:pt x="1" y="2"/>
                  </a:cubicBezTo>
                  <a:cubicBezTo>
                    <a:pt x="1" y="2"/>
                    <a:pt x="1" y="2"/>
                    <a:pt x="1" y="2"/>
                  </a:cubicBezTo>
                  <a:cubicBezTo>
                    <a:pt x="2" y="2"/>
                    <a:pt x="2" y="2"/>
                    <a:pt x="2" y="2"/>
                  </a:cubicBezTo>
                  <a:cubicBezTo>
                    <a:pt x="3" y="2"/>
                    <a:pt x="3" y="2"/>
                    <a:pt x="3" y="2"/>
                  </a:cubicBezTo>
                  <a:cubicBezTo>
                    <a:pt x="3" y="2"/>
                    <a:pt x="4" y="0"/>
                    <a:pt x="2" y="0"/>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4427538" y="1187450"/>
              <a:ext cx="315913" cy="139700"/>
            </a:xfrm>
            <a:custGeom>
              <a:avLst/>
              <a:gdLst/>
              <a:ahLst/>
              <a:cxnLst>
                <a:cxn ang="0">
                  <a:pos x="25" y="1"/>
                </a:cxn>
                <a:cxn ang="0">
                  <a:pos x="25" y="0"/>
                </a:cxn>
                <a:cxn ang="0">
                  <a:pos x="23" y="0"/>
                </a:cxn>
                <a:cxn ang="0">
                  <a:pos x="22" y="0"/>
                </a:cxn>
                <a:cxn ang="0">
                  <a:pos x="19" y="2"/>
                </a:cxn>
                <a:cxn ang="0">
                  <a:pos x="17" y="1"/>
                </a:cxn>
                <a:cxn ang="0">
                  <a:pos x="16" y="2"/>
                </a:cxn>
                <a:cxn ang="0">
                  <a:pos x="17" y="2"/>
                </a:cxn>
                <a:cxn ang="0">
                  <a:pos x="16" y="3"/>
                </a:cxn>
                <a:cxn ang="0">
                  <a:pos x="14" y="4"/>
                </a:cxn>
                <a:cxn ang="0">
                  <a:pos x="16" y="5"/>
                </a:cxn>
                <a:cxn ang="0">
                  <a:pos x="19" y="5"/>
                </a:cxn>
                <a:cxn ang="0">
                  <a:pos x="15" y="7"/>
                </a:cxn>
                <a:cxn ang="0">
                  <a:pos x="15" y="5"/>
                </a:cxn>
                <a:cxn ang="0">
                  <a:pos x="14" y="5"/>
                </a:cxn>
                <a:cxn ang="0">
                  <a:pos x="14" y="5"/>
                </a:cxn>
                <a:cxn ang="0">
                  <a:pos x="11" y="8"/>
                </a:cxn>
                <a:cxn ang="0">
                  <a:pos x="10" y="8"/>
                </a:cxn>
                <a:cxn ang="0">
                  <a:pos x="6" y="10"/>
                </a:cxn>
                <a:cxn ang="0">
                  <a:pos x="9" y="9"/>
                </a:cxn>
                <a:cxn ang="0">
                  <a:pos x="6" y="11"/>
                </a:cxn>
                <a:cxn ang="0">
                  <a:pos x="8" y="11"/>
                </a:cxn>
                <a:cxn ang="0">
                  <a:pos x="5" y="10"/>
                </a:cxn>
                <a:cxn ang="0">
                  <a:pos x="2" y="12"/>
                </a:cxn>
                <a:cxn ang="0">
                  <a:pos x="1" y="13"/>
                </a:cxn>
                <a:cxn ang="0">
                  <a:pos x="2" y="13"/>
                </a:cxn>
                <a:cxn ang="0">
                  <a:pos x="4" y="13"/>
                </a:cxn>
                <a:cxn ang="0">
                  <a:pos x="6" y="14"/>
                </a:cxn>
                <a:cxn ang="0">
                  <a:pos x="9" y="13"/>
                </a:cxn>
                <a:cxn ang="0">
                  <a:pos x="8" y="13"/>
                </a:cxn>
                <a:cxn ang="0">
                  <a:pos x="7" y="12"/>
                </a:cxn>
                <a:cxn ang="0">
                  <a:pos x="9" y="12"/>
                </a:cxn>
                <a:cxn ang="0">
                  <a:pos x="15" y="10"/>
                </a:cxn>
                <a:cxn ang="0">
                  <a:pos x="16" y="10"/>
                </a:cxn>
                <a:cxn ang="0">
                  <a:pos x="17" y="8"/>
                </a:cxn>
                <a:cxn ang="0">
                  <a:pos x="17" y="8"/>
                </a:cxn>
                <a:cxn ang="0">
                  <a:pos x="19" y="8"/>
                </a:cxn>
                <a:cxn ang="0">
                  <a:pos x="20" y="8"/>
                </a:cxn>
                <a:cxn ang="0">
                  <a:pos x="22" y="7"/>
                </a:cxn>
                <a:cxn ang="0">
                  <a:pos x="29" y="4"/>
                </a:cxn>
                <a:cxn ang="0">
                  <a:pos x="28" y="4"/>
                </a:cxn>
                <a:cxn ang="0">
                  <a:pos x="28" y="3"/>
                </a:cxn>
                <a:cxn ang="0">
                  <a:pos x="33" y="2"/>
                </a:cxn>
                <a:cxn ang="0">
                  <a:pos x="32" y="1"/>
                </a:cxn>
                <a:cxn ang="0">
                  <a:pos x="32" y="1"/>
                </a:cxn>
                <a:cxn ang="0">
                  <a:pos x="30" y="0"/>
                </a:cxn>
                <a:cxn ang="0">
                  <a:pos x="28" y="1"/>
                </a:cxn>
              </a:cxnLst>
              <a:rect l="0" t="0" r="r" b="b"/>
              <a:pathLst>
                <a:path w="34" h="15">
                  <a:moveTo>
                    <a:pt x="27" y="0"/>
                  </a:moveTo>
                  <a:cubicBezTo>
                    <a:pt x="27" y="0"/>
                    <a:pt x="27" y="0"/>
                    <a:pt x="26" y="1"/>
                  </a:cubicBezTo>
                  <a:cubicBezTo>
                    <a:pt x="25" y="1"/>
                    <a:pt x="25" y="1"/>
                    <a:pt x="25" y="1"/>
                  </a:cubicBezTo>
                  <a:cubicBezTo>
                    <a:pt x="26" y="0"/>
                    <a:pt x="26" y="0"/>
                    <a:pt x="26" y="0"/>
                  </a:cubicBezTo>
                  <a:cubicBezTo>
                    <a:pt x="26" y="0"/>
                    <a:pt x="26" y="0"/>
                    <a:pt x="26" y="0"/>
                  </a:cubicBezTo>
                  <a:cubicBezTo>
                    <a:pt x="26" y="0"/>
                    <a:pt x="25" y="0"/>
                    <a:pt x="25" y="0"/>
                  </a:cubicBezTo>
                  <a:cubicBezTo>
                    <a:pt x="25" y="0"/>
                    <a:pt x="25" y="0"/>
                    <a:pt x="25" y="0"/>
                  </a:cubicBezTo>
                  <a:cubicBezTo>
                    <a:pt x="24" y="0"/>
                    <a:pt x="24" y="0"/>
                    <a:pt x="24" y="0"/>
                  </a:cubicBezTo>
                  <a:cubicBezTo>
                    <a:pt x="23" y="0"/>
                    <a:pt x="23" y="0"/>
                    <a:pt x="23" y="0"/>
                  </a:cubicBezTo>
                  <a:cubicBezTo>
                    <a:pt x="23" y="0"/>
                    <a:pt x="23" y="0"/>
                    <a:pt x="23" y="0"/>
                  </a:cubicBezTo>
                  <a:cubicBezTo>
                    <a:pt x="23" y="1"/>
                    <a:pt x="22" y="1"/>
                    <a:pt x="22" y="2"/>
                  </a:cubicBezTo>
                  <a:cubicBezTo>
                    <a:pt x="21" y="1"/>
                    <a:pt x="21" y="1"/>
                    <a:pt x="22" y="0"/>
                  </a:cubicBezTo>
                  <a:cubicBezTo>
                    <a:pt x="22" y="0"/>
                    <a:pt x="21" y="0"/>
                    <a:pt x="21" y="0"/>
                  </a:cubicBezTo>
                  <a:cubicBezTo>
                    <a:pt x="21" y="0"/>
                    <a:pt x="21" y="1"/>
                    <a:pt x="20" y="1"/>
                  </a:cubicBezTo>
                  <a:cubicBezTo>
                    <a:pt x="20" y="1"/>
                    <a:pt x="20" y="2"/>
                    <a:pt x="19" y="2"/>
                  </a:cubicBezTo>
                  <a:cubicBezTo>
                    <a:pt x="19" y="2"/>
                    <a:pt x="19" y="2"/>
                    <a:pt x="19" y="2"/>
                  </a:cubicBezTo>
                  <a:cubicBezTo>
                    <a:pt x="19" y="1"/>
                    <a:pt x="19" y="1"/>
                    <a:pt x="19" y="1"/>
                  </a:cubicBezTo>
                  <a:cubicBezTo>
                    <a:pt x="19" y="1"/>
                    <a:pt x="18" y="1"/>
                    <a:pt x="17" y="1"/>
                  </a:cubicBezTo>
                  <a:cubicBezTo>
                    <a:pt x="17" y="1"/>
                    <a:pt x="17" y="1"/>
                    <a:pt x="17" y="1"/>
                  </a:cubicBezTo>
                  <a:cubicBezTo>
                    <a:pt x="16" y="1"/>
                    <a:pt x="16" y="2"/>
                    <a:pt x="15" y="2"/>
                  </a:cubicBezTo>
                  <a:cubicBezTo>
                    <a:pt x="15" y="2"/>
                    <a:pt x="15" y="2"/>
                    <a:pt x="16" y="2"/>
                  </a:cubicBezTo>
                  <a:cubicBezTo>
                    <a:pt x="16" y="2"/>
                    <a:pt x="16" y="2"/>
                    <a:pt x="16" y="2"/>
                  </a:cubicBezTo>
                  <a:cubicBezTo>
                    <a:pt x="15" y="2"/>
                    <a:pt x="15" y="2"/>
                    <a:pt x="15" y="2"/>
                  </a:cubicBezTo>
                  <a:cubicBezTo>
                    <a:pt x="16" y="2"/>
                    <a:pt x="16" y="2"/>
                    <a:pt x="17" y="2"/>
                  </a:cubicBezTo>
                  <a:cubicBezTo>
                    <a:pt x="15" y="3"/>
                    <a:pt x="15" y="3"/>
                    <a:pt x="15" y="3"/>
                  </a:cubicBezTo>
                  <a:cubicBezTo>
                    <a:pt x="15" y="3"/>
                    <a:pt x="15" y="3"/>
                    <a:pt x="15" y="3"/>
                  </a:cubicBezTo>
                  <a:cubicBezTo>
                    <a:pt x="16" y="3"/>
                    <a:pt x="16" y="3"/>
                    <a:pt x="16" y="3"/>
                  </a:cubicBezTo>
                  <a:cubicBezTo>
                    <a:pt x="16" y="3"/>
                    <a:pt x="16" y="3"/>
                    <a:pt x="16" y="3"/>
                  </a:cubicBezTo>
                  <a:cubicBezTo>
                    <a:pt x="17" y="3"/>
                    <a:pt x="17" y="3"/>
                    <a:pt x="17" y="3"/>
                  </a:cubicBezTo>
                  <a:cubicBezTo>
                    <a:pt x="17" y="3"/>
                    <a:pt x="16" y="3"/>
                    <a:pt x="14" y="4"/>
                  </a:cubicBezTo>
                  <a:cubicBezTo>
                    <a:pt x="15" y="5"/>
                    <a:pt x="15" y="5"/>
                    <a:pt x="15" y="5"/>
                  </a:cubicBezTo>
                  <a:cubicBezTo>
                    <a:pt x="16" y="4"/>
                    <a:pt x="16" y="4"/>
                    <a:pt x="16" y="4"/>
                  </a:cubicBezTo>
                  <a:cubicBezTo>
                    <a:pt x="16" y="5"/>
                    <a:pt x="16" y="5"/>
                    <a:pt x="16" y="5"/>
                  </a:cubicBezTo>
                  <a:cubicBezTo>
                    <a:pt x="17" y="5"/>
                    <a:pt x="17" y="5"/>
                    <a:pt x="21" y="3"/>
                  </a:cubicBezTo>
                  <a:cubicBezTo>
                    <a:pt x="22" y="3"/>
                    <a:pt x="22" y="3"/>
                    <a:pt x="22" y="3"/>
                  </a:cubicBezTo>
                  <a:cubicBezTo>
                    <a:pt x="21" y="4"/>
                    <a:pt x="20" y="4"/>
                    <a:pt x="19" y="5"/>
                  </a:cubicBezTo>
                  <a:cubicBezTo>
                    <a:pt x="18" y="5"/>
                    <a:pt x="18" y="5"/>
                    <a:pt x="16" y="5"/>
                  </a:cubicBezTo>
                  <a:cubicBezTo>
                    <a:pt x="16" y="5"/>
                    <a:pt x="16" y="5"/>
                    <a:pt x="15" y="5"/>
                  </a:cubicBezTo>
                  <a:cubicBezTo>
                    <a:pt x="15" y="6"/>
                    <a:pt x="15" y="6"/>
                    <a:pt x="15" y="7"/>
                  </a:cubicBezTo>
                  <a:cubicBezTo>
                    <a:pt x="14" y="6"/>
                    <a:pt x="14" y="6"/>
                    <a:pt x="15" y="5"/>
                  </a:cubicBezTo>
                  <a:cubicBezTo>
                    <a:pt x="15" y="5"/>
                    <a:pt x="15" y="5"/>
                    <a:pt x="15" y="5"/>
                  </a:cubicBezTo>
                  <a:cubicBezTo>
                    <a:pt x="15" y="5"/>
                    <a:pt x="15" y="5"/>
                    <a:pt x="15" y="5"/>
                  </a:cubicBezTo>
                  <a:cubicBezTo>
                    <a:pt x="15" y="5"/>
                    <a:pt x="15" y="5"/>
                    <a:pt x="15" y="5"/>
                  </a:cubicBezTo>
                  <a:cubicBezTo>
                    <a:pt x="15" y="5"/>
                    <a:pt x="15" y="5"/>
                    <a:pt x="15" y="5"/>
                  </a:cubicBezTo>
                  <a:cubicBezTo>
                    <a:pt x="14" y="5"/>
                    <a:pt x="14" y="5"/>
                    <a:pt x="14" y="5"/>
                  </a:cubicBezTo>
                  <a:cubicBezTo>
                    <a:pt x="14" y="5"/>
                    <a:pt x="14" y="5"/>
                    <a:pt x="14" y="5"/>
                  </a:cubicBezTo>
                  <a:cubicBezTo>
                    <a:pt x="14" y="5"/>
                    <a:pt x="14" y="5"/>
                    <a:pt x="14" y="5"/>
                  </a:cubicBezTo>
                  <a:cubicBezTo>
                    <a:pt x="14" y="5"/>
                    <a:pt x="14" y="5"/>
                    <a:pt x="14" y="5"/>
                  </a:cubicBezTo>
                  <a:cubicBezTo>
                    <a:pt x="13" y="5"/>
                    <a:pt x="12" y="5"/>
                    <a:pt x="12" y="6"/>
                  </a:cubicBezTo>
                  <a:cubicBezTo>
                    <a:pt x="12" y="6"/>
                    <a:pt x="12" y="6"/>
                    <a:pt x="12" y="6"/>
                  </a:cubicBezTo>
                  <a:cubicBezTo>
                    <a:pt x="11" y="8"/>
                    <a:pt x="11" y="8"/>
                    <a:pt x="11" y="8"/>
                  </a:cubicBezTo>
                  <a:cubicBezTo>
                    <a:pt x="12" y="8"/>
                    <a:pt x="12" y="8"/>
                    <a:pt x="12" y="8"/>
                  </a:cubicBezTo>
                  <a:cubicBezTo>
                    <a:pt x="12" y="9"/>
                    <a:pt x="11" y="9"/>
                    <a:pt x="11" y="9"/>
                  </a:cubicBezTo>
                  <a:cubicBezTo>
                    <a:pt x="11" y="9"/>
                    <a:pt x="11" y="9"/>
                    <a:pt x="10" y="8"/>
                  </a:cubicBezTo>
                  <a:cubicBezTo>
                    <a:pt x="10" y="8"/>
                    <a:pt x="10" y="8"/>
                    <a:pt x="10" y="8"/>
                  </a:cubicBezTo>
                  <a:cubicBezTo>
                    <a:pt x="9" y="8"/>
                    <a:pt x="8" y="8"/>
                    <a:pt x="6" y="9"/>
                  </a:cubicBezTo>
                  <a:cubicBezTo>
                    <a:pt x="6" y="10"/>
                    <a:pt x="6" y="10"/>
                    <a:pt x="6" y="10"/>
                  </a:cubicBezTo>
                  <a:cubicBezTo>
                    <a:pt x="6" y="10"/>
                    <a:pt x="6" y="10"/>
                    <a:pt x="6" y="10"/>
                  </a:cubicBezTo>
                  <a:cubicBezTo>
                    <a:pt x="7" y="10"/>
                    <a:pt x="7" y="9"/>
                    <a:pt x="8" y="9"/>
                  </a:cubicBezTo>
                  <a:cubicBezTo>
                    <a:pt x="8" y="9"/>
                    <a:pt x="8" y="9"/>
                    <a:pt x="9" y="9"/>
                  </a:cubicBezTo>
                  <a:cubicBezTo>
                    <a:pt x="9" y="9"/>
                    <a:pt x="9" y="9"/>
                    <a:pt x="9" y="9"/>
                  </a:cubicBezTo>
                  <a:cubicBezTo>
                    <a:pt x="8" y="10"/>
                    <a:pt x="8" y="10"/>
                    <a:pt x="6" y="11"/>
                  </a:cubicBezTo>
                  <a:cubicBezTo>
                    <a:pt x="6" y="11"/>
                    <a:pt x="6" y="11"/>
                    <a:pt x="6" y="11"/>
                  </a:cubicBezTo>
                  <a:cubicBezTo>
                    <a:pt x="6" y="11"/>
                    <a:pt x="7" y="11"/>
                    <a:pt x="7" y="11"/>
                  </a:cubicBezTo>
                  <a:cubicBezTo>
                    <a:pt x="8" y="11"/>
                    <a:pt x="9" y="10"/>
                    <a:pt x="9" y="10"/>
                  </a:cubicBezTo>
                  <a:cubicBezTo>
                    <a:pt x="9" y="11"/>
                    <a:pt x="8" y="11"/>
                    <a:pt x="8" y="11"/>
                  </a:cubicBezTo>
                  <a:cubicBezTo>
                    <a:pt x="7" y="12"/>
                    <a:pt x="6" y="12"/>
                    <a:pt x="6" y="12"/>
                  </a:cubicBezTo>
                  <a:cubicBezTo>
                    <a:pt x="5" y="12"/>
                    <a:pt x="6" y="11"/>
                    <a:pt x="6" y="10"/>
                  </a:cubicBezTo>
                  <a:cubicBezTo>
                    <a:pt x="6" y="10"/>
                    <a:pt x="6" y="10"/>
                    <a:pt x="5" y="10"/>
                  </a:cubicBezTo>
                  <a:cubicBezTo>
                    <a:pt x="5" y="10"/>
                    <a:pt x="4" y="11"/>
                    <a:pt x="4" y="11"/>
                  </a:cubicBezTo>
                  <a:cubicBezTo>
                    <a:pt x="4" y="12"/>
                    <a:pt x="4" y="12"/>
                    <a:pt x="3" y="12"/>
                  </a:cubicBezTo>
                  <a:cubicBezTo>
                    <a:pt x="3" y="12"/>
                    <a:pt x="2" y="12"/>
                    <a:pt x="2" y="12"/>
                  </a:cubicBezTo>
                  <a:cubicBezTo>
                    <a:pt x="0" y="13"/>
                    <a:pt x="0" y="13"/>
                    <a:pt x="0" y="13"/>
                  </a:cubicBezTo>
                  <a:cubicBezTo>
                    <a:pt x="0" y="13"/>
                    <a:pt x="0" y="13"/>
                    <a:pt x="0" y="13"/>
                  </a:cubicBezTo>
                  <a:cubicBezTo>
                    <a:pt x="1" y="13"/>
                    <a:pt x="1" y="13"/>
                    <a:pt x="1" y="13"/>
                  </a:cubicBezTo>
                  <a:cubicBezTo>
                    <a:pt x="1" y="13"/>
                    <a:pt x="1" y="13"/>
                    <a:pt x="1" y="13"/>
                  </a:cubicBezTo>
                  <a:cubicBezTo>
                    <a:pt x="1" y="13"/>
                    <a:pt x="1" y="13"/>
                    <a:pt x="1" y="13"/>
                  </a:cubicBezTo>
                  <a:cubicBezTo>
                    <a:pt x="2" y="13"/>
                    <a:pt x="2" y="13"/>
                    <a:pt x="2" y="13"/>
                  </a:cubicBezTo>
                  <a:cubicBezTo>
                    <a:pt x="2" y="14"/>
                    <a:pt x="2" y="14"/>
                    <a:pt x="2" y="14"/>
                  </a:cubicBezTo>
                  <a:cubicBezTo>
                    <a:pt x="2" y="14"/>
                    <a:pt x="2" y="14"/>
                    <a:pt x="3" y="14"/>
                  </a:cubicBezTo>
                  <a:cubicBezTo>
                    <a:pt x="3" y="14"/>
                    <a:pt x="3" y="14"/>
                    <a:pt x="4" y="13"/>
                  </a:cubicBezTo>
                  <a:cubicBezTo>
                    <a:pt x="4" y="14"/>
                    <a:pt x="4" y="14"/>
                    <a:pt x="4" y="14"/>
                  </a:cubicBezTo>
                  <a:cubicBezTo>
                    <a:pt x="5" y="14"/>
                    <a:pt x="5" y="14"/>
                    <a:pt x="5" y="14"/>
                  </a:cubicBezTo>
                  <a:cubicBezTo>
                    <a:pt x="6" y="14"/>
                    <a:pt x="6" y="14"/>
                    <a:pt x="6" y="14"/>
                  </a:cubicBezTo>
                  <a:cubicBezTo>
                    <a:pt x="5" y="15"/>
                    <a:pt x="5" y="15"/>
                    <a:pt x="5" y="15"/>
                  </a:cubicBezTo>
                  <a:cubicBezTo>
                    <a:pt x="7" y="14"/>
                    <a:pt x="7" y="14"/>
                    <a:pt x="8" y="14"/>
                  </a:cubicBezTo>
                  <a:cubicBezTo>
                    <a:pt x="9" y="13"/>
                    <a:pt x="9" y="13"/>
                    <a:pt x="9" y="13"/>
                  </a:cubicBezTo>
                  <a:cubicBezTo>
                    <a:pt x="9" y="13"/>
                    <a:pt x="9" y="13"/>
                    <a:pt x="9" y="13"/>
                  </a:cubicBezTo>
                  <a:cubicBezTo>
                    <a:pt x="8" y="14"/>
                    <a:pt x="8" y="14"/>
                    <a:pt x="8" y="14"/>
                  </a:cubicBezTo>
                  <a:cubicBezTo>
                    <a:pt x="8" y="13"/>
                    <a:pt x="8" y="13"/>
                    <a:pt x="8" y="13"/>
                  </a:cubicBezTo>
                  <a:cubicBezTo>
                    <a:pt x="9" y="13"/>
                    <a:pt x="9" y="13"/>
                    <a:pt x="9" y="13"/>
                  </a:cubicBezTo>
                  <a:cubicBezTo>
                    <a:pt x="8" y="12"/>
                    <a:pt x="8" y="12"/>
                    <a:pt x="8" y="12"/>
                  </a:cubicBezTo>
                  <a:cubicBezTo>
                    <a:pt x="8" y="12"/>
                    <a:pt x="8" y="12"/>
                    <a:pt x="7" y="12"/>
                  </a:cubicBezTo>
                  <a:cubicBezTo>
                    <a:pt x="7" y="12"/>
                    <a:pt x="7" y="12"/>
                    <a:pt x="7" y="12"/>
                  </a:cubicBezTo>
                  <a:cubicBezTo>
                    <a:pt x="8" y="12"/>
                    <a:pt x="8" y="12"/>
                    <a:pt x="8" y="12"/>
                  </a:cubicBezTo>
                  <a:cubicBezTo>
                    <a:pt x="9" y="12"/>
                    <a:pt x="9" y="12"/>
                    <a:pt x="9" y="12"/>
                  </a:cubicBezTo>
                  <a:cubicBezTo>
                    <a:pt x="9" y="12"/>
                    <a:pt x="9" y="12"/>
                    <a:pt x="10" y="12"/>
                  </a:cubicBezTo>
                  <a:cubicBezTo>
                    <a:pt x="10" y="12"/>
                    <a:pt x="10" y="12"/>
                    <a:pt x="10" y="12"/>
                  </a:cubicBezTo>
                  <a:cubicBezTo>
                    <a:pt x="12" y="11"/>
                    <a:pt x="13" y="11"/>
                    <a:pt x="15" y="10"/>
                  </a:cubicBezTo>
                  <a:cubicBezTo>
                    <a:pt x="14" y="10"/>
                    <a:pt x="14" y="10"/>
                    <a:pt x="14" y="10"/>
                  </a:cubicBezTo>
                  <a:cubicBezTo>
                    <a:pt x="15" y="9"/>
                    <a:pt x="15" y="9"/>
                    <a:pt x="15" y="9"/>
                  </a:cubicBezTo>
                  <a:cubicBezTo>
                    <a:pt x="16" y="10"/>
                    <a:pt x="16" y="10"/>
                    <a:pt x="16" y="10"/>
                  </a:cubicBezTo>
                  <a:cubicBezTo>
                    <a:pt x="17" y="9"/>
                    <a:pt x="17" y="9"/>
                    <a:pt x="17" y="9"/>
                  </a:cubicBezTo>
                  <a:cubicBezTo>
                    <a:pt x="16" y="9"/>
                    <a:pt x="16" y="9"/>
                    <a:pt x="16" y="9"/>
                  </a:cubicBezTo>
                  <a:cubicBezTo>
                    <a:pt x="17" y="8"/>
                    <a:pt x="17" y="8"/>
                    <a:pt x="17" y="8"/>
                  </a:cubicBezTo>
                  <a:cubicBezTo>
                    <a:pt x="17" y="8"/>
                    <a:pt x="17" y="8"/>
                    <a:pt x="17" y="8"/>
                  </a:cubicBezTo>
                  <a:cubicBezTo>
                    <a:pt x="16" y="8"/>
                    <a:pt x="16" y="8"/>
                    <a:pt x="16" y="8"/>
                  </a:cubicBezTo>
                  <a:cubicBezTo>
                    <a:pt x="16" y="8"/>
                    <a:pt x="17" y="8"/>
                    <a:pt x="17" y="8"/>
                  </a:cubicBezTo>
                  <a:cubicBezTo>
                    <a:pt x="17" y="8"/>
                    <a:pt x="18" y="8"/>
                    <a:pt x="18" y="8"/>
                  </a:cubicBezTo>
                  <a:cubicBezTo>
                    <a:pt x="18" y="8"/>
                    <a:pt x="18" y="8"/>
                    <a:pt x="19" y="8"/>
                  </a:cubicBezTo>
                  <a:cubicBezTo>
                    <a:pt x="19" y="8"/>
                    <a:pt x="19" y="8"/>
                    <a:pt x="19" y="8"/>
                  </a:cubicBezTo>
                  <a:cubicBezTo>
                    <a:pt x="19" y="7"/>
                    <a:pt x="19" y="7"/>
                    <a:pt x="19" y="7"/>
                  </a:cubicBezTo>
                  <a:cubicBezTo>
                    <a:pt x="20" y="7"/>
                    <a:pt x="20" y="7"/>
                    <a:pt x="20" y="7"/>
                  </a:cubicBezTo>
                  <a:cubicBezTo>
                    <a:pt x="20" y="7"/>
                    <a:pt x="20" y="7"/>
                    <a:pt x="20" y="8"/>
                  </a:cubicBezTo>
                  <a:cubicBezTo>
                    <a:pt x="20" y="8"/>
                    <a:pt x="20" y="8"/>
                    <a:pt x="20" y="8"/>
                  </a:cubicBezTo>
                  <a:cubicBezTo>
                    <a:pt x="20" y="8"/>
                    <a:pt x="20" y="8"/>
                    <a:pt x="21" y="7"/>
                  </a:cubicBezTo>
                  <a:cubicBezTo>
                    <a:pt x="22" y="7"/>
                    <a:pt x="22" y="7"/>
                    <a:pt x="22" y="7"/>
                  </a:cubicBezTo>
                  <a:cubicBezTo>
                    <a:pt x="23" y="6"/>
                    <a:pt x="23" y="6"/>
                    <a:pt x="23" y="6"/>
                  </a:cubicBezTo>
                  <a:cubicBezTo>
                    <a:pt x="25" y="6"/>
                    <a:pt x="29" y="4"/>
                    <a:pt x="29" y="4"/>
                  </a:cubicBezTo>
                  <a:cubicBezTo>
                    <a:pt x="29" y="4"/>
                    <a:pt x="29" y="4"/>
                    <a:pt x="29" y="4"/>
                  </a:cubicBezTo>
                  <a:cubicBezTo>
                    <a:pt x="29" y="4"/>
                    <a:pt x="29" y="4"/>
                    <a:pt x="29" y="4"/>
                  </a:cubicBezTo>
                  <a:cubicBezTo>
                    <a:pt x="28" y="4"/>
                    <a:pt x="28" y="4"/>
                    <a:pt x="28" y="4"/>
                  </a:cubicBezTo>
                  <a:cubicBezTo>
                    <a:pt x="28" y="4"/>
                    <a:pt x="28" y="4"/>
                    <a:pt x="28" y="4"/>
                  </a:cubicBezTo>
                  <a:cubicBezTo>
                    <a:pt x="26" y="4"/>
                    <a:pt x="26" y="4"/>
                    <a:pt x="26" y="4"/>
                  </a:cubicBezTo>
                  <a:cubicBezTo>
                    <a:pt x="27" y="4"/>
                    <a:pt x="27" y="4"/>
                    <a:pt x="27" y="4"/>
                  </a:cubicBezTo>
                  <a:cubicBezTo>
                    <a:pt x="28" y="3"/>
                    <a:pt x="28" y="3"/>
                    <a:pt x="28" y="3"/>
                  </a:cubicBezTo>
                  <a:cubicBezTo>
                    <a:pt x="29" y="3"/>
                    <a:pt x="31" y="3"/>
                    <a:pt x="33" y="3"/>
                  </a:cubicBezTo>
                  <a:cubicBezTo>
                    <a:pt x="34" y="2"/>
                    <a:pt x="34" y="2"/>
                    <a:pt x="34" y="2"/>
                  </a:cubicBezTo>
                  <a:cubicBezTo>
                    <a:pt x="33" y="2"/>
                    <a:pt x="33" y="2"/>
                    <a:pt x="33" y="2"/>
                  </a:cubicBezTo>
                  <a:cubicBezTo>
                    <a:pt x="33" y="2"/>
                    <a:pt x="33" y="2"/>
                    <a:pt x="33" y="2"/>
                  </a:cubicBezTo>
                  <a:cubicBezTo>
                    <a:pt x="33" y="1"/>
                    <a:pt x="33" y="1"/>
                    <a:pt x="33" y="1"/>
                  </a:cubicBezTo>
                  <a:cubicBezTo>
                    <a:pt x="33" y="1"/>
                    <a:pt x="32" y="1"/>
                    <a:pt x="32" y="1"/>
                  </a:cubicBezTo>
                  <a:cubicBezTo>
                    <a:pt x="32" y="1"/>
                    <a:pt x="31" y="1"/>
                    <a:pt x="31" y="1"/>
                  </a:cubicBezTo>
                  <a:cubicBezTo>
                    <a:pt x="31" y="1"/>
                    <a:pt x="31" y="1"/>
                    <a:pt x="31" y="1"/>
                  </a:cubicBezTo>
                  <a:cubicBezTo>
                    <a:pt x="31" y="1"/>
                    <a:pt x="32" y="1"/>
                    <a:pt x="32" y="1"/>
                  </a:cubicBezTo>
                  <a:cubicBezTo>
                    <a:pt x="31" y="1"/>
                    <a:pt x="31" y="0"/>
                    <a:pt x="31" y="0"/>
                  </a:cubicBezTo>
                  <a:cubicBezTo>
                    <a:pt x="31" y="0"/>
                    <a:pt x="31" y="0"/>
                    <a:pt x="31" y="0"/>
                  </a:cubicBezTo>
                  <a:cubicBezTo>
                    <a:pt x="30" y="0"/>
                    <a:pt x="30" y="0"/>
                    <a:pt x="30" y="0"/>
                  </a:cubicBezTo>
                  <a:cubicBezTo>
                    <a:pt x="29" y="1"/>
                    <a:pt x="29" y="1"/>
                    <a:pt x="29" y="1"/>
                  </a:cubicBezTo>
                  <a:cubicBezTo>
                    <a:pt x="30" y="0"/>
                    <a:pt x="30" y="0"/>
                    <a:pt x="30" y="0"/>
                  </a:cubicBezTo>
                  <a:cubicBezTo>
                    <a:pt x="29" y="0"/>
                    <a:pt x="29" y="0"/>
                    <a:pt x="28" y="1"/>
                  </a:cubicBezTo>
                  <a:cubicBezTo>
                    <a:pt x="28" y="0"/>
                    <a:pt x="28" y="0"/>
                    <a:pt x="28" y="0"/>
                  </a:cubicBezTo>
                  <a:cubicBezTo>
                    <a:pt x="28" y="0"/>
                    <a:pt x="28" y="0"/>
                    <a:pt x="27"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1" name="Freeform 79"/>
            <p:cNvSpPr>
              <a:spLocks/>
            </p:cNvSpPr>
            <p:nvPr/>
          </p:nvSpPr>
          <p:spPr bwMode="auto">
            <a:xfrm>
              <a:off x="4465638" y="1206500"/>
              <a:ext cx="92075" cy="74613"/>
            </a:xfrm>
            <a:custGeom>
              <a:avLst/>
              <a:gdLst/>
              <a:ahLst/>
              <a:cxnLst>
                <a:cxn ang="0">
                  <a:pos x="9" y="0"/>
                </a:cxn>
                <a:cxn ang="0">
                  <a:pos x="9" y="1"/>
                </a:cxn>
                <a:cxn ang="0">
                  <a:pos x="8" y="1"/>
                </a:cxn>
                <a:cxn ang="0">
                  <a:pos x="7" y="1"/>
                </a:cxn>
                <a:cxn ang="0">
                  <a:pos x="7" y="2"/>
                </a:cxn>
                <a:cxn ang="0">
                  <a:pos x="6" y="2"/>
                </a:cxn>
                <a:cxn ang="0">
                  <a:pos x="6" y="2"/>
                </a:cxn>
                <a:cxn ang="0">
                  <a:pos x="5" y="2"/>
                </a:cxn>
                <a:cxn ang="0">
                  <a:pos x="5" y="2"/>
                </a:cxn>
                <a:cxn ang="0">
                  <a:pos x="4" y="3"/>
                </a:cxn>
                <a:cxn ang="0">
                  <a:pos x="4" y="3"/>
                </a:cxn>
                <a:cxn ang="0">
                  <a:pos x="4" y="2"/>
                </a:cxn>
                <a:cxn ang="0">
                  <a:pos x="4" y="2"/>
                </a:cxn>
                <a:cxn ang="0">
                  <a:pos x="1" y="4"/>
                </a:cxn>
                <a:cxn ang="0">
                  <a:pos x="3" y="4"/>
                </a:cxn>
                <a:cxn ang="0">
                  <a:pos x="4" y="4"/>
                </a:cxn>
                <a:cxn ang="0">
                  <a:pos x="3" y="5"/>
                </a:cxn>
                <a:cxn ang="0">
                  <a:pos x="2" y="5"/>
                </a:cxn>
                <a:cxn ang="0">
                  <a:pos x="1" y="5"/>
                </a:cxn>
                <a:cxn ang="0">
                  <a:pos x="0" y="6"/>
                </a:cxn>
                <a:cxn ang="0">
                  <a:pos x="1" y="6"/>
                </a:cxn>
                <a:cxn ang="0">
                  <a:pos x="0" y="7"/>
                </a:cxn>
                <a:cxn ang="0">
                  <a:pos x="1" y="7"/>
                </a:cxn>
                <a:cxn ang="0">
                  <a:pos x="2" y="6"/>
                </a:cxn>
                <a:cxn ang="0">
                  <a:pos x="1" y="8"/>
                </a:cxn>
                <a:cxn ang="0">
                  <a:pos x="2" y="7"/>
                </a:cxn>
                <a:cxn ang="0">
                  <a:pos x="2" y="7"/>
                </a:cxn>
                <a:cxn ang="0">
                  <a:pos x="3" y="6"/>
                </a:cxn>
                <a:cxn ang="0">
                  <a:pos x="4" y="6"/>
                </a:cxn>
                <a:cxn ang="0">
                  <a:pos x="5" y="5"/>
                </a:cxn>
                <a:cxn ang="0">
                  <a:pos x="5" y="5"/>
                </a:cxn>
                <a:cxn ang="0">
                  <a:pos x="4" y="6"/>
                </a:cxn>
                <a:cxn ang="0">
                  <a:pos x="5" y="6"/>
                </a:cxn>
                <a:cxn ang="0">
                  <a:pos x="6" y="6"/>
                </a:cxn>
                <a:cxn ang="0">
                  <a:pos x="7" y="5"/>
                </a:cxn>
                <a:cxn ang="0">
                  <a:pos x="7" y="5"/>
                </a:cxn>
                <a:cxn ang="0">
                  <a:pos x="7" y="5"/>
                </a:cxn>
                <a:cxn ang="0">
                  <a:pos x="7" y="5"/>
                </a:cxn>
                <a:cxn ang="0">
                  <a:pos x="6" y="5"/>
                </a:cxn>
                <a:cxn ang="0">
                  <a:pos x="8" y="4"/>
                </a:cxn>
                <a:cxn ang="0">
                  <a:pos x="8" y="3"/>
                </a:cxn>
                <a:cxn ang="0">
                  <a:pos x="9" y="3"/>
                </a:cxn>
                <a:cxn ang="0">
                  <a:pos x="8" y="3"/>
                </a:cxn>
                <a:cxn ang="0">
                  <a:pos x="7" y="3"/>
                </a:cxn>
                <a:cxn ang="0">
                  <a:pos x="8" y="3"/>
                </a:cxn>
                <a:cxn ang="0">
                  <a:pos x="8" y="2"/>
                </a:cxn>
                <a:cxn ang="0">
                  <a:pos x="10" y="0"/>
                </a:cxn>
                <a:cxn ang="0">
                  <a:pos x="9" y="0"/>
                </a:cxn>
              </a:cxnLst>
              <a:rect l="0" t="0" r="r" b="b"/>
              <a:pathLst>
                <a:path w="10" h="8">
                  <a:moveTo>
                    <a:pt x="9" y="0"/>
                  </a:moveTo>
                  <a:cubicBezTo>
                    <a:pt x="9" y="0"/>
                    <a:pt x="9" y="0"/>
                    <a:pt x="9" y="1"/>
                  </a:cubicBezTo>
                  <a:cubicBezTo>
                    <a:pt x="8" y="1"/>
                    <a:pt x="8" y="1"/>
                    <a:pt x="8" y="1"/>
                  </a:cubicBezTo>
                  <a:cubicBezTo>
                    <a:pt x="7" y="1"/>
                    <a:pt x="7" y="1"/>
                    <a:pt x="7" y="1"/>
                  </a:cubicBezTo>
                  <a:cubicBezTo>
                    <a:pt x="7" y="2"/>
                    <a:pt x="7" y="2"/>
                    <a:pt x="7" y="2"/>
                  </a:cubicBezTo>
                  <a:cubicBezTo>
                    <a:pt x="6" y="2"/>
                    <a:pt x="6" y="2"/>
                    <a:pt x="6" y="2"/>
                  </a:cubicBezTo>
                  <a:cubicBezTo>
                    <a:pt x="6" y="2"/>
                    <a:pt x="6" y="2"/>
                    <a:pt x="6" y="2"/>
                  </a:cubicBezTo>
                  <a:cubicBezTo>
                    <a:pt x="5" y="2"/>
                    <a:pt x="5" y="2"/>
                    <a:pt x="5" y="2"/>
                  </a:cubicBezTo>
                  <a:cubicBezTo>
                    <a:pt x="5" y="2"/>
                    <a:pt x="5" y="2"/>
                    <a:pt x="5" y="2"/>
                  </a:cubicBezTo>
                  <a:cubicBezTo>
                    <a:pt x="5" y="2"/>
                    <a:pt x="4" y="3"/>
                    <a:pt x="4" y="3"/>
                  </a:cubicBezTo>
                  <a:cubicBezTo>
                    <a:pt x="4" y="3"/>
                    <a:pt x="4" y="3"/>
                    <a:pt x="4" y="3"/>
                  </a:cubicBezTo>
                  <a:cubicBezTo>
                    <a:pt x="4" y="3"/>
                    <a:pt x="4" y="3"/>
                    <a:pt x="4" y="2"/>
                  </a:cubicBezTo>
                  <a:cubicBezTo>
                    <a:pt x="4" y="2"/>
                    <a:pt x="4" y="2"/>
                    <a:pt x="4" y="2"/>
                  </a:cubicBezTo>
                  <a:cubicBezTo>
                    <a:pt x="1" y="4"/>
                    <a:pt x="1" y="4"/>
                    <a:pt x="1" y="4"/>
                  </a:cubicBezTo>
                  <a:cubicBezTo>
                    <a:pt x="3" y="4"/>
                    <a:pt x="3" y="4"/>
                    <a:pt x="3" y="4"/>
                  </a:cubicBezTo>
                  <a:cubicBezTo>
                    <a:pt x="4" y="4"/>
                    <a:pt x="4" y="4"/>
                    <a:pt x="4" y="4"/>
                  </a:cubicBezTo>
                  <a:cubicBezTo>
                    <a:pt x="3" y="5"/>
                    <a:pt x="3" y="5"/>
                    <a:pt x="3" y="5"/>
                  </a:cubicBezTo>
                  <a:cubicBezTo>
                    <a:pt x="2" y="5"/>
                    <a:pt x="2" y="5"/>
                    <a:pt x="2" y="5"/>
                  </a:cubicBezTo>
                  <a:cubicBezTo>
                    <a:pt x="1" y="5"/>
                    <a:pt x="1" y="5"/>
                    <a:pt x="1" y="5"/>
                  </a:cubicBezTo>
                  <a:cubicBezTo>
                    <a:pt x="0" y="6"/>
                    <a:pt x="0" y="6"/>
                    <a:pt x="0" y="6"/>
                  </a:cubicBezTo>
                  <a:cubicBezTo>
                    <a:pt x="1" y="6"/>
                    <a:pt x="1" y="6"/>
                    <a:pt x="1" y="6"/>
                  </a:cubicBezTo>
                  <a:cubicBezTo>
                    <a:pt x="0" y="6"/>
                    <a:pt x="0" y="7"/>
                    <a:pt x="0" y="7"/>
                  </a:cubicBezTo>
                  <a:cubicBezTo>
                    <a:pt x="1" y="7"/>
                    <a:pt x="1" y="7"/>
                    <a:pt x="1" y="7"/>
                  </a:cubicBezTo>
                  <a:cubicBezTo>
                    <a:pt x="1" y="6"/>
                    <a:pt x="2" y="6"/>
                    <a:pt x="2" y="6"/>
                  </a:cubicBezTo>
                  <a:cubicBezTo>
                    <a:pt x="2" y="6"/>
                    <a:pt x="2" y="7"/>
                    <a:pt x="1" y="8"/>
                  </a:cubicBezTo>
                  <a:cubicBezTo>
                    <a:pt x="2" y="7"/>
                    <a:pt x="2" y="7"/>
                    <a:pt x="2" y="7"/>
                  </a:cubicBezTo>
                  <a:cubicBezTo>
                    <a:pt x="2" y="7"/>
                    <a:pt x="2" y="7"/>
                    <a:pt x="2" y="7"/>
                  </a:cubicBezTo>
                  <a:cubicBezTo>
                    <a:pt x="3" y="6"/>
                    <a:pt x="3" y="6"/>
                    <a:pt x="3" y="6"/>
                  </a:cubicBezTo>
                  <a:cubicBezTo>
                    <a:pt x="4" y="6"/>
                    <a:pt x="4" y="6"/>
                    <a:pt x="4" y="6"/>
                  </a:cubicBezTo>
                  <a:cubicBezTo>
                    <a:pt x="5" y="5"/>
                    <a:pt x="5" y="5"/>
                    <a:pt x="5" y="5"/>
                  </a:cubicBezTo>
                  <a:cubicBezTo>
                    <a:pt x="5" y="5"/>
                    <a:pt x="5" y="5"/>
                    <a:pt x="5" y="5"/>
                  </a:cubicBezTo>
                  <a:cubicBezTo>
                    <a:pt x="4" y="6"/>
                    <a:pt x="4" y="6"/>
                    <a:pt x="4" y="6"/>
                  </a:cubicBezTo>
                  <a:cubicBezTo>
                    <a:pt x="4" y="6"/>
                    <a:pt x="4" y="6"/>
                    <a:pt x="5" y="6"/>
                  </a:cubicBezTo>
                  <a:cubicBezTo>
                    <a:pt x="6" y="6"/>
                    <a:pt x="6" y="6"/>
                    <a:pt x="6" y="6"/>
                  </a:cubicBezTo>
                  <a:cubicBezTo>
                    <a:pt x="6" y="6"/>
                    <a:pt x="6" y="6"/>
                    <a:pt x="7" y="5"/>
                  </a:cubicBezTo>
                  <a:cubicBezTo>
                    <a:pt x="7" y="5"/>
                    <a:pt x="7" y="5"/>
                    <a:pt x="7" y="5"/>
                  </a:cubicBezTo>
                  <a:cubicBezTo>
                    <a:pt x="7" y="5"/>
                    <a:pt x="7" y="5"/>
                    <a:pt x="7" y="5"/>
                  </a:cubicBezTo>
                  <a:cubicBezTo>
                    <a:pt x="7" y="5"/>
                    <a:pt x="7" y="5"/>
                    <a:pt x="7" y="5"/>
                  </a:cubicBezTo>
                  <a:cubicBezTo>
                    <a:pt x="7" y="5"/>
                    <a:pt x="7" y="5"/>
                    <a:pt x="6" y="5"/>
                  </a:cubicBezTo>
                  <a:cubicBezTo>
                    <a:pt x="7" y="5"/>
                    <a:pt x="7" y="5"/>
                    <a:pt x="8" y="4"/>
                  </a:cubicBezTo>
                  <a:cubicBezTo>
                    <a:pt x="8" y="3"/>
                    <a:pt x="8" y="3"/>
                    <a:pt x="8" y="3"/>
                  </a:cubicBezTo>
                  <a:cubicBezTo>
                    <a:pt x="9" y="3"/>
                    <a:pt x="9" y="3"/>
                    <a:pt x="9" y="3"/>
                  </a:cubicBezTo>
                  <a:cubicBezTo>
                    <a:pt x="8" y="3"/>
                    <a:pt x="8" y="3"/>
                    <a:pt x="8" y="3"/>
                  </a:cubicBezTo>
                  <a:cubicBezTo>
                    <a:pt x="7" y="3"/>
                    <a:pt x="7" y="3"/>
                    <a:pt x="7" y="3"/>
                  </a:cubicBezTo>
                  <a:cubicBezTo>
                    <a:pt x="8" y="3"/>
                    <a:pt x="8" y="3"/>
                    <a:pt x="8" y="3"/>
                  </a:cubicBezTo>
                  <a:cubicBezTo>
                    <a:pt x="8" y="2"/>
                    <a:pt x="8" y="2"/>
                    <a:pt x="8" y="2"/>
                  </a:cubicBezTo>
                  <a:cubicBezTo>
                    <a:pt x="8" y="2"/>
                    <a:pt x="8" y="2"/>
                    <a:pt x="10" y="0"/>
                  </a:cubicBezTo>
                  <a:cubicBezTo>
                    <a:pt x="10" y="0"/>
                    <a:pt x="10" y="0"/>
                    <a:pt x="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67238" y="1187450"/>
              <a:ext cx="473075" cy="550863"/>
            </a:xfrm>
            <a:custGeom>
              <a:avLst/>
              <a:gdLst/>
              <a:ahLst/>
              <a:cxnLst>
                <a:cxn ang="0">
                  <a:pos x="31" y="1"/>
                </a:cxn>
                <a:cxn ang="0">
                  <a:pos x="27" y="2"/>
                </a:cxn>
                <a:cxn ang="0">
                  <a:pos x="28" y="4"/>
                </a:cxn>
                <a:cxn ang="0">
                  <a:pos x="25" y="2"/>
                </a:cxn>
                <a:cxn ang="0">
                  <a:pos x="24" y="3"/>
                </a:cxn>
                <a:cxn ang="0">
                  <a:pos x="23" y="2"/>
                </a:cxn>
                <a:cxn ang="0">
                  <a:pos x="22" y="3"/>
                </a:cxn>
                <a:cxn ang="0">
                  <a:pos x="19" y="4"/>
                </a:cxn>
                <a:cxn ang="0">
                  <a:pos x="17" y="3"/>
                </a:cxn>
                <a:cxn ang="0">
                  <a:pos x="15" y="5"/>
                </a:cxn>
                <a:cxn ang="0">
                  <a:pos x="9" y="7"/>
                </a:cxn>
                <a:cxn ang="0">
                  <a:pos x="7" y="9"/>
                </a:cxn>
                <a:cxn ang="0">
                  <a:pos x="5" y="10"/>
                </a:cxn>
                <a:cxn ang="0">
                  <a:pos x="1" y="11"/>
                </a:cxn>
                <a:cxn ang="0">
                  <a:pos x="3" y="13"/>
                </a:cxn>
                <a:cxn ang="0">
                  <a:pos x="5" y="13"/>
                </a:cxn>
                <a:cxn ang="0">
                  <a:pos x="1" y="13"/>
                </a:cxn>
                <a:cxn ang="0">
                  <a:pos x="1" y="15"/>
                </a:cxn>
                <a:cxn ang="0">
                  <a:pos x="1" y="17"/>
                </a:cxn>
                <a:cxn ang="0">
                  <a:pos x="5" y="16"/>
                </a:cxn>
                <a:cxn ang="0">
                  <a:pos x="6" y="28"/>
                </a:cxn>
                <a:cxn ang="0">
                  <a:pos x="11" y="30"/>
                </a:cxn>
                <a:cxn ang="0">
                  <a:pos x="9" y="31"/>
                </a:cxn>
                <a:cxn ang="0">
                  <a:pos x="11" y="33"/>
                </a:cxn>
                <a:cxn ang="0">
                  <a:pos x="8" y="39"/>
                </a:cxn>
                <a:cxn ang="0">
                  <a:pos x="4" y="40"/>
                </a:cxn>
                <a:cxn ang="0">
                  <a:pos x="6" y="46"/>
                </a:cxn>
                <a:cxn ang="0">
                  <a:pos x="5" y="51"/>
                </a:cxn>
                <a:cxn ang="0">
                  <a:pos x="8" y="57"/>
                </a:cxn>
                <a:cxn ang="0">
                  <a:pos x="13" y="59"/>
                </a:cxn>
                <a:cxn ang="0">
                  <a:pos x="17" y="52"/>
                </a:cxn>
                <a:cxn ang="0">
                  <a:pos x="21" y="46"/>
                </a:cxn>
                <a:cxn ang="0">
                  <a:pos x="35" y="38"/>
                </a:cxn>
                <a:cxn ang="0">
                  <a:pos x="48" y="33"/>
                </a:cxn>
                <a:cxn ang="0">
                  <a:pos x="48" y="32"/>
                </a:cxn>
                <a:cxn ang="0">
                  <a:pos x="46" y="27"/>
                </a:cxn>
                <a:cxn ang="0">
                  <a:pos x="46" y="26"/>
                </a:cxn>
                <a:cxn ang="0">
                  <a:pos x="44" y="24"/>
                </a:cxn>
                <a:cxn ang="0">
                  <a:pos x="49" y="23"/>
                </a:cxn>
                <a:cxn ang="0">
                  <a:pos x="48" y="20"/>
                </a:cxn>
                <a:cxn ang="0">
                  <a:pos x="47" y="17"/>
                </a:cxn>
                <a:cxn ang="0">
                  <a:pos x="50" y="17"/>
                </a:cxn>
                <a:cxn ang="0">
                  <a:pos x="48" y="13"/>
                </a:cxn>
                <a:cxn ang="0">
                  <a:pos x="47" y="9"/>
                </a:cxn>
                <a:cxn ang="0">
                  <a:pos x="47" y="9"/>
                </a:cxn>
                <a:cxn ang="0">
                  <a:pos x="46" y="8"/>
                </a:cxn>
                <a:cxn ang="0">
                  <a:pos x="49" y="7"/>
                </a:cxn>
                <a:cxn ang="0">
                  <a:pos x="51" y="5"/>
                </a:cxn>
                <a:cxn ang="0">
                  <a:pos x="47" y="4"/>
                </a:cxn>
                <a:cxn ang="0">
                  <a:pos x="45" y="5"/>
                </a:cxn>
                <a:cxn ang="0">
                  <a:pos x="43" y="3"/>
                </a:cxn>
                <a:cxn ang="0">
                  <a:pos x="41" y="5"/>
                </a:cxn>
                <a:cxn ang="0">
                  <a:pos x="38" y="4"/>
                </a:cxn>
                <a:cxn ang="0">
                  <a:pos x="42" y="3"/>
                </a:cxn>
              </a:cxnLst>
              <a:rect l="0" t="0" r="r" b="b"/>
              <a:pathLst>
                <a:path w="51" h="59">
                  <a:moveTo>
                    <a:pt x="38" y="0"/>
                  </a:moveTo>
                  <a:cubicBezTo>
                    <a:pt x="36" y="0"/>
                    <a:pt x="34" y="1"/>
                    <a:pt x="32" y="1"/>
                  </a:cubicBezTo>
                  <a:cubicBezTo>
                    <a:pt x="32" y="1"/>
                    <a:pt x="31" y="1"/>
                    <a:pt x="31" y="1"/>
                  </a:cubicBezTo>
                  <a:cubicBezTo>
                    <a:pt x="29" y="1"/>
                    <a:pt x="29" y="1"/>
                    <a:pt x="29" y="1"/>
                  </a:cubicBezTo>
                  <a:cubicBezTo>
                    <a:pt x="28" y="2"/>
                    <a:pt x="28" y="2"/>
                    <a:pt x="28" y="2"/>
                  </a:cubicBezTo>
                  <a:cubicBezTo>
                    <a:pt x="27" y="2"/>
                    <a:pt x="27" y="2"/>
                    <a:pt x="27" y="2"/>
                  </a:cubicBezTo>
                  <a:cubicBezTo>
                    <a:pt x="27" y="2"/>
                    <a:pt x="27" y="2"/>
                    <a:pt x="27" y="2"/>
                  </a:cubicBezTo>
                  <a:cubicBezTo>
                    <a:pt x="27" y="3"/>
                    <a:pt x="27" y="3"/>
                    <a:pt x="27" y="3"/>
                  </a:cubicBezTo>
                  <a:cubicBezTo>
                    <a:pt x="28" y="4"/>
                    <a:pt x="28" y="4"/>
                    <a:pt x="28" y="4"/>
                  </a:cubicBezTo>
                  <a:cubicBezTo>
                    <a:pt x="28" y="4"/>
                    <a:pt x="28" y="4"/>
                    <a:pt x="28" y="4"/>
                  </a:cubicBezTo>
                  <a:cubicBezTo>
                    <a:pt x="26" y="2"/>
                    <a:pt x="26" y="2"/>
                    <a:pt x="26" y="2"/>
                  </a:cubicBezTo>
                  <a:cubicBezTo>
                    <a:pt x="25" y="2"/>
                    <a:pt x="25" y="2"/>
                    <a:pt x="25" y="2"/>
                  </a:cubicBezTo>
                  <a:cubicBezTo>
                    <a:pt x="25" y="3"/>
                    <a:pt x="25" y="3"/>
                    <a:pt x="25" y="3"/>
                  </a:cubicBezTo>
                  <a:cubicBezTo>
                    <a:pt x="25" y="3"/>
                    <a:pt x="25" y="3"/>
                    <a:pt x="25" y="3"/>
                  </a:cubicBezTo>
                  <a:cubicBezTo>
                    <a:pt x="25" y="3"/>
                    <a:pt x="24" y="3"/>
                    <a:pt x="24" y="3"/>
                  </a:cubicBezTo>
                  <a:cubicBezTo>
                    <a:pt x="24" y="3"/>
                    <a:pt x="24" y="3"/>
                    <a:pt x="24" y="3"/>
                  </a:cubicBezTo>
                  <a:cubicBezTo>
                    <a:pt x="24" y="3"/>
                    <a:pt x="24" y="3"/>
                    <a:pt x="24" y="3"/>
                  </a:cubicBezTo>
                  <a:cubicBezTo>
                    <a:pt x="23" y="2"/>
                    <a:pt x="23" y="2"/>
                    <a:pt x="23" y="2"/>
                  </a:cubicBezTo>
                  <a:cubicBezTo>
                    <a:pt x="23" y="3"/>
                    <a:pt x="23" y="3"/>
                    <a:pt x="23" y="3"/>
                  </a:cubicBezTo>
                  <a:cubicBezTo>
                    <a:pt x="22" y="4"/>
                    <a:pt x="22" y="4"/>
                    <a:pt x="22" y="4"/>
                  </a:cubicBezTo>
                  <a:cubicBezTo>
                    <a:pt x="22" y="3"/>
                    <a:pt x="22" y="3"/>
                    <a:pt x="22" y="3"/>
                  </a:cubicBezTo>
                  <a:cubicBezTo>
                    <a:pt x="21" y="3"/>
                    <a:pt x="21" y="3"/>
                    <a:pt x="21" y="3"/>
                  </a:cubicBezTo>
                  <a:cubicBezTo>
                    <a:pt x="19" y="3"/>
                    <a:pt x="19" y="3"/>
                    <a:pt x="19" y="3"/>
                  </a:cubicBezTo>
                  <a:cubicBezTo>
                    <a:pt x="19" y="4"/>
                    <a:pt x="19" y="4"/>
                    <a:pt x="19" y="4"/>
                  </a:cubicBezTo>
                  <a:cubicBezTo>
                    <a:pt x="19" y="4"/>
                    <a:pt x="19" y="4"/>
                    <a:pt x="19" y="4"/>
                  </a:cubicBezTo>
                  <a:cubicBezTo>
                    <a:pt x="18" y="3"/>
                    <a:pt x="18" y="3"/>
                    <a:pt x="18" y="3"/>
                  </a:cubicBezTo>
                  <a:cubicBezTo>
                    <a:pt x="17" y="3"/>
                    <a:pt x="17" y="3"/>
                    <a:pt x="17" y="3"/>
                  </a:cubicBezTo>
                  <a:cubicBezTo>
                    <a:pt x="17" y="4"/>
                    <a:pt x="17" y="4"/>
                    <a:pt x="17" y="4"/>
                  </a:cubicBezTo>
                  <a:cubicBezTo>
                    <a:pt x="16" y="5"/>
                    <a:pt x="16" y="5"/>
                    <a:pt x="16" y="5"/>
                  </a:cubicBezTo>
                  <a:cubicBezTo>
                    <a:pt x="15" y="5"/>
                    <a:pt x="15" y="5"/>
                    <a:pt x="15" y="5"/>
                  </a:cubicBezTo>
                  <a:cubicBezTo>
                    <a:pt x="14" y="5"/>
                    <a:pt x="14" y="5"/>
                    <a:pt x="14" y="5"/>
                  </a:cubicBezTo>
                  <a:cubicBezTo>
                    <a:pt x="11" y="6"/>
                    <a:pt x="11" y="6"/>
                    <a:pt x="11" y="6"/>
                  </a:cubicBezTo>
                  <a:cubicBezTo>
                    <a:pt x="9" y="7"/>
                    <a:pt x="9" y="7"/>
                    <a:pt x="9" y="7"/>
                  </a:cubicBezTo>
                  <a:cubicBezTo>
                    <a:pt x="10" y="7"/>
                    <a:pt x="10" y="7"/>
                    <a:pt x="10" y="7"/>
                  </a:cubicBezTo>
                  <a:cubicBezTo>
                    <a:pt x="11" y="7"/>
                    <a:pt x="11" y="7"/>
                    <a:pt x="11" y="7"/>
                  </a:cubicBezTo>
                  <a:cubicBezTo>
                    <a:pt x="9" y="8"/>
                    <a:pt x="9" y="9"/>
                    <a:pt x="7" y="9"/>
                  </a:cubicBezTo>
                  <a:cubicBezTo>
                    <a:pt x="7" y="9"/>
                    <a:pt x="7" y="9"/>
                    <a:pt x="7" y="9"/>
                  </a:cubicBezTo>
                  <a:cubicBezTo>
                    <a:pt x="5" y="10"/>
                    <a:pt x="5" y="10"/>
                    <a:pt x="5" y="10"/>
                  </a:cubicBezTo>
                  <a:cubicBezTo>
                    <a:pt x="5" y="10"/>
                    <a:pt x="5" y="10"/>
                    <a:pt x="5" y="10"/>
                  </a:cubicBezTo>
                  <a:cubicBezTo>
                    <a:pt x="4" y="10"/>
                    <a:pt x="4" y="10"/>
                    <a:pt x="4" y="10"/>
                  </a:cubicBezTo>
                  <a:cubicBezTo>
                    <a:pt x="3" y="10"/>
                    <a:pt x="3" y="10"/>
                    <a:pt x="3" y="10"/>
                  </a:cubicBezTo>
                  <a:cubicBezTo>
                    <a:pt x="1" y="11"/>
                    <a:pt x="1" y="11"/>
                    <a:pt x="1" y="11"/>
                  </a:cubicBezTo>
                  <a:cubicBezTo>
                    <a:pt x="1" y="12"/>
                    <a:pt x="1" y="12"/>
                    <a:pt x="1" y="12"/>
                  </a:cubicBezTo>
                  <a:cubicBezTo>
                    <a:pt x="2" y="12"/>
                    <a:pt x="2" y="12"/>
                    <a:pt x="2" y="12"/>
                  </a:cubicBezTo>
                  <a:cubicBezTo>
                    <a:pt x="2" y="13"/>
                    <a:pt x="2" y="13"/>
                    <a:pt x="3" y="13"/>
                  </a:cubicBezTo>
                  <a:cubicBezTo>
                    <a:pt x="3" y="13"/>
                    <a:pt x="3" y="13"/>
                    <a:pt x="4" y="13"/>
                  </a:cubicBezTo>
                  <a:cubicBezTo>
                    <a:pt x="4" y="12"/>
                    <a:pt x="4" y="12"/>
                    <a:pt x="4" y="12"/>
                  </a:cubicBezTo>
                  <a:cubicBezTo>
                    <a:pt x="5" y="12"/>
                    <a:pt x="5" y="12"/>
                    <a:pt x="5" y="13"/>
                  </a:cubicBezTo>
                  <a:cubicBezTo>
                    <a:pt x="4" y="13"/>
                    <a:pt x="4" y="13"/>
                    <a:pt x="4" y="13"/>
                  </a:cubicBezTo>
                  <a:cubicBezTo>
                    <a:pt x="3" y="13"/>
                    <a:pt x="2" y="13"/>
                    <a:pt x="1" y="13"/>
                  </a:cubicBezTo>
                  <a:cubicBezTo>
                    <a:pt x="1" y="13"/>
                    <a:pt x="1" y="13"/>
                    <a:pt x="1" y="13"/>
                  </a:cubicBezTo>
                  <a:cubicBezTo>
                    <a:pt x="0" y="14"/>
                    <a:pt x="0" y="14"/>
                    <a:pt x="0" y="14"/>
                  </a:cubicBezTo>
                  <a:cubicBezTo>
                    <a:pt x="0" y="14"/>
                    <a:pt x="0" y="14"/>
                    <a:pt x="0" y="14"/>
                  </a:cubicBezTo>
                  <a:cubicBezTo>
                    <a:pt x="1" y="15"/>
                    <a:pt x="1" y="15"/>
                    <a:pt x="1" y="15"/>
                  </a:cubicBezTo>
                  <a:cubicBezTo>
                    <a:pt x="0" y="15"/>
                    <a:pt x="0" y="15"/>
                    <a:pt x="0" y="15"/>
                  </a:cubicBezTo>
                  <a:cubicBezTo>
                    <a:pt x="0" y="16"/>
                    <a:pt x="0" y="16"/>
                    <a:pt x="0" y="16"/>
                  </a:cubicBezTo>
                  <a:cubicBezTo>
                    <a:pt x="0" y="16"/>
                    <a:pt x="0" y="16"/>
                    <a:pt x="1" y="17"/>
                  </a:cubicBezTo>
                  <a:cubicBezTo>
                    <a:pt x="3" y="16"/>
                    <a:pt x="3" y="16"/>
                    <a:pt x="3" y="16"/>
                  </a:cubicBezTo>
                  <a:cubicBezTo>
                    <a:pt x="2" y="16"/>
                    <a:pt x="2" y="16"/>
                    <a:pt x="2" y="16"/>
                  </a:cubicBezTo>
                  <a:cubicBezTo>
                    <a:pt x="4" y="16"/>
                    <a:pt x="5" y="16"/>
                    <a:pt x="5" y="16"/>
                  </a:cubicBezTo>
                  <a:cubicBezTo>
                    <a:pt x="7" y="16"/>
                    <a:pt x="7" y="16"/>
                    <a:pt x="8" y="18"/>
                  </a:cubicBezTo>
                  <a:cubicBezTo>
                    <a:pt x="7" y="21"/>
                    <a:pt x="11" y="25"/>
                    <a:pt x="7" y="26"/>
                  </a:cubicBezTo>
                  <a:cubicBezTo>
                    <a:pt x="6" y="28"/>
                    <a:pt x="6" y="28"/>
                    <a:pt x="6" y="28"/>
                  </a:cubicBezTo>
                  <a:cubicBezTo>
                    <a:pt x="7" y="28"/>
                    <a:pt x="8" y="27"/>
                    <a:pt x="9" y="27"/>
                  </a:cubicBezTo>
                  <a:cubicBezTo>
                    <a:pt x="9" y="27"/>
                    <a:pt x="9" y="27"/>
                    <a:pt x="9" y="27"/>
                  </a:cubicBezTo>
                  <a:cubicBezTo>
                    <a:pt x="9" y="27"/>
                    <a:pt x="10" y="28"/>
                    <a:pt x="11" y="30"/>
                  </a:cubicBezTo>
                  <a:cubicBezTo>
                    <a:pt x="11" y="31"/>
                    <a:pt x="11" y="31"/>
                    <a:pt x="11" y="31"/>
                  </a:cubicBezTo>
                  <a:cubicBezTo>
                    <a:pt x="10" y="31"/>
                    <a:pt x="10" y="31"/>
                    <a:pt x="10" y="31"/>
                  </a:cubicBezTo>
                  <a:cubicBezTo>
                    <a:pt x="9" y="31"/>
                    <a:pt x="9" y="31"/>
                    <a:pt x="9" y="31"/>
                  </a:cubicBezTo>
                  <a:cubicBezTo>
                    <a:pt x="7" y="31"/>
                    <a:pt x="7" y="31"/>
                    <a:pt x="7" y="31"/>
                  </a:cubicBezTo>
                  <a:cubicBezTo>
                    <a:pt x="9" y="33"/>
                    <a:pt x="9" y="33"/>
                    <a:pt x="9" y="33"/>
                  </a:cubicBezTo>
                  <a:cubicBezTo>
                    <a:pt x="9" y="33"/>
                    <a:pt x="10" y="33"/>
                    <a:pt x="11" y="33"/>
                  </a:cubicBezTo>
                  <a:cubicBezTo>
                    <a:pt x="11" y="34"/>
                    <a:pt x="11" y="34"/>
                    <a:pt x="9" y="34"/>
                  </a:cubicBezTo>
                  <a:cubicBezTo>
                    <a:pt x="9" y="35"/>
                    <a:pt x="9" y="35"/>
                    <a:pt x="9" y="35"/>
                  </a:cubicBezTo>
                  <a:cubicBezTo>
                    <a:pt x="8" y="39"/>
                    <a:pt x="8" y="39"/>
                    <a:pt x="8" y="39"/>
                  </a:cubicBezTo>
                  <a:cubicBezTo>
                    <a:pt x="5" y="38"/>
                    <a:pt x="5" y="38"/>
                    <a:pt x="5" y="38"/>
                  </a:cubicBezTo>
                  <a:cubicBezTo>
                    <a:pt x="4" y="39"/>
                    <a:pt x="4" y="39"/>
                    <a:pt x="4" y="39"/>
                  </a:cubicBezTo>
                  <a:cubicBezTo>
                    <a:pt x="4" y="40"/>
                    <a:pt x="4" y="40"/>
                    <a:pt x="4" y="40"/>
                  </a:cubicBezTo>
                  <a:cubicBezTo>
                    <a:pt x="4" y="41"/>
                    <a:pt x="4" y="41"/>
                    <a:pt x="4" y="41"/>
                  </a:cubicBezTo>
                  <a:cubicBezTo>
                    <a:pt x="3" y="42"/>
                    <a:pt x="3" y="42"/>
                    <a:pt x="4" y="46"/>
                  </a:cubicBezTo>
                  <a:cubicBezTo>
                    <a:pt x="5" y="46"/>
                    <a:pt x="6" y="46"/>
                    <a:pt x="6" y="46"/>
                  </a:cubicBezTo>
                  <a:cubicBezTo>
                    <a:pt x="6" y="47"/>
                    <a:pt x="6" y="48"/>
                    <a:pt x="5" y="48"/>
                  </a:cubicBezTo>
                  <a:cubicBezTo>
                    <a:pt x="4" y="50"/>
                    <a:pt x="4" y="50"/>
                    <a:pt x="4" y="50"/>
                  </a:cubicBezTo>
                  <a:cubicBezTo>
                    <a:pt x="5" y="51"/>
                    <a:pt x="5" y="51"/>
                    <a:pt x="5" y="51"/>
                  </a:cubicBezTo>
                  <a:cubicBezTo>
                    <a:pt x="5" y="51"/>
                    <a:pt x="5" y="52"/>
                    <a:pt x="5" y="52"/>
                  </a:cubicBezTo>
                  <a:cubicBezTo>
                    <a:pt x="6" y="53"/>
                    <a:pt x="6" y="56"/>
                    <a:pt x="7" y="57"/>
                  </a:cubicBezTo>
                  <a:cubicBezTo>
                    <a:pt x="7" y="57"/>
                    <a:pt x="7" y="57"/>
                    <a:pt x="8" y="57"/>
                  </a:cubicBezTo>
                  <a:cubicBezTo>
                    <a:pt x="8" y="57"/>
                    <a:pt x="9" y="57"/>
                    <a:pt x="11" y="56"/>
                  </a:cubicBezTo>
                  <a:cubicBezTo>
                    <a:pt x="11" y="56"/>
                    <a:pt x="11" y="57"/>
                    <a:pt x="10" y="57"/>
                  </a:cubicBezTo>
                  <a:cubicBezTo>
                    <a:pt x="12" y="59"/>
                    <a:pt x="12" y="59"/>
                    <a:pt x="13" y="59"/>
                  </a:cubicBezTo>
                  <a:cubicBezTo>
                    <a:pt x="13" y="59"/>
                    <a:pt x="13" y="59"/>
                    <a:pt x="13" y="59"/>
                  </a:cubicBezTo>
                  <a:cubicBezTo>
                    <a:pt x="14" y="59"/>
                    <a:pt x="19" y="55"/>
                    <a:pt x="17" y="52"/>
                  </a:cubicBezTo>
                  <a:cubicBezTo>
                    <a:pt x="17" y="52"/>
                    <a:pt x="17" y="52"/>
                    <a:pt x="17" y="52"/>
                  </a:cubicBezTo>
                  <a:cubicBezTo>
                    <a:pt x="19" y="52"/>
                    <a:pt x="20" y="51"/>
                    <a:pt x="20" y="49"/>
                  </a:cubicBezTo>
                  <a:cubicBezTo>
                    <a:pt x="21" y="47"/>
                    <a:pt x="21" y="47"/>
                    <a:pt x="21" y="47"/>
                  </a:cubicBezTo>
                  <a:cubicBezTo>
                    <a:pt x="21" y="46"/>
                    <a:pt x="21" y="46"/>
                    <a:pt x="21" y="46"/>
                  </a:cubicBezTo>
                  <a:cubicBezTo>
                    <a:pt x="22" y="46"/>
                    <a:pt x="22" y="45"/>
                    <a:pt x="22" y="45"/>
                  </a:cubicBezTo>
                  <a:cubicBezTo>
                    <a:pt x="29" y="45"/>
                    <a:pt x="29" y="44"/>
                    <a:pt x="34" y="39"/>
                  </a:cubicBezTo>
                  <a:cubicBezTo>
                    <a:pt x="35" y="38"/>
                    <a:pt x="35" y="38"/>
                    <a:pt x="35" y="38"/>
                  </a:cubicBezTo>
                  <a:cubicBezTo>
                    <a:pt x="35" y="38"/>
                    <a:pt x="36" y="39"/>
                    <a:pt x="36" y="39"/>
                  </a:cubicBezTo>
                  <a:cubicBezTo>
                    <a:pt x="43" y="38"/>
                    <a:pt x="43" y="37"/>
                    <a:pt x="48" y="34"/>
                  </a:cubicBezTo>
                  <a:cubicBezTo>
                    <a:pt x="48" y="33"/>
                    <a:pt x="48" y="33"/>
                    <a:pt x="48" y="33"/>
                  </a:cubicBezTo>
                  <a:cubicBezTo>
                    <a:pt x="43" y="32"/>
                    <a:pt x="43" y="32"/>
                    <a:pt x="44" y="30"/>
                  </a:cubicBezTo>
                  <a:cubicBezTo>
                    <a:pt x="46" y="32"/>
                    <a:pt x="47" y="33"/>
                    <a:pt x="47" y="33"/>
                  </a:cubicBezTo>
                  <a:cubicBezTo>
                    <a:pt x="48" y="33"/>
                    <a:pt x="48" y="32"/>
                    <a:pt x="48" y="32"/>
                  </a:cubicBezTo>
                  <a:cubicBezTo>
                    <a:pt x="48" y="31"/>
                    <a:pt x="48" y="30"/>
                    <a:pt x="48" y="29"/>
                  </a:cubicBezTo>
                  <a:cubicBezTo>
                    <a:pt x="46" y="29"/>
                    <a:pt x="46" y="28"/>
                    <a:pt x="45" y="27"/>
                  </a:cubicBezTo>
                  <a:cubicBezTo>
                    <a:pt x="46" y="27"/>
                    <a:pt x="46" y="27"/>
                    <a:pt x="46" y="27"/>
                  </a:cubicBezTo>
                  <a:cubicBezTo>
                    <a:pt x="48" y="29"/>
                    <a:pt x="48" y="29"/>
                    <a:pt x="48" y="29"/>
                  </a:cubicBezTo>
                  <a:cubicBezTo>
                    <a:pt x="48" y="28"/>
                    <a:pt x="48" y="27"/>
                    <a:pt x="48" y="26"/>
                  </a:cubicBezTo>
                  <a:cubicBezTo>
                    <a:pt x="47" y="26"/>
                    <a:pt x="47" y="26"/>
                    <a:pt x="46" y="26"/>
                  </a:cubicBezTo>
                  <a:cubicBezTo>
                    <a:pt x="46" y="26"/>
                    <a:pt x="46" y="26"/>
                    <a:pt x="45" y="26"/>
                  </a:cubicBezTo>
                  <a:cubicBezTo>
                    <a:pt x="44" y="25"/>
                    <a:pt x="44" y="25"/>
                    <a:pt x="44" y="25"/>
                  </a:cubicBezTo>
                  <a:cubicBezTo>
                    <a:pt x="44" y="24"/>
                    <a:pt x="44" y="24"/>
                    <a:pt x="44" y="24"/>
                  </a:cubicBezTo>
                  <a:cubicBezTo>
                    <a:pt x="45" y="25"/>
                    <a:pt x="46" y="25"/>
                    <a:pt x="46" y="25"/>
                  </a:cubicBezTo>
                  <a:cubicBezTo>
                    <a:pt x="47" y="25"/>
                    <a:pt x="48" y="24"/>
                    <a:pt x="49" y="24"/>
                  </a:cubicBezTo>
                  <a:cubicBezTo>
                    <a:pt x="49" y="23"/>
                    <a:pt x="49" y="23"/>
                    <a:pt x="49" y="23"/>
                  </a:cubicBezTo>
                  <a:cubicBezTo>
                    <a:pt x="50" y="22"/>
                    <a:pt x="50" y="22"/>
                    <a:pt x="50" y="22"/>
                  </a:cubicBezTo>
                  <a:cubicBezTo>
                    <a:pt x="49" y="21"/>
                    <a:pt x="49" y="21"/>
                    <a:pt x="49" y="21"/>
                  </a:cubicBezTo>
                  <a:cubicBezTo>
                    <a:pt x="48" y="20"/>
                    <a:pt x="48" y="20"/>
                    <a:pt x="48" y="20"/>
                  </a:cubicBezTo>
                  <a:cubicBezTo>
                    <a:pt x="49" y="20"/>
                    <a:pt x="49" y="19"/>
                    <a:pt x="50" y="19"/>
                  </a:cubicBezTo>
                  <a:cubicBezTo>
                    <a:pt x="49" y="18"/>
                    <a:pt x="49" y="18"/>
                    <a:pt x="48" y="18"/>
                  </a:cubicBezTo>
                  <a:cubicBezTo>
                    <a:pt x="47" y="17"/>
                    <a:pt x="47" y="17"/>
                    <a:pt x="47" y="17"/>
                  </a:cubicBezTo>
                  <a:cubicBezTo>
                    <a:pt x="47" y="17"/>
                    <a:pt x="47" y="16"/>
                    <a:pt x="47" y="16"/>
                  </a:cubicBezTo>
                  <a:cubicBezTo>
                    <a:pt x="48" y="16"/>
                    <a:pt x="48" y="16"/>
                    <a:pt x="48" y="16"/>
                  </a:cubicBezTo>
                  <a:cubicBezTo>
                    <a:pt x="49" y="16"/>
                    <a:pt x="49" y="17"/>
                    <a:pt x="50" y="17"/>
                  </a:cubicBezTo>
                  <a:cubicBezTo>
                    <a:pt x="50" y="17"/>
                    <a:pt x="50" y="17"/>
                    <a:pt x="50" y="15"/>
                  </a:cubicBezTo>
                  <a:cubicBezTo>
                    <a:pt x="48" y="14"/>
                    <a:pt x="48" y="14"/>
                    <a:pt x="48" y="14"/>
                  </a:cubicBezTo>
                  <a:cubicBezTo>
                    <a:pt x="48" y="13"/>
                    <a:pt x="48" y="13"/>
                    <a:pt x="48" y="13"/>
                  </a:cubicBezTo>
                  <a:cubicBezTo>
                    <a:pt x="47" y="13"/>
                    <a:pt x="47" y="13"/>
                    <a:pt x="46" y="13"/>
                  </a:cubicBezTo>
                  <a:cubicBezTo>
                    <a:pt x="46" y="11"/>
                    <a:pt x="47" y="11"/>
                    <a:pt x="47" y="11"/>
                  </a:cubicBezTo>
                  <a:cubicBezTo>
                    <a:pt x="47" y="10"/>
                    <a:pt x="47" y="10"/>
                    <a:pt x="47" y="9"/>
                  </a:cubicBezTo>
                  <a:cubicBezTo>
                    <a:pt x="49" y="9"/>
                    <a:pt x="49" y="9"/>
                    <a:pt x="49" y="8"/>
                  </a:cubicBezTo>
                  <a:cubicBezTo>
                    <a:pt x="48" y="8"/>
                    <a:pt x="48" y="8"/>
                    <a:pt x="48" y="8"/>
                  </a:cubicBezTo>
                  <a:cubicBezTo>
                    <a:pt x="48" y="8"/>
                    <a:pt x="48" y="9"/>
                    <a:pt x="47" y="9"/>
                  </a:cubicBezTo>
                  <a:cubicBezTo>
                    <a:pt x="47" y="9"/>
                    <a:pt x="47" y="9"/>
                    <a:pt x="47" y="9"/>
                  </a:cubicBezTo>
                  <a:cubicBezTo>
                    <a:pt x="46" y="9"/>
                    <a:pt x="46" y="9"/>
                    <a:pt x="46" y="9"/>
                  </a:cubicBezTo>
                  <a:cubicBezTo>
                    <a:pt x="46" y="8"/>
                    <a:pt x="46" y="8"/>
                    <a:pt x="46" y="8"/>
                  </a:cubicBezTo>
                  <a:cubicBezTo>
                    <a:pt x="47" y="8"/>
                    <a:pt x="48" y="8"/>
                    <a:pt x="48" y="8"/>
                  </a:cubicBezTo>
                  <a:cubicBezTo>
                    <a:pt x="48" y="8"/>
                    <a:pt x="48" y="8"/>
                    <a:pt x="49" y="8"/>
                  </a:cubicBezTo>
                  <a:cubicBezTo>
                    <a:pt x="49" y="7"/>
                    <a:pt x="49" y="7"/>
                    <a:pt x="49" y="7"/>
                  </a:cubicBezTo>
                  <a:cubicBezTo>
                    <a:pt x="48" y="7"/>
                    <a:pt x="48" y="7"/>
                    <a:pt x="47" y="7"/>
                  </a:cubicBezTo>
                  <a:cubicBezTo>
                    <a:pt x="50" y="6"/>
                    <a:pt x="50" y="6"/>
                    <a:pt x="50" y="6"/>
                  </a:cubicBezTo>
                  <a:cubicBezTo>
                    <a:pt x="51" y="6"/>
                    <a:pt x="51" y="6"/>
                    <a:pt x="51" y="5"/>
                  </a:cubicBezTo>
                  <a:cubicBezTo>
                    <a:pt x="51" y="5"/>
                    <a:pt x="51" y="5"/>
                    <a:pt x="51" y="5"/>
                  </a:cubicBezTo>
                  <a:cubicBezTo>
                    <a:pt x="51" y="4"/>
                    <a:pt x="50" y="4"/>
                    <a:pt x="49" y="4"/>
                  </a:cubicBezTo>
                  <a:cubicBezTo>
                    <a:pt x="48" y="4"/>
                    <a:pt x="48" y="4"/>
                    <a:pt x="47" y="4"/>
                  </a:cubicBezTo>
                  <a:cubicBezTo>
                    <a:pt x="47" y="5"/>
                    <a:pt x="47" y="5"/>
                    <a:pt x="47" y="5"/>
                  </a:cubicBezTo>
                  <a:cubicBezTo>
                    <a:pt x="46" y="5"/>
                    <a:pt x="46" y="5"/>
                    <a:pt x="46" y="4"/>
                  </a:cubicBezTo>
                  <a:cubicBezTo>
                    <a:pt x="45" y="5"/>
                    <a:pt x="45" y="5"/>
                    <a:pt x="45" y="5"/>
                  </a:cubicBezTo>
                  <a:cubicBezTo>
                    <a:pt x="44" y="6"/>
                    <a:pt x="44" y="6"/>
                    <a:pt x="43" y="7"/>
                  </a:cubicBezTo>
                  <a:cubicBezTo>
                    <a:pt x="43" y="6"/>
                    <a:pt x="43" y="6"/>
                    <a:pt x="44" y="5"/>
                  </a:cubicBezTo>
                  <a:cubicBezTo>
                    <a:pt x="44" y="4"/>
                    <a:pt x="44" y="3"/>
                    <a:pt x="43" y="3"/>
                  </a:cubicBezTo>
                  <a:cubicBezTo>
                    <a:pt x="43" y="3"/>
                    <a:pt x="43" y="3"/>
                    <a:pt x="43" y="3"/>
                  </a:cubicBezTo>
                  <a:cubicBezTo>
                    <a:pt x="42" y="4"/>
                    <a:pt x="42" y="5"/>
                    <a:pt x="41" y="5"/>
                  </a:cubicBezTo>
                  <a:cubicBezTo>
                    <a:pt x="41" y="5"/>
                    <a:pt x="41" y="5"/>
                    <a:pt x="41" y="5"/>
                  </a:cubicBezTo>
                  <a:cubicBezTo>
                    <a:pt x="42" y="4"/>
                    <a:pt x="42" y="4"/>
                    <a:pt x="42" y="4"/>
                  </a:cubicBezTo>
                  <a:cubicBezTo>
                    <a:pt x="41" y="4"/>
                    <a:pt x="41" y="4"/>
                    <a:pt x="41" y="4"/>
                  </a:cubicBezTo>
                  <a:cubicBezTo>
                    <a:pt x="40" y="4"/>
                    <a:pt x="40" y="4"/>
                    <a:pt x="38" y="4"/>
                  </a:cubicBezTo>
                  <a:cubicBezTo>
                    <a:pt x="39" y="3"/>
                    <a:pt x="39" y="3"/>
                    <a:pt x="40" y="3"/>
                  </a:cubicBezTo>
                  <a:cubicBezTo>
                    <a:pt x="40" y="3"/>
                    <a:pt x="41" y="3"/>
                    <a:pt x="41" y="3"/>
                  </a:cubicBezTo>
                  <a:cubicBezTo>
                    <a:pt x="41" y="3"/>
                    <a:pt x="41" y="3"/>
                    <a:pt x="42" y="3"/>
                  </a:cubicBezTo>
                  <a:cubicBezTo>
                    <a:pt x="43" y="3"/>
                    <a:pt x="43" y="3"/>
                    <a:pt x="44" y="3"/>
                  </a:cubicBezTo>
                  <a:cubicBezTo>
                    <a:pt x="44" y="3"/>
                    <a:pt x="41" y="0"/>
                    <a:pt x="38"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3" name="Freeform 81"/>
            <p:cNvSpPr>
              <a:spLocks/>
            </p:cNvSpPr>
            <p:nvPr/>
          </p:nvSpPr>
          <p:spPr bwMode="auto">
            <a:xfrm>
              <a:off x="4316413" y="1962150"/>
              <a:ext cx="38100" cy="17463"/>
            </a:xfrm>
            <a:custGeom>
              <a:avLst/>
              <a:gdLst/>
              <a:ahLst/>
              <a:cxnLst>
                <a:cxn ang="0">
                  <a:pos x="1" y="0"/>
                </a:cxn>
                <a:cxn ang="0">
                  <a:pos x="0" y="0"/>
                </a:cxn>
                <a:cxn ang="0">
                  <a:pos x="2" y="2"/>
                </a:cxn>
                <a:cxn ang="0">
                  <a:pos x="4" y="2"/>
                </a:cxn>
                <a:cxn ang="0">
                  <a:pos x="4" y="2"/>
                </a:cxn>
                <a:cxn ang="0">
                  <a:pos x="4" y="2"/>
                </a:cxn>
                <a:cxn ang="0">
                  <a:pos x="4" y="2"/>
                </a:cxn>
                <a:cxn ang="0">
                  <a:pos x="4" y="1"/>
                </a:cxn>
                <a:cxn ang="0">
                  <a:pos x="2" y="0"/>
                </a:cxn>
                <a:cxn ang="0">
                  <a:pos x="1" y="0"/>
                </a:cxn>
              </a:cxnLst>
              <a:rect l="0" t="0" r="r" b="b"/>
              <a:pathLst>
                <a:path w="4" h="2">
                  <a:moveTo>
                    <a:pt x="1" y="0"/>
                  </a:moveTo>
                  <a:cubicBezTo>
                    <a:pt x="0" y="0"/>
                    <a:pt x="0" y="0"/>
                    <a:pt x="0" y="0"/>
                  </a:cubicBezTo>
                  <a:cubicBezTo>
                    <a:pt x="2" y="2"/>
                    <a:pt x="2" y="2"/>
                    <a:pt x="2" y="2"/>
                  </a:cubicBezTo>
                  <a:cubicBezTo>
                    <a:pt x="2" y="2"/>
                    <a:pt x="3" y="2"/>
                    <a:pt x="4" y="2"/>
                  </a:cubicBezTo>
                  <a:cubicBezTo>
                    <a:pt x="4" y="2"/>
                    <a:pt x="4" y="2"/>
                    <a:pt x="4" y="2"/>
                  </a:cubicBezTo>
                  <a:cubicBezTo>
                    <a:pt x="4" y="2"/>
                    <a:pt x="4" y="2"/>
                    <a:pt x="4" y="2"/>
                  </a:cubicBezTo>
                  <a:cubicBezTo>
                    <a:pt x="4" y="2"/>
                    <a:pt x="4" y="2"/>
                    <a:pt x="4" y="2"/>
                  </a:cubicBezTo>
                  <a:cubicBezTo>
                    <a:pt x="4" y="1"/>
                    <a:pt x="4" y="1"/>
                    <a:pt x="4" y="1"/>
                  </a:cubicBezTo>
                  <a:cubicBezTo>
                    <a:pt x="3" y="1"/>
                    <a:pt x="3"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4" name="Freeform 82"/>
            <p:cNvSpPr>
              <a:spLocks/>
            </p:cNvSpPr>
            <p:nvPr/>
          </p:nvSpPr>
          <p:spPr bwMode="auto">
            <a:xfrm>
              <a:off x="4994276" y="1589088"/>
              <a:ext cx="149225" cy="74613"/>
            </a:xfrm>
            <a:custGeom>
              <a:avLst/>
              <a:gdLst/>
              <a:ahLst/>
              <a:cxnLst>
                <a:cxn ang="0">
                  <a:pos x="12" y="0"/>
                </a:cxn>
                <a:cxn ang="0">
                  <a:pos x="11" y="0"/>
                </a:cxn>
                <a:cxn ang="0">
                  <a:pos x="10" y="1"/>
                </a:cxn>
                <a:cxn ang="0">
                  <a:pos x="9" y="1"/>
                </a:cxn>
                <a:cxn ang="0">
                  <a:pos x="8" y="1"/>
                </a:cxn>
                <a:cxn ang="0">
                  <a:pos x="7" y="2"/>
                </a:cxn>
                <a:cxn ang="0">
                  <a:pos x="7" y="1"/>
                </a:cxn>
                <a:cxn ang="0">
                  <a:pos x="6" y="1"/>
                </a:cxn>
                <a:cxn ang="0">
                  <a:pos x="5" y="2"/>
                </a:cxn>
                <a:cxn ang="0">
                  <a:pos x="5" y="2"/>
                </a:cxn>
                <a:cxn ang="0">
                  <a:pos x="4" y="1"/>
                </a:cxn>
                <a:cxn ang="0">
                  <a:pos x="3" y="0"/>
                </a:cxn>
                <a:cxn ang="0">
                  <a:pos x="2" y="0"/>
                </a:cxn>
                <a:cxn ang="0">
                  <a:pos x="1" y="1"/>
                </a:cxn>
                <a:cxn ang="0">
                  <a:pos x="0" y="3"/>
                </a:cxn>
                <a:cxn ang="0">
                  <a:pos x="2" y="3"/>
                </a:cxn>
                <a:cxn ang="0">
                  <a:pos x="2" y="4"/>
                </a:cxn>
                <a:cxn ang="0">
                  <a:pos x="1" y="3"/>
                </a:cxn>
                <a:cxn ang="0">
                  <a:pos x="1" y="4"/>
                </a:cxn>
                <a:cxn ang="0">
                  <a:pos x="2" y="5"/>
                </a:cxn>
                <a:cxn ang="0">
                  <a:pos x="3" y="5"/>
                </a:cxn>
                <a:cxn ang="0">
                  <a:pos x="4" y="5"/>
                </a:cxn>
                <a:cxn ang="0">
                  <a:pos x="2" y="7"/>
                </a:cxn>
                <a:cxn ang="0">
                  <a:pos x="4" y="7"/>
                </a:cxn>
                <a:cxn ang="0">
                  <a:pos x="6" y="7"/>
                </a:cxn>
                <a:cxn ang="0">
                  <a:pos x="7" y="8"/>
                </a:cxn>
                <a:cxn ang="0">
                  <a:pos x="9" y="8"/>
                </a:cxn>
                <a:cxn ang="0">
                  <a:pos x="13" y="6"/>
                </a:cxn>
                <a:cxn ang="0">
                  <a:pos x="16" y="3"/>
                </a:cxn>
                <a:cxn ang="0">
                  <a:pos x="16" y="3"/>
                </a:cxn>
                <a:cxn ang="0">
                  <a:pos x="15" y="1"/>
                </a:cxn>
                <a:cxn ang="0">
                  <a:pos x="13" y="1"/>
                </a:cxn>
                <a:cxn ang="0">
                  <a:pos x="12" y="0"/>
                </a:cxn>
              </a:cxnLst>
              <a:rect l="0" t="0" r="r" b="b"/>
              <a:pathLst>
                <a:path w="16" h="8">
                  <a:moveTo>
                    <a:pt x="12" y="0"/>
                  </a:moveTo>
                  <a:cubicBezTo>
                    <a:pt x="11" y="0"/>
                    <a:pt x="11" y="0"/>
                    <a:pt x="11" y="0"/>
                  </a:cubicBezTo>
                  <a:cubicBezTo>
                    <a:pt x="10" y="1"/>
                    <a:pt x="10" y="1"/>
                    <a:pt x="10" y="1"/>
                  </a:cubicBezTo>
                  <a:cubicBezTo>
                    <a:pt x="9" y="1"/>
                    <a:pt x="9" y="1"/>
                    <a:pt x="9" y="1"/>
                  </a:cubicBezTo>
                  <a:cubicBezTo>
                    <a:pt x="8" y="1"/>
                    <a:pt x="8" y="1"/>
                    <a:pt x="8" y="1"/>
                  </a:cubicBezTo>
                  <a:cubicBezTo>
                    <a:pt x="8" y="2"/>
                    <a:pt x="7" y="2"/>
                    <a:pt x="7" y="2"/>
                  </a:cubicBezTo>
                  <a:cubicBezTo>
                    <a:pt x="7" y="1"/>
                    <a:pt x="7" y="1"/>
                    <a:pt x="7" y="1"/>
                  </a:cubicBezTo>
                  <a:cubicBezTo>
                    <a:pt x="6" y="1"/>
                    <a:pt x="6" y="1"/>
                    <a:pt x="6" y="1"/>
                  </a:cubicBezTo>
                  <a:cubicBezTo>
                    <a:pt x="5" y="2"/>
                    <a:pt x="5" y="2"/>
                    <a:pt x="5" y="2"/>
                  </a:cubicBezTo>
                  <a:cubicBezTo>
                    <a:pt x="5" y="2"/>
                    <a:pt x="5" y="2"/>
                    <a:pt x="5" y="2"/>
                  </a:cubicBezTo>
                  <a:cubicBezTo>
                    <a:pt x="4" y="1"/>
                    <a:pt x="4" y="1"/>
                    <a:pt x="4" y="1"/>
                  </a:cubicBezTo>
                  <a:cubicBezTo>
                    <a:pt x="3" y="0"/>
                    <a:pt x="3" y="0"/>
                    <a:pt x="3" y="0"/>
                  </a:cubicBezTo>
                  <a:cubicBezTo>
                    <a:pt x="2" y="0"/>
                    <a:pt x="2" y="0"/>
                    <a:pt x="2" y="0"/>
                  </a:cubicBezTo>
                  <a:cubicBezTo>
                    <a:pt x="1" y="1"/>
                    <a:pt x="1" y="1"/>
                    <a:pt x="1" y="1"/>
                  </a:cubicBezTo>
                  <a:cubicBezTo>
                    <a:pt x="0" y="3"/>
                    <a:pt x="0" y="3"/>
                    <a:pt x="0" y="3"/>
                  </a:cubicBezTo>
                  <a:cubicBezTo>
                    <a:pt x="2" y="3"/>
                    <a:pt x="2" y="3"/>
                    <a:pt x="2" y="3"/>
                  </a:cubicBezTo>
                  <a:cubicBezTo>
                    <a:pt x="2" y="4"/>
                    <a:pt x="2" y="4"/>
                    <a:pt x="2" y="4"/>
                  </a:cubicBezTo>
                  <a:cubicBezTo>
                    <a:pt x="1" y="3"/>
                    <a:pt x="1" y="3"/>
                    <a:pt x="1" y="3"/>
                  </a:cubicBezTo>
                  <a:cubicBezTo>
                    <a:pt x="1" y="4"/>
                    <a:pt x="1" y="4"/>
                    <a:pt x="1" y="4"/>
                  </a:cubicBezTo>
                  <a:cubicBezTo>
                    <a:pt x="2" y="5"/>
                    <a:pt x="2" y="5"/>
                    <a:pt x="2" y="5"/>
                  </a:cubicBezTo>
                  <a:cubicBezTo>
                    <a:pt x="3" y="5"/>
                    <a:pt x="3" y="5"/>
                    <a:pt x="3" y="5"/>
                  </a:cubicBezTo>
                  <a:cubicBezTo>
                    <a:pt x="4" y="5"/>
                    <a:pt x="4" y="5"/>
                    <a:pt x="4" y="5"/>
                  </a:cubicBezTo>
                  <a:cubicBezTo>
                    <a:pt x="4" y="5"/>
                    <a:pt x="4" y="6"/>
                    <a:pt x="2" y="7"/>
                  </a:cubicBezTo>
                  <a:cubicBezTo>
                    <a:pt x="4" y="7"/>
                    <a:pt x="4" y="7"/>
                    <a:pt x="4" y="7"/>
                  </a:cubicBezTo>
                  <a:cubicBezTo>
                    <a:pt x="5" y="7"/>
                    <a:pt x="5" y="7"/>
                    <a:pt x="6" y="7"/>
                  </a:cubicBezTo>
                  <a:cubicBezTo>
                    <a:pt x="7" y="8"/>
                    <a:pt x="7" y="8"/>
                    <a:pt x="7" y="8"/>
                  </a:cubicBezTo>
                  <a:cubicBezTo>
                    <a:pt x="8" y="8"/>
                    <a:pt x="9" y="8"/>
                    <a:pt x="9" y="8"/>
                  </a:cubicBezTo>
                  <a:cubicBezTo>
                    <a:pt x="10" y="7"/>
                    <a:pt x="11" y="6"/>
                    <a:pt x="13" y="6"/>
                  </a:cubicBezTo>
                  <a:cubicBezTo>
                    <a:pt x="13" y="6"/>
                    <a:pt x="14" y="6"/>
                    <a:pt x="16" y="3"/>
                  </a:cubicBezTo>
                  <a:cubicBezTo>
                    <a:pt x="16" y="3"/>
                    <a:pt x="16" y="3"/>
                    <a:pt x="16" y="3"/>
                  </a:cubicBezTo>
                  <a:cubicBezTo>
                    <a:pt x="15" y="1"/>
                    <a:pt x="15" y="1"/>
                    <a:pt x="15" y="1"/>
                  </a:cubicBezTo>
                  <a:cubicBezTo>
                    <a:pt x="13" y="1"/>
                    <a:pt x="13" y="1"/>
                    <a:pt x="13" y="1"/>
                  </a:cubicBezTo>
                  <a:cubicBezTo>
                    <a:pt x="12" y="0"/>
                    <a:pt x="12" y="0"/>
                    <a:pt x="1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5" name="Freeform 83"/>
            <p:cNvSpPr>
              <a:spLocks/>
            </p:cNvSpPr>
            <p:nvPr/>
          </p:nvSpPr>
          <p:spPr bwMode="auto">
            <a:xfrm>
              <a:off x="5235576" y="1858963"/>
              <a:ext cx="84138" cy="84138"/>
            </a:xfrm>
            <a:custGeom>
              <a:avLst/>
              <a:gdLst/>
              <a:ahLst/>
              <a:cxnLst>
                <a:cxn ang="0">
                  <a:pos x="6" y="0"/>
                </a:cxn>
                <a:cxn ang="0">
                  <a:pos x="6" y="0"/>
                </a:cxn>
                <a:cxn ang="0">
                  <a:pos x="6" y="0"/>
                </a:cxn>
                <a:cxn ang="0">
                  <a:pos x="6" y="0"/>
                </a:cxn>
                <a:cxn ang="0">
                  <a:pos x="5" y="0"/>
                </a:cxn>
                <a:cxn ang="0">
                  <a:pos x="5" y="0"/>
                </a:cxn>
                <a:cxn ang="0">
                  <a:pos x="5" y="0"/>
                </a:cxn>
                <a:cxn ang="0">
                  <a:pos x="4" y="0"/>
                </a:cxn>
                <a:cxn ang="0">
                  <a:pos x="4" y="0"/>
                </a:cxn>
                <a:cxn ang="0">
                  <a:pos x="2" y="2"/>
                </a:cxn>
                <a:cxn ang="0">
                  <a:pos x="1" y="2"/>
                </a:cxn>
                <a:cxn ang="0">
                  <a:pos x="0" y="4"/>
                </a:cxn>
                <a:cxn ang="0">
                  <a:pos x="0" y="5"/>
                </a:cxn>
                <a:cxn ang="0">
                  <a:pos x="2" y="5"/>
                </a:cxn>
                <a:cxn ang="0">
                  <a:pos x="2" y="5"/>
                </a:cxn>
                <a:cxn ang="0">
                  <a:pos x="2" y="6"/>
                </a:cxn>
                <a:cxn ang="0">
                  <a:pos x="1" y="7"/>
                </a:cxn>
                <a:cxn ang="0">
                  <a:pos x="1" y="9"/>
                </a:cxn>
                <a:cxn ang="0">
                  <a:pos x="3" y="9"/>
                </a:cxn>
                <a:cxn ang="0">
                  <a:pos x="7" y="7"/>
                </a:cxn>
                <a:cxn ang="0">
                  <a:pos x="7" y="4"/>
                </a:cxn>
                <a:cxn ang="0">
                  <a:pos x="6" y="3"/>
                </a:cxn>
                <a:cxn ang="0">
                  <a:pos x="8" y="2"/>
                </a:cxn>
                <a:cxn ang="0">
                  <a:pos x="6" y="0"/>
                </a:cxn>
              </a:cxnLst>
              <a:rect l="0" t="0" r="r" b="b"/>
              <a:pathLst>
                <a:path w="9" h="9">
                  <a:moveTo>
                    <a:pt x="6" y="0"/>
                  </a:moveTo>
                  <a:cubicBezTo>
                    <a:pt x="6" y="0"/>
                    <a:pt x="6" y="0"/>
                    <a:pt x="6" y="0"/>
                  </a:cubicBezTo>
                  <a:cubicBezTo>
                    <a:pt x="6" y="0"/>
                    <a:pt x="6" y="0"/>
                    <a:pt x="6" y="0"/>
                  </a:cubicBezTo>
                  <a:cubicBezTo>
                    <a:pt x="6" y="0"/>
                    <a:pt x="6" y="0"/>
                    <a:pt x="6" y="0"/>
                  </a:cubicBezTo>
                  <a:cubicBezTo>
                    <a:pt x="5" y="0"/>
                    <a:pt x="5" y="0"/>
                    <a:pt x="5" y="0"/>
                  </a:cubicBezTo>
                  <a:cubicBezTo>
                    <a:pt x="5" y="0"/>
                    <a:pt x="5" y="0"/>
                    <a:pt x="5" y="0"/>
                  </a:cubicBezTo>
                  <a:cubicBezTo>
                    <a:pt x="5" y="0"/>
                    <a:pt x="5" y="0"/>
                    <a:pt x="5" y="0"/>
                  </a:cubicBezTo>
                  <a:cubicBezTo>
                    <a:pt x="4" y="0"/>
                    <a:pt x="4" y="0"/>
                    <a:pt x="4" y="0"/>
                  </a:cubicBezTo>
                  <a:cubicBezTo>
                    <a:pt x="4" y="0"/>
                    <a:pt x="4" y="0"/>
                    <a:pt x="4" y="0"/>
                  </a:cubicBezTo>
                  <a:cubicBezTo>
                    <a:pt x="4" y="2"/>
                    <a:pt x="3" y="2"/>
                    <a:pt x="2" y="2"/>
                  </a:cubicBezTo>
                  <a:cubicBezTo>
                    <a:pt x="2" y="2"/>
                    <a:pt x="1" y="2"/>
                    <a:pt x="1" y="2"/>
                  </a:cubicBezTo>
                  <a:cubicBezTo>
                    <a:pt x="0" y="4"/>
                    <a:pt x="0" y="4"/>
                    <a:pt x="0" y="4"/>
                  </a:cubicBezTo>
                  <a:cubicBezTo>
                    <a:pt x="0" y="5"/>
                    <a:pt x="0" y="5"/>
                    <a:pt x="0" y="5"/>
                  </a:cubicBezTo>
                  <a:cubicBezTo>
                    <a:pt x="0" y="5"/>
                    <a:pt x="1" y="5"/>
                    <a:pt x="2" y="5"/>
                  </a:cubicBezTo>
                  <a:cubicBezTo>
                    <a:pt x="2" y="5"/>
                    <a:pt x="2" y="5"/>
                    <a:pt x="2" y="5"/>
                  </a:cubicBezTo>
                  <a:cubicBezTo>
                    <a:pt x="2" y="6"/>
                    <a:pt x="2" y="6"/>
                    <a:pt x="2" y="6"/>
                  </a:cubicBezTo>
                  <a:cubicBezTo>
                    <a:pt x="1" y="7"/>
                    <a:pt x="1" y="7"/>
                    <a:pt x="1" y="7"/>
                  </a:cubicBezTo>
                  <a:cubicBezTo>
                    <a:pt x="1" y="9"/>
                    <a:pt x="1" y="9"/>
                    <a:pt x="1" y="9"/>
                  </a:cubicBezTo>
                  <a:cubicBezTo>
                    <a:pt x="2" y="9"/>
                    <a:pt x="2" y="9"/>
                    <a:pt x="3" y="9"/>
                  </a:cubicBezTo>
                  <a:cubicBezTo>
                    <a:pt x="4" y="8"/>
                    <a:pt x="6" y="8"/>
                    <a:pt x="7" y="7"/>
                  </a:cubicBezTo>
                  <a:cubicBezTo>
                    <a:pt x="7" y="4"/>
                    <a:pt x="7" y="4"/>
                    <a:pt x="7" y="4"/>
                  </a:cubicBezTo>
                  <a:cubicBezTo>
                    <a:pt x="6" y="3"/>
                    <a:pt x="6" y="3"/>
                    <a:pt x="6" y="3"/>
                  </a:cubicBezTo>
                  <a:cubicBezTo>
                    <a:pt x="8" y="2"/>
                    <a:pt x="8" y="2"/>
                    <a:pt x="8" y="2"/>
                  </a:cubicBezTo>
                  <a:cubicBezTo>
                    <a:pt x="9" y="1"/>
                    <a:pt x="7" y="0"/>
                    <a:pt x="6"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5291138" y="1765300"/>
              <a:ext cx="149225" cy="214313"/>
            </a:xfrm>
            <a:custGeom>
              <a:avLst/>
              <a:gdLst/>
              <a:ahLst/>
              <a:cxnLst>
                <a:cxn ang="0">
                  <a:pos x="1" y="2"/>
                </a:cxn>
                <a:cxn ang="0">
                  <a:pos x="0" y="4"/>
                </a:cxn>
                <a:cxn ang="0">
                  <a:pos x="1" y="6"/>
                </a:cxn>
                <a:cxn ang="0">
                  <a:pos x="0" y="8"/>
                </a:cxn>
                <a:cxn ang="0">
                  <a:pos x="3" y="7"/>
                </a:cxn>
                <a:cxn ang="0">
                  <a:pos x="3" y="9"/>
                </a:cxn>
                <a:cxn ang="0">
                  <a:pos x="3" y="11"/>
                </a:cxn>
                <a:cxn ang="0">
                  <a:pos x="5" y="10"/>
                </a:cxn>
                <a:cxn ang="0">
                  <a:pos x="6" y="11"/>
                </a:cxn>
                <a:cxn ang="0">
                  <a:pos x="7" y="14"/>
                </a:cxn>
                <a:cxn ang="0">
                  <a:pos x="5" y="14"/>
                </a:cxn>
                <a:cxn ang="0">
                  <a:pos x="5" y="17"/>
                </a:cxn>
                <a:cxn ang="0">
                  <a:pos x="5" y="19"/>
                </a:cxn>
                <a:cxn ang="0">
                  <a:pos x="7" y="19"/>
                </a:cxn>
                <a:cxn ang="0">
                  <a:pos x="9" y="18"/>
                </a:cxn>
                <a:cxn ang="0">
                  <a:pos x="8" y="20"/>
                </a:cxn>
                <a:cxn ang="0">
                  <a:pos x="4" y="22"/>
                </a:cxn>
                <a:cxn ang="0">
                  <a:pos x="8" y="22"/>
                </a:cxn>
                <a:cxn ang="0">
                  <a:pos x="9" y="20"/>
                </a:cxn>
                <a:cxn ang="0">
                  <a:pos x="14" y="21"/>
                </a:cxn>
                <a:cxn ang="0">
                  <a:pos x="16" y="19"/>
                </a:cxn>
                <a:cxn ang="0">
                  <a:pos x="16" y="16"/>
                </a:cxn>
                <a:cxn ang="0">
                  <a:pos x="13" y="15"/>
                </a:cxn>
                <a:cxn ang="0">
                  <a:pos x="12" y="13"/>
                </a:cxn>
                <a:cxn ang="0">
                  <a:pos x="9" y="10"/>
                </a:cxn>
                <a:cxn ang="0">
                  <a:pos x="7" y="7"/>
                </a:cxn>
                <a:cxn ang="0">
                  <a:pos x="5" y="8"/>
                </a:cxn>
                <a:cxn ang="0">
                  <a:pos x="4" y="7"/>
                </a:cxn>
                <a:cxn ang="0">
                  <a:pos x="6" y="4"/>
                </a:cxn>
                <a:cxn ang="0">
                  <a:pos x="4" y="3"/>
                </a:cxn>
                <a:cxn ang="0">
                  <a:pos x="2" y="3"/>
                </a:cxn>
                <a:cxn ang="0">
                  <a:pos x="4" y="1"/>
                </a:cxn>
                <a:cxn ang="0">
                  <a:pos x="0" y="0"/>
                </a:cxn>
              </a:cxnLst>
              <a:rect l="0" t="0" r="r" b="b"/>
              <a:pathLst>
                <a:path w="16" h="23">
                  <a:moveTo>
                    <a:pt x="0" y="0"/>
                  </a:moveTo>
                  <a:cubicBezTo>
                    <a:pt x="1" y="2"/>
                    <a:pt x="1" y="2"/>
                    <a:pt x="1" y="2"/>
                  </a:cubicBezTo>
                  <a:cubicBezTo>
                    <a:pt x="0" y="2"/>
                    <a:pt x="0" y="2"/>
                    <a:pt x="0" y="2"/>
                  </a:cubicBezTo>
                  <a:cubicBezTo>
                    <a:pt x="0" y="4"/>
                    <a:pt x="0" y="4"/>
                    <a:pt x="0" y="4"/>
                  </a:cubicBezTo>
                  <a:cubicBezTo>
                    <a:pt x="1" y="5"/>
                    <a:pt x="1" y="5"/>
                    <a:pt x="1" y="5"/>
                  </a:cubicBezTo>
                  <a:cubicBezTo>
                    <a:pt x="1" y="6"/>
                    <a:pt x="1" y="6"/>
                    <a:pt x="1" y="6"/>
                  </a:cubicBezTo>
                  <a:cubicBezTo>
                    <a:pt x="1" y="6"/>
                    <a:pt x="1" y="6"/>
                    <a:pt x="1" y="6"/>
                  </a:cubicBezTo>
                  <a:cubicBezTo>
                    <a:pt x="0" y="8"/>
                    <a:pt x="0" y="8"/>
                    <a:pt x="0" y="8"/>
                  </a:cubicBezTo>
                  <a:cubicBezTo>
                    <a:pt x="2" y="8"/>
                    <a:pt x="2" y="8"/>
                    <a:pt x="2" y="8"/>
                  </a:cubicBezTo>
                  <a:cubicBezTo>
                    <a:pt x="3" y="7"/>
                    <a:pt x="3" y="7"/>
                    <a:pt x="3" y="7"/>
                  </a:cubicBezTo>
                  <a:cubicBezTo>
                    <a:pt x="3" y="8"/>
                    <a:pt x="3" y="8"/>
                    <a:pt x="3" y="8"/>
                  </a:cubicBezTo>
                  <a:cubicBezTo>
                    <a:pt x="3" y="9"/>
                    <a:pt x="3" y="9"/>
                    <a:pt x="3" y="9"/>
                  </a:cubicBezTo>
                  <a:cubicBezTo>
                    <a:pt x="2" y="10"/>
                    <a:pt x="2" y="10"/>
                    <a:pt x="2" y="10"/>
                  </a:cubicBezTo>
                  <a:cubicBezTo>
                    <a:pt x="3" y="11"/>
                    <a:pt x="3" y="11"/>
                    <a:pt x="3" y="11"/>
                  </a:cubicBezTo>
                  <a:cubicBezTo>
                    <a:pt x="4" y="11"/>
                    <a:pt x="4" y="11"/>
                    <a:pt x="5" y="11"/>
                  </a:cubicBezTo>
                  <a:cubicBezTo>
                    <a:pt x="5" y="10"/>
                    <a:pt x="5" y="10"/>
                    <a:pt x="5" y="10"/>
                  </a:cubicBezTo>
                  <a:cubicBezTo>
                    <a:pt x="6" y="10"/>
                    <a:pt x="6" y="10"/>
                    <a:pt x="6" y="10"/>
                  </a:cubicBezTo>
                  <a:cubicBezTo>
                    <a:pt x="6" y="11"/>
                    <a:pt x="6" y="11"/>
                    <a:pt x="6" y="11"/>
                  </a:cubicBezTo>
                  <a:cubicBezTo>
                    <a:pt x="7" y="12"/>
                    <a:pt x="7" y="12"/>
                    <a:pt x="7" y="12"/>
                  </a:cubicBezTo>
                  <a:cubicBezTo>
                    <a:pt x="7" y="14"/>
                    <a:pt x="7" y="14"/>
                    <a:pt x="7" y="14"/>
                  </a:cubicBezTo>
                  <a:cubicBezTo>
                    <a:pt x="6" y="14"/>
                    <a:pt x="6" y="14"/>
                    <a:pt x="6" y="14"/>
                  </a:cubicBezTo>
                  <a:cubicBezTo>
                    <a:pt x="5" y="14"/>
                    <a:pt x="5" y="14"/>
                    <a:pt x="5" y="14"/>
                  </a:cubicBezTo>
                  <a:cubicBezTo>
                    <a:pt x="4" y="15"/>
                    <a:pt x="4" y="15"/>
                    <a:pt x="4" y="15"/>
                  </a:cubicBezTo>
                  <a:cubicBezTo>
                    <a:pt x="6" y="15"/>
                    <a:pt x="6" y="16"/>
                    <a:pt x="5" y="17"/>
                  </a:cubicBezTo>
                  <a:cubicBezTo>
                    <a:pt x="4" y="18"/>
                    <a:pt x="4" y="18"/>
                    <a:pt x="4" y="18"/>
                  </a:cubicBezTo>
                  <a:cubicBezTo>
                    <a:pt x="5" y="19"/>
                    <a:pt x="5" y="19"/>
                    <a:pt x="5" y="19"/>
                  </a:cubicBezTo>
                  <a:cubicBezTo>
                    <a:pt x="6" y="18"/>
                    <a:pt x="6" y="18"/>
                    <a:pt x="6" y="18"/>
                  </a:cubicBezTo>
                  <a:cubicBezTo>
                    <a:pt x="7" y="19"/>
                    <a:pt x="7" y="19"/>
                    <a:pt x="7" y="19"/>
                  </a:cubicBezTo>
                  <a:cubicBezTo>
                    <a:pt x="8" y="18"/>
                    <a:pt x="8" y="18"/>
                    <a:pt x="8" y="18"/>
                  </a:cubicBezTo>
                  <a:cubicBezTo>
                    <a:pt x="9" y="18"/>
                    <a:pt x="9" y="18"/>
                    <a:pt x="9" y="18"/>
                  </a:cubicBezTo>
                  <a:cubicBezTo>
                    <a:pt x="9" y="19"/>
                    <a:pt x="9" y="19"/>
                    <a:pt x="9" y="19"/>
                  </a:cubicBezTo>
                  <a:cubicBezTo>
                    <a:pt x="8" y="20"/>
                    <a:pt x="8" y="20"/>
                    <a:pt x="8" y="20"/>
                  </a:cubicBezTo>
                  <a:cubicBezTo>
                    <a:pt x="6" y="19"/>
                    <a:pt x="6" y="19"/>
                    <a:pt x="6" y="19"/>
                  </a:cubicBezTo>
                  <a:cubicBezTo>
                    <a:pt x="4" y="22"/>
                    <a:pt x="4" y="22"/>
                    <a:pt x="4" y="22"/>
                  </a:cubicBezTo>
                  <a:cubicBezTo>
                    <a:pt x="5" y="23"/>
                    <a:pt x="5" y="23"/>
                    <a:pt x="5" y="23"/>
                  </a:cubicBezTo>
                  <a:cubicBezTo>
                    <a:pt x="6" y="22"/>
                    <a:pt x="7" y="22"/>
                    <a:pt x="8" y="22"/>
                  </a:cubicBezTo>
                  <a:cubicBezTo>
                    <a:pt x="8" y="20"/>
                    <a:pt x="8" y="20"/>
                    <a:pt x="8" y="20"/>
                  </a:cubicBezTo>
                  <a:cubicBezTo>
                    <a:pt x="8" y="20"/>
                    <a:pt x="9" y="20"/>
                    <a:pt x="9" y="20"/>
                  </a:cubicBezTo>
                  <a:cubicBezTo>
                    <a:pt x="11" y="21"/>
                    <a:pt x="11" y="21"/>
                    <a:pt x="11" y="21"/>
                  </a:cubicBezTo>
                  <a:cubicBezTo>
                    <a:pt x="12" y="21"/>
                    <a:pt x="13" y="21"/>
                    <a:pt x="14" y="21"/>
                  </a:cubicBezTo>
                  <a:cubicBezTo>
                    <a:pt x="15" y="20"/>
                    <a:pt x="15" y="20"/>
                    <a:pt x="15" y="20"/>
                  </a:cubicBezTo>
                  <a:cubicBezTo>
                    <a:pt x="16" y="19"/>
                    <a:pt x="16" y="19"/>
                    <a:pt x="16" y="19"/>
                  </a:cubicBezTo>
                  <a:cubicBezTo>
                    <a:pt x="14" y="19"/>
                    <a:pt x="14" y="19"/>
                    <a:pt x="14" y="19"/>
                  </a:cubicBezTo>
                  <a:cubicBezTo>
                    <a:pt x="15" y="18"/>
                    <a:pt x="16" y="17"/>
                    <a:pt x="16" y="16"/>
                  </a:cubicBezTo>
                  <a:cubicBezTo>
                    <a:pt x="16" y="16"/>
                    <a:pt x="16" y="16"/>
                    <a:pt x="15" y="15"/>
                  </a:cubicBezTo>
                  <a:cubicBezTo>
                    <a:pt x="13" y="15"/>
                    <a:pt x="13" y="15"/>
                    <a:pt x="13" y="15"/>
                  </a:cubicBezTo>
                  <a:cubicBezTo>
                    <a:pt x="12" y="15"/>
                    <a:pt x="12" y="15"/>
                    <a:pt x="12" y="15"/>
                  </a:cubicBezTo>
                  <a:cubicBezTo>
                    <a:pt x="12" y="13"/>
                    <a:pt x="12" y="13"/>
                    <a:pt x="12" y="13"/>
                  </a:cubicBezTo>
                  <a:cubicBezTo>
                    <a:pt x="10" y="10"/>
                    <a:pt x="10" y="10"/>
                    <a:pt x="10" y="10"/>
                  </a:cubicBezTo>
                  <a:cubicBezTo>
                    <a:pt x="9" y="10"/>
                    <a:pt x="9" y="10"/>
                    <a:pt x="9" y="10"/>
                  </a:cubicBezTo>
                  <a:cubicBezTo>
                    <a:pt x="8" y="8"/>
                    <a:pt x="8" y="8"/>
                    <a:pt x="8" y="8"/>
                  </a:cubicBezTo>
                  <a:cubicBezTo>
                    <a:pt x="7" y="7"/>
                    <a:pt x="7" y="7"/>
                    <a:pt x="7" y="7"/>
                  </a:cubicBezTo>
                  <a:cubicBezTo>
                    <a:pt x="7" y="7"/>
                    <a:pt x="6" y="7"/>
                    <a:pt x="6" y="7"/>
                  </a:cubicBezTo>
                  <a:cubicBezTo>
                    <a:pt x="5" y="8"/>
                    <a:pt x="5" y="8"/>
                    <a:pt x="5" y="8"/>
                  </a:cubicBezTo>
                  <a:cubicBezTo>
                    <a:pt x="5" y="8"/>
                    <a:pt x="5" y="8"/>
                    <a:pt x="5" y="8"/>
                  </a:cubicBezTo>
                  <a:cubicBezTo>
                    <a:pt x="4" y="7"/>
                    <a:pt x="4" y="7"/>
                    <a:pt x="4" y="7"/>
                  </a:cubicBezTo>
                  <a:cubicBezTo>
                    <a:pt x="5" y="6"/>
                    <a:pt x="5" y="6"/>
                    <a:pt x="5" y="6"/>
                  </a:cubicBezTo>
                  <a:cubicBezTo>
                    <a:pt x="6" y="4"/>
                    <a:pt x="6" y="4"/>
                    <a:pt x="6" y="4"/>
                  </a:cubicBezTo>
                  <a:cubicBezTo>
                    <a:pt x="6" y="3"/>
                    <a:pt x="6" y="3"/>
                    <a:pt x="6" y="3"/>
                  </a:cubicBezTo>
                  <a:cubicBezTo>
                    <a:pt x="4" y="3"/>
                    <a:pt x="4" y="3"/>
                    <a:pt x="4" y="3"/>
                  </a:cubicBezTo>
                  <a:cubicBezTo>
                    <a:pt x="3" y="4"/>
                    <a:pt x="3" y="4"/>
                    <a:pt x="3" y="4"/>
                  </a:cubicBezTo>
                  <a:cubicBezTo>
                    <a:pt x="2" y="3"/>
                    <a:pt x="2" y="3"/>
                    <a:pt x="2" y="3"/>
                  </a:cubicBezTo>
                  <a:cubicBezTo>
                    <a:pt x="3" y="2"/>
                    <a:pt x="3" y="2"/>
                    <a:pt x="3" y="2"/>
                  </a:cubicBezTo>
                  <a:cubicBezTo>
                    <a:pt x="4" y="1"/>
                    <a:pt x="4" y="1"/>
                    <a:pt x="4"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7" name="Freeform 85"/>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8" name="Freeform 86"/>
            <p:cNvSpPr>
              <a:spLocks/>
            </p:cNvSpPr>
            <p:nvPr/>
          </p:nvSpPr>
          <p:spPr bwMode="auto">
            <a:xfrm>
              <a:off x="5254626" y="1244600"/>
              <a:ext cx="55563" cy="26988"/>
            </a:xfrm>
            <a:custGeom>
              <a:avLst/>
              <a:gdLst/>
              <a:ahLst/>
              <a:cxnLst>
                <a:cxn ang="0">
                  <a:pos x="12" y="0"/>
                </a:cxn>
                <a:cxn ang="0">
                  <a:pos x="12" y="0"/>
                </a:cxn>
                <a:cxn ang="0">
                  <a:pos x="6" y="0"/>
                </a:cxn>
                <a:cxn ang="0">
                  <a:pos x="0" y="0"/>
                </a:cxn>
                <a:cxn ang="0">
                  <a:pos x="0" y="5"/>
                </a:cxn>
                <a:cxn ang="0">
                  <a:pos x="6" y="11"/>
                </a:cxn>
                <a:cxn ang="0">
                  <a:pos x="12" y="11"/>
                </a:cxn>
                <a:cxn ang="0">
                  <a:pos x="12" y="5"/>
                </a:cxn>
                <a:cxn ang="0">
                  <a:pos x="12" y="5"/>
                </a:cxn>
                <a:cxn ang="0">
                  <a:pos x="17" y="5"/>
                </a:cxn>
                <a:cxn ang="0">
                  <a:pos x="17" y="11"/>
                </a:cxn>
                <a:cxn ang="0">
                  <a:pos x="12" y="11"/>
                </a:cxn>
                <a:cxn ang="0">
                  <a:pos x="17" y="11"/>
                </a:cxn>
                <a:cxn ang="0">
                  <a:pos x="23" y="11"/>
                </a:cxn>
                <a:cxn ang="0">
                  <a:pos x="23" y="11"/>
                </a:cxn>
                <a:cxn ang="0">
                  <a:pos x="29" y="17"/>
                </a:cxn>
                <a:cxn ang="0">
                  <a:pos x="35" y="17"/>
                </a:cxn>
                <a:cxn ang="0">
                  <a:pos x="29" y="11"/>
                </a:cxn>
                <a:cxn ang="0">
                  <a:pos x="35" y="11"/>
                </a:cxn>
                <a:cxn ang="0">
                  <a:pos x="35" y="5"/>
                </a:cxn>
                <a:cxn ang="0">
                  <a:pos x="29" y="0"/>
                </a:cxn>
                <a:cxn ang="0">
                  <a:pos x="17" y="0"/>
                </a:cxn>
                <a:cxn ang="0">
                  <a:pos x="17" y="0"/>
                </a:cxn>
                <a:cxn ang="0">
                  <a:pos x="12" y="0"/>
                </a:cxn>
              </a:cxnLst>
              <a:rect l="0" t="0" r="r" b="b"/>
              <a:pathLst>
                <a:path w="35" h="17">
                  <a:moveTo>
                    <a:pt x="12" y="0"/>
                  </a:moveTo>
                  <a:lnTo>
                    <a:pt x="12" y="0"/>
                  </a:lnTo>
                  <a:lnTo>
                    <a:pt x="6" y="0"/>
                  </a:lnTo>
                  <a:lnTo>
                    <a:pt x="0" y="0"/>
                  </a:lnTo>
                  <a:lnTo>
                    <a:pt x="0" y="5"/>
                  </a:lnTo>
                  <a:lnTo>
                    <a:pt x="6" y="11"/>
                  </a:lnTo>
                  <a:lnTo>
                    <a:pt x="12" y="11"/>
                  </a:lnTo>
                  <a:lnTo>
                    <a:pt x="12" y="5"/>
                  </a:lnTo>
                  <a:lnTo>
                    <a:pt x="12" y="5"/>
                  </a:lnTo>
                  <a:lnTo>
                    <a:pt x="17" y="5"/>
                  </a:lnTo>
                  <a:lnTo>
                    <a:pt x="17" y="11"/>
                  </a:lnTo>
                  <a:lnTo>
                    <a:pt x="12" y="11"/>
                  </a:lnTo>
                  <a:lnTo>
                    <a:pt x="17" y="11"/>
                  </a:lnTo>
                  <a:lnTo>
                    <a:pt x="23" y="11"/>
                  </a:lnTo>
                  <a:lnTo>
                    <a:pt x="23" y="11"/>
                  </a:lnTo>
                  <a:lnTo>
                    <a:pt x="29" y="17"/>
                  </a:lnTo>
                  <a:lnTo>
                    <a:pt x="35" y="17"/>
                  </a:lnTo>
                  <a:lnTo>
                    <a:pt x="29" y="11"/>
                  </a:lnTo>
                  <a:lnTo>
                    <a:pt x="35" y="11"/>
                  </a:lnTo>
                  <a:lnTo>
                    <a:pt x="35" y="5"/>
                  </a:lnTo>
                  <a:lnTo>
                    <a:pt x="29" y="0"/>
                  </a:lnTo>
                  <a:lnTo>
                    <a:pt x="17" y="0"/>
                  </a:lnTo>
                  <a:lnTo>
                    <a:pt x="17" y="0"/>
                  </a:lnTo>
                  <a:lnTo>
                    <a:pt x="12"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5532438" y="1830388"/>
              <a:ext cx="9525" cy="19050"/>
            </a:xfrm>
            <a:custGeom>
              <a:avLst/>
              <a:gdLst/>
              <a:ahLst/>
              <a:cxnLst>
                <a:cxn ang="0">
                  <a:pos x="1" y="0"/>
                </a:cxn>
                <a:cxn ang="0">
                  <a:pos x="0" y="0"/>
                </a:cxn>
                <a:cxn ang="0">
                  <a:pos x="0" y="1"/>
                </a:cxn>
                <a:cxn ang="0">
                  <a:pos x="1" y="2"/>
                </a:cxn>
                <a:cxn ang="0">
                  <a:pos x="1" y="0"/>
                </a:cxn>
                <a:cxn ang="0">
                  <a:pos x="1" y="0"/>
                </a:cxn>
              </a:cxnLst>
              <a:rect l="0" t="0" r="r" b="b"/>
              <a:pathLst>
                <a:path w="1" h="2">
                  <a:moveTo>
                    <a:pt x="1" y="0"/>
                  </a:moveTo>
                  <a:cubicBezTo>
                    <a:pt x="0" y="0"/>
                    <a:pt x="0" y="0"/>
                    <a:pt x="0" y="0"/>
                  </a:cubicBezTo>
                  <a:cubicBezTo>
                    <a:pt x="0" y="0"/>
                    <a:pt x="0" y="1"/>
                    <a:pt x="0" y="1"/>
                  </a:cubicBezTo>
                  <a:cubicBezTo>
                    <a:pt x="1" y="2"/>
                    <a:pt x="1" y="2"/>
                    <a:pt x="1" y="2"/>
                  </a:cubicBezTo>
                  <a:cubicBezTo>
                    <a:pt x="1" y="0"/>
                    <a:pt x="1" y="0"/>
                    <a:pt x="1" y="0"/>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5541963" y="1820863"/>
              <a:ext cx="28575" cy="19050"/>
            </a:xfrm>
            <a:custGeom>
              <a:avLst/>
              <a:gdLst/>
              <a:ahLst/>
              <a:cxnLst>
                <a:cxn ang="0">
                  <a:pos x="1" y="0"/>
                </a:cxn>
                <a:cxn ang="0">
                  <a:pos x="0" y="1"/>
                </a:cxn>
                <a:cxn ang="0">
                  <a:pos x="2" y="2"/>
                </a:cxn>
                <a:cxn ang="0">
                  <a:pos x="2" y="2"/>
                </a:cxn>
                <a:cxn ang="0">
                  <a:pos x="3" y="2"/>
                </a:cxn>
                <a:cxn ang="0">
                  <a:pos x="2" y="1"/>
                </a:cxn>
                <a:cxn ang="0">
                  <a:pos x="1" y="0"/>
                </a:cxn>
              </a:cxnLst>
              <a:rect l="0" t="0" r="r" b="b"/>
              <a:pathLst>
                <a:path w="3" h="2">
                  <a:moveTo>
                    <a:pt x="1" y="0"/>
                  </a:moveTo>
                  <a:cubicBezTo>
                    <a:pt x="1" y="1"/>
                    <a:pt x="0" y="1"/>
                    <a:pt x="0" y="1"/>
                  </a:cubicBezTo>
                  <a:cubicBezTo>
                    <a:pt x="0" y="1"/>
                    <a:pt x="1" y="2"/>
                    <a:pt x="2" y="2"/>
                  </a:cubicBezTo>
                  <a:cubicBezTo>
                    <a:pt x="2" y="2"/>
                    <a:pt x="2" y="2"/>
                    <a:pt x="2" y="2"/>
                  </a:cubicBezTo>
                  <a:cubicBezTo>
                    <a:pt x="2" y="2"/>
                    <a:pt x="2" y="2"/>
                    <a:pt x="3" y="2"/>
                  </a:cubicBezTo>
                  <a:cubicBezTo>
                    <a:pt x="2" y="1"/>
                    <a:pt x="2" y="1"/>
                    <a:pt x="2" y="1"/>
                  </a:cubicBezTo>
                  <a:cubicBezTo>
                    <a:pt x="1"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1" name="Freeform 89"/>
            <p:cNvSpPr>
              <a:spLocks/>
            </p:cNvSpPr>
            <p:nvPr/>
          </p:nvSpPr>
          <p:spPr bwMode="auto">
            <a:xfrm>
              <a:off x="5561013" y="1820863"/>
              <a:ext cx="9525" cy="9525"/>
            </a:xfrm>
            <a:custGeom>
              <a:avLst/>
              <a:gdLst/>
              <a:ahLst/>
              <a:cxnLst>
                <a:cxn ang="0">
                  <a:pos x="0" y="0"/>
                </a:cxn>
                <a:cxn ang="0">
                  <a:pos x="0" y="0"/>
                </a:cxn>
                <a:cxn ang="0">
                  <a:pos x="1" y="1"/>
                </a:cxn>
                <a:cxn ang="0">
                  <a:pos x="1" y="1"/>
                </a:cxn>
                <a:cxn ang="0">
                  <a:pos x="1" y="0"/>
                </a:cxn>
                <a:cxn ang="0">
                  <a:pos x="0" y="0"/>
                </a:cxn>
              </a:cxnLst>
              <a:rect l="0" t="0" r="r" b="b"/>
              <a:pathLst>
                <a:path w="1" h="1">
                  <a:moveTo>
                    <a:pt x="0" y="0"/>
                  </a:moveTo>
                  <a:cubicBezTo>
                    <a:pt x="0" y="0"/>
                    <a:pt x="0" y="0"/>
                    <a:pt x="0" y="0"/>
                  </a:cubicBezTo>
                  <a:cubicBezTo>
                    <a:pt x="1" y="1"/>
                    <a:pt x="1" y="1"/>
                    <a:pt x="1" y="1"/>
                  </a:cubicBezTo>
                  <a:cubicBezTo>
                    <a:pt x="1" y="1"/>
                    <a:pt x="1" y="1"/>
                    <a:pt x="1" y="1"/>
                  </a:cubicBezTo>
                  <a:cubicBezTo>
                    <a:pt x="1" y="1"/>
                    <a:pt x="1" y="1"/>
                    <a:pt x="1"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2" name="Freeform 90"/>
            <p:cNvSpPr>
              <a:spLocks/>
            </p:cNvSpPr>
            <p:nvPr/>
          </p:nvSpPr>
          <p:spPr bwMode="auto">
            <a:xfrm>
              <a:off x="5411788" y="1169988"/>
              <a:ext cx="55563" cy="17463"/>
            </a:xfrm>
            <a:custGeom>
              <a:avLst/>
              <a:gdLst/>
              <a:ahLst/>
              <a:cxnLst>
                <a:cxn ang="0">
                  <a:pos x="0" y="0"/>
                </a:cxn>
                <a:cxn ang="0">
                  <a:pos x="2" y="0"/>
                </a:cxn>
                <a:cxn ang="0">
                  <a:pos x="3" y="1"/>
                </a:cxn>
                <a:cxn ang="0">
                  <a:pos x="4" y="1"/>
                </a:cxn>
                <a:cxn ang="0">
                  <a:pos x="6" y="2"/>
                </a:cxn>
                <a:cxn ang="0">
                  <a:pos x="6" y="2"/>
                </a:cxn>
                <a:cxn ang="0">
                  <a:pos x="3" y="0"/>
                </a:cxn>
                <a:cxn ang="0">
                  <a:pos x="0" y="0"/>
                </a:cxn>
              </a:cxnLst>
              <a:rect l="0" t="0" r="r" b="b"/>
              <a:pathLst>
                <a:path w="6" h="2">
                  <a:moveTo>
                    <a:pt x="0" y="0"/>
                  </a:moveTo>
                  <a:cubicBezTo>
                    <a:pt x="2" y="0"/>
                    <a:pt x="2" y="0"/>
                    <a:pt x="2" y="0"/>
                  </a:cubicBezTo>
                  <a:cubicBezTo>
                    <a:pt x="3" y="1"/>
                    <a:pt x="3" y="1"/>
                    <a:pt x="3" y="1"/>
                  </a:cubicBezTo>
                  <a:cubicBezTo>
                    <a:pt x="4" y="1"/>
                    <a:pt x="4" y="1"/>
                    <a:pt x="4" y="1"/>
                  </a:cubicBezTo>
                  <a:cubicBezTo>
                    <a:pt x="6" y="2"/>
                    <a:pt x="6" y="2"/>
                    <a:pt x="6" y="2"/>
                  </a:cubicBezTo>
                  <a:cubicBezTo>
                    <a:pt x="6" y="2"/>
                    <a:pt x="6" y="2"/>
                    <a:pt x="6" y="2"/>
                  </a:cubicBezTo>
                  <a:cubicBezTo>
                    <a:pt x="5" y="1"/>
                    <a:pt x="5" y="1"/>
                    <a:pt x="3" y="0"/>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3" name="Freeform 91"/>
            <p:cNvSpPr>
              <a:spLocks/>
            </p:cNvSpPr>
            <p:nvPr/>
          </p:nvSpPr>
          <p:spPr bwMode="auto">
            <a:xfrm>
              <a:off x="5467351" y="1177925"/>
              <a:ext cx="55563" cy="28575"/>
            </a:xfrm>
            <a:custGeom>
              <a:avLst/>
              <a:gdLst/>
              <a:ahLst/>
              <a:cxnLst>
                <a:cxn ang="0">
                  <a:pos x="0" y="0"/>
                </a:cxn>
                <a:cxn ang="0">
                  <a:pos x="1" y="1"/>
                </a:cxn>
                <a:cxn ang="0">
                  <a:pos x="0" y="0"/>
                </a:cxn>
                <a:cxn ang="0">
                  <a:pos x="0" y="0"/>
                </a:cxn>
                <a:cxn ang="0">
                  <a:pos x="3" y="2"/>
                </a:cxn>
                <a:cxn ang="0">
                  <a:pos x="5" y="3"/>
                </a:cxn>
                <a:cxn ang="0">
                  <a:pos x="5" y="3"/>
                </a:cxn>
                <a:cxn ang="0">
                  <a:pos x="5" y="2"/>
                </a:cxn>
                <a:cxn ang="0">
                  <a:pos x="6" y="3"/>
                </a:cxn>
                <a:cxn ang="0">
                  <a:pos x="5" y="2"/>
                </a:cxn>
                <a:cxn ang="0">
                  <a:pos x="4" y="2"/>
                </a:cxn>
                <a:cxn ang="0">
                  <a:pos x="2" y="1"/>
                </a:cxn>
                <a:cxn ang="0">
                  <a:pos x="1" y="1"/>
                </a:cxn>
                <a:cxn ang="0">
                  <a:pos x="0" y="0"/>
                </a:cxn>
              </a:cxnLst>
              <a:rect l="0" t="0" r="r" b="b"/>
              <a:pathLst>
                <a:path w="6" h="3">
                  <a:moveTo>
                    <a:pt x="0" y="0"/>
                  </a:moveTo>
                  <a:cubicBezTo>
                    <a:pt x="1" y="1"/>
                    <a:pt x="1" y="1"/>
                    <a:pt x="1" y="1"/>
                  </a:cubicBezTo>
                  <a:cubicBezTo>
                    <a:pt x="1" y="1"/>
                    <a:pt x="1" y="1"/>
                    <a:pt x="0" y="0"/>
                  </a:cubicBezTo>
                  <a:cubicBezTo>
                    <a:pt x="0" y="0"/>
                    <a:pt x="0" y="0"/>
                    <a:pt x="0" y="0"/>
                  </a:cubicBezTo>
                  <a:cubicBezTo>
                    <a:pt x="1" y="1"/>
                    <a:pt x="2" y="1"/>
                    <a:pt x="3" y="2"/>
                  </a:cubicBezTo>
                  <a:cubicBezTo>
                    <a:pt x="5" y="3"/>
                    <a:pt x="5" y="3"/>
                    <a:pt x="5" y="3"/>
                  </a:cubicBezTo>
                  <a:cubicBezTo>
                    <a:pt x="5" y="3"/>
                    <a:pt x="5" y="3"/>
                    <a:pt x="5" y="3"/>
                  </a:cubicBezTo>
                  <a:cubicBezTo>
                    <a:pt x="5" y="2"/>
                    <a:pt x="5" y="2"/>
                    <a:pt x="5" y="2"/>
                  </a:cubicBezTo>
                  <a:cubicBezTo>
                    <a:pt x="5" y="3"/>
                    <a:pt x="5" y="3"/>
                    <a:pt x="6" y="3"/>
                  </a:cubicBezTo>
                  <a:cubicBezTo>
                    <a:pt x="5" y="2"/>
                    <a:pt x="5" y="2"/>
                    <a:pt x="5" y="2"/>
                  </a:cubicBezTo>
                  <a:cubicBezTo>
                    <a:pt x="4" y="2"/>
                    <a:pt x="4" y="2"/>
                    <a:pt x="4" y="2"/>
                  </a:cubicBezTo>
                  <a:cubicBezTo>
                    <a:pt x="3" y="2"/>
                    <a:pt x="3" y="1"/>
                    <a:pt x="2" y="1"/>
                  </a:cubicBezTo>
                  <a:cubicBezTo>
                    <a:pt x="2" y="1"/>
                    <a:pt x="1" y="1"/>
                    <a:pt x="1" y="1"/>
                  </a:cubicBezTo>
                  <a:cubicBezTo>
                    <a:pt x="0"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5486401" y="1187450"/>
              <a:ext cx="65088" cy="28575"/>
            </a:xfrm>
            <a:custGeom>
              <a:avLst/>
              <a:gdLst/>
              <a:ahLst/>
              <a:cxnLst>
                <a:cxn ang="0">
                  <a:pos x="0" y="0"/>
                </a:cxn>
                <a:cxn ang="0">
                  <a:pos x="7" y="3"/>
                </a:cxn>
                <a:cxn ang="0">
                  <a:pos x="4" y="2"/>
                </a:cxn>
                <a:cxn ang="0">
                  <a:pos x="2" y="1"/>
                </a:cxn>
                <a:cxn ang="0">
                  <a:pos x="1" y="0"/>
                </a:cxn>
                <a:cxn ang="0">
                  <a:pos x="0" y="0"/>
                </a:cxn>
                <a:cxn ang="0">
                  <a:pos x="1" y="1"/>
                </a:cxn>
                <a:cxn ang="0">
                  <a:pos x="0" y="0"/>
                </a:cxn>
              </a:cxnLst>
              <a:rect l="0" t="0" r="r" b="b"/>
              <a:pathLst>
                <a:path w="7" h="3">
                  <a:moveTo>
                    <a:pt x="0" y="0"/>
                  </a:moveTo>
                  <a:cubicBezTo>
                    <a:pt x="7" y="3"/>
                    <a:pt x="7" y="3"/>
                    <a:pt x="7" y="3"/>
                  </a:cubicBezTo>
                  <a:cubicBezTo>
                    <a:pt x="4" y="2"/>
                    <a:pt x="4" y="2"/>
                    <a:pt x="4" y="2"/>
                  </a:cubicBezTo>
                  <a:cubicBezTo>
                    <a:pt x="4" y="2"/>
                    <a:pt x="4" y="2"/>
                    <a:pt x="2" y="1"/>
                  </a:cubicBezTo>
                  <a:cubicBezTo>
                    <a:pt x="1" y="0"/>
                    <a:pt x="1" y="0"/>
                    <a:pt x="1" y="0"/>
                  </a:cubicBezTo>
                  <a:cubicBezTo>
                    <a:pt x="0" y="0"/>
                    <a:pt x="0" y="0"/>
                    <a:pt x="0" y="0"/>
                  </a:cubicBezTo>
                  <a:cubicBezTo>
                    <a:pt x="1" y="0"/>
                    <a:pt x="1" y="0"/>
                    <a:pt x="1" y="1"/>
                  </a:cubicBezTo>
                  <a:cubicBezTo>
                    <a:pt x="1" y="0"/>
                    <a:pt x="0" y="0"/>
                    <a:pt x="0" y="0"/>
                  </a:cubicBezTo>
                </a:path>
              </a:pathLst>
            </a:custGeom>
            <a:solidFill>
              <a:srgbClr val="DAD7D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5" name="Freeform 93"/>
            <p:cNvSpPr>
              <a:spLocks/>
            </p:cNvSpPr>
            <p:nvPr/>
          </p:nvSpPr>
          <p:spPr bwMode="auto">
            <a:xfrm>
              <a:off x="6415088" y="2687638"/>
              <a:ext cx="9525" cy="74613"/>
            </a:xfrm>
            <a:custGeom>
              <a:avLst/>
              <a:gdLst/>
              <a:ahLst/>
              <a:cxnLst>
                <a:cxn ang="0">
                  <a:pos x="1" y="0"/>
                </a:cxn>
                <a:cxn ang="0">
                  <a:pos x="1" y="6"/>
                </a:cxn>
                <a:cxn ang="0">
                  <a:pos x="0" y="8"/>
                </a:cxn>
                <a:cxn ang="0">
                  <a:pos x="1" y="8"/>
                </a:cxn>
                <a:cxn ang="0">
                  <a:pos x="1" y="4"/>
                </a:cxn>
                <a:cxn ang="0">
                  <a:pos x="1" y="0"/>
                </a:cxn>
              </a:cxnLst>
              <a:rect l="0" t="0" r="r" b="b"/>
              <a:pathLst>
                <a:path w="1" h="8">
                  <a:moveTo>
                    <a:pt x="1" y="0"/>
                  </a:moveTo>
                  <a:cubicBezTo>
                    <a:pt x="1" y="2"/>
                    <a:pt x="1" y="4"/>
                    <a:pt x="1" y="6"/>
                  </a:cubicBezTo>
                  <a:cubicBezTo>
                    <a:pt x="0" y="8"/>
                    <a:pt x="0" y="8"/>
                    <a:pt x="0" y="8"/>
                  </a:cubicBezTo>
                  <a:cubicBezTo>
                    <a:pt x="1" y="8"/>
                    <a:pt x="1" y="8"/>
                    <a:pt x="1" y="8"/>
                  </a:cubicBezTo>
                  <a:cubicBezTo>
                    <a:pt x="1" y="7"/>
                    <a:pt x="1" y="5"/>
                    <a:pt x="1" y="4"/>
                  </a:cubicBezTo>
                  <a:cubicBezTo>
                    <a:pt x="1" y="4"/>
                    <a:pt x="1" y="1"/>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6" name="Freeform 94"/>
            <p:cNvSpPr>
              <a:spLocks/>
            </p:cNvSpPr>
            <p:nvPr/>
          </p:nvSpPr>
          <p:spPr bwMode="auto">
            <a:xfrm>
              <a:off x="5597526" y="2166938"/>
              <a:ext cx="28575" cy="46038"/>
            </a:xfrm>
            <a:custGeom>
              <a:avLst/>
              <a:gdLst/>
              <a:ahLst/>
              <a:cxnLst>
                <a:cxn ang="0">
                  <a:pos x="1" y="0"/>
                </a:cxn>
                <a:cxn ang="0">
                  <a:pos x="1" y="0"/>
                </a:cxn>
                <a:cxn ang="0">
                  <a:pos x="0" y="1"/>
                </a:cxn>
                <a:cxn ang="0">
                  <a:pos x="0" y="2"/>
                </a:cxn>
                <a:cxn ang="0">
                  <a:pos x="1" y="3"/>
                </a:cxn>
                <a:cxn ang="0">
                  <a:pos x="1" y="5"/>
                </a:cxn>
                <a:cxn ang="0">
                  <a:pos x="2" y="5"/>
                </a:cxn>
                <a:cxn ang="0">
                  <a:pos x="3" y="4"/>
                </a:cxn>
                <a:cxn ang="0">
                  <a:pos x="2" y="1"/>
                </a:cxn>
                <a:cxn ang="0">
                  <a:pos x="1" y="0"/>
                </a:cxn>
              </a:cxnLst>
              <a:rect l="0" t="0" r="r" b="b"/>
              <a:pathLst>
                <a:path w="3" h="5">
                  <a:moveTo>
                    <a:pt x="1" y="0"/>
                  </a:moveTo>
                  <a:cubicBezTo>
                    <a:pt x="1" y="0"/>
                    <a:pt x="1" y="0"/>
                    <a:pt x="1" y="0"/>
                  </a:cubicBezTo>
                  <a:cubicBezTo>
                    <a:pt x="0" y="1"/>
                    <a:pt x="0" y="1"/>
                    <a:pt x="0" y="1"/>
                  </a:cubicBezTo>
                  <a:cubicBezTo>
                    <a:pt x="0" y="2"/>
                    <a:pt x="0" y="2"/>
                    <a:pt x="0" y="2"/>
                  </a:cubicBezTo>
                  <a:cubicBezTo>
                    <a:pt x="1" y="3"/>
                    <a:pt x="1" y="3"/>
                    <a:pt x="1" y="3"/>
                  </a:cubicBezTo>
                  <a:cubicBezTo>
                    <a:pt x="1" y="5"/>
                    <a:pt x="1" y="5"/>
                    <a:pt x="1" y="5"/>
                  </a:cubicBezTo>
                  <a:cubicBezTo>
                    <a:pt x="2" y="5"/>
                    <a:pt x="2" y="5"/>
                    <a:pt x="2" y="5"/>
                  </a:cubicBezTo>
                  <a:cubicBezTo>
                    <a:pt x="3" y="4"/>
                    <a:pt x="3" y="4"/>
                    <a:pt x="3" y="4"/>
                  </a:cubicBezTo>
                  <a:cubicBezTo>
                    <a:pt x="3" y="3"/>
                    <a:pt x="2" y="2"/>
                    <a:pt x="2" y="1"/>
                  </a:cubicBezTo>
                  <a:cubicBezTo>
                    <a:pt x="2" y="0"/>
                    <a:pt x="1"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7" name="Freeform 95"/>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5597526" y="2128838"/>
              <a:ext cx="19050" cy="28575"/>
            </a:xfrm>
            <a:custGeom>
              <a:avLst/>
              <a:gdLst/>
              <a:ahLst/>
              <a:cxnLst>
                <a:cxn ang="0">
                  <a:pos x="0" y="0"/>
                </a:cxn>
                <a:cxn ang="0">
                  <a:pos x="0" y="6"/>
                </a:cxn>
                <a:cxn ang="0">
                  <a:pos x="0" y="18"/>
                </a:cxn>
                <a:cxn ang="0">
                  <a:pos x="6" y="18"/>
                </a:cxn>
                <a:cxn ang="0">
                  <a:pos x="12" y="6"/>
                </a:cxn>
                <a:cxn ang="0">
                  <a:pos x="6" y="0"/>
                </a:cxn>
                <a:cxn ang="0">
                  <a:pos x="0" y="0"/>
                </a:cxn>
              </a:cxnLst>
              <a:rect l="0" t="0" r="r" b="b"/>
              <a:pathLst>
                <a:path w="12" h="18">
                  <a:moveTo>
                    <a:pt x="0" y="0"/>
                  </a:moveTo>
                  <a:lnTo>
                    <a:pt x="0" y="6"/>
                  </a:lnTo>
                  <a:lnTo>
                    <a:pt x="0" y="18"/>
                  </a:lnTo>
                  <a:lnTo>
                    <a:pt x="6" y="18"/>
                  </a:lnTo>
                  <a:lnTo>
                    <a:pt x="12" y="6"/>
                  </a:lnTo>
                  <a:lnTo>
                    <a:pt x="6" y="0"/>
                  </a:lnTo>
                  <a:lnTo>
                    <a:pt x="0"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9" name="Freeform 97"/>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5672138" y="2222500"/>
              <a:ext cx="46038" cy="36513"/>
            </a:xfrm>
            <a:custGeom>
              <a:avLst/>
              <a:gdLst/>
              <a:ahLst/>
              <a:cxnLst>
                <a:cxn ang="0">
                  <a:pos x="29" y="0"/>
                </a:cxn>
                <a:cxn ang="0">
                  <a:pos x="6" y="6"/>
                </a:cxn>
                <a:cxn ang="0">
                  <a:pos x="0" y="12"/>
                </a:cxn>
                <a:cxn ang="0">
                  <a:pos x="12" y="18"/>
                </a:cxn>
                <a:cxn ang="0">
                  <a:pos x="12" y="18"/>
                </a:cxn>
                <a:cxn ang="0">
                  <a:pos x="23" y="23"/>
                </a:cxn>
                <a:cxn ang="0">
                  <a:pos x="29" y="23"/>
                </a:cxn>
                <a:cxn ang="0">
                  <a:pos x="29" y="12"/>
                </a:cxn>
                <a:cxn ang="0">
                  <a:pos x="29" y="6"/>
                </a:cxn>
                <a:cxn ang="0">
                  <a:pos x="29" y="0"/>
                </a:cxn>
              </a:cxnLst>
              <a:rect l="0" t="0" r="r" b="b"/>
              <a:pathLst>
                <a:path w="29" h="23">
                  <a:moveTo>
                    <a:pt x="29" y="0"/>
                  </a:moveTo>
                  <a:lnTo>
                    <a:pt x="6" y="6"/>
                  </a:lnTo>
                  <a:lnTo>
                    <a:pt x="0" y="12"/>
                  </a:lnTo>
                  <a:lnTo>
                    <a:pt x="12" y="18"/>
                  </a:lnTo>
                  <a:lnTo>
                    <a:pt x="12" y="18"/>
                  </a:lnTo>
                  <a:lnTo>
                    <a:pt x="23" y="23"/>
                  </a:lnTo>
                  <a:lnTo>
                    <a:pt x="29" y="23"/>
                  </a:lnTo>
                  <a:lnTo>
                    <a:pt x="29" y="12"/>
                  </a:lnTo>
                  <a:lnTo>
                    <a:pt x="29" y="6"/>
                  </a:lnTo>
                  <a:lnTo>
                    <a:pt x="29" y="0"/>
                  </a:ln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5857876" y="2268538"/>
              <a:ext cx="19050" cy="9525"/>
            </a:xfrm>
            <a:custGeom>
              <a:avLst/>
              <a:gdLst/>
              <a:ahLst/>
              <a:cxnLst>
                <a:cxn ang="0">
                  <a:pos x="0" y="0"/>
                </a:cxn>
                <a:cxn ang="0">
                  <a:pos x="0" y="1"/>
                </a:cxn>
                <a:cxn ang="0">
                  <a:pos x="1" y="1"/>
                </a:cxn>
                <a:cxn ang="0">
                  <a:pos x="2" y="1"/>
                </a:cxn>
                <a:cxn ang="0">
                  <a:pos x="2" y="0"/>
                </a:cxn>
                <a:cxn ang="0">
                  <a:pos x="0" y="0"/>
                </a:cxn>
              </a:cxnLst>
              <a:rect l="0" t="0" r="r" b="b"/>
              <a:pathLst>
                <a:path w="2" h="1">
                  <a:moveTo>
                    <a:pt x="0" y="0"/>
                  </a:moveTo>
                  <a:cubicBezTo>
                    <a:pt x="0" y="1"/>
                    <a:pt x="0" y="1"/>
                    <a:pt x="0" y="1"/>
                  </a:cubicBezTo>
                  <a:cubicBezTo>
                    <a:pt x="0" y="1"/>
                    <a:pt x="0" y="1"/>
                    <a:pt x="1" y="1"/>
                  </a:cubicBezTo>
                  <a:cubicBezTo>
                    <a:pt x="2" y="1"/>
                    <a:pt x="2" y="1"/>
                    <a:pt x="2" y="1"/>
                  </a:cubicBezTo>
                  <a:cubicBezTo>
                    <a:pt x="2" y="0"/>
                    <a:pt x="2" y="0"/>
                    <a:pt x="2" y="0"/>
                  </a:cubicBezTo>
                  <a:cubicBezTo>
                    <a:pt x="0" y="0"/>
                    <a:pt x="0" y="0"/>
                    <a:pt x="0"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2" name="Freeform 100"/>
            <p:cNvSpPr>
              <a:spLocks/>
            </p:cNvSpPr>
            <p:nvPr/>
          </p:nvSpPr>
          <p:spPr bwMode="auto">
            <a:xfrm>
              <a:off x="5876926" y="2268538"/>
              <a:ext cx="17463" cy="9525"/>
            </a:xfrm>
            <a:custGeom>
              <a:avLst/>
              <a:gdLst/>
              <a:ahLst/>
              <a:cxnLst>
                <a:cxn ang="0">
                  <a:pos x="1" y="0"/>
                </a:cxn>
                <a:cxn ang="0">
                  <a:pos x="1" y="0"/>
                </a:cxn>
                <a:cxn ang="0">
                  <a:pos x="0" y="0"/>
                </a:cxn>
                <a:cxn ang="0">
                  <a:pos x="1" y="1"/>
                </a:cxn>
                <a:cxn ang="0">
                  <a:pos x="2" y="1"/>
                </a:cxn>
                <a:cxn ang="0">
                  <a:pos x="2" y="0"/>
                </a:cxn>
                <a:cxn ang="0">
                  <a:pos x="1" y="0"/>
                </a:cxn>
              </a:cxnLst>
              <a:rect l="0" t="0" r="r" b="b"/>
              <a:pathLst>
                <a:path w="2" h="1">
                  <a:moveTo>
                    <a:pt x="1" y="0"/>
                  </a:moveTo>
                  <a:cubicBezTo>
                    <a:pt x="1" y="0"/>
                    <a:pt x="1" y="0"/>
                    <a:pt x="1" y="0"/>
                  </a:cubicBezTo>
                  <a:cubicBezTo>
                    <a:pt x="0" y="0"/>
                    <a:pt x="0" y="0"/>
                    <a:pt x="0" y="0"/>
                  </a:cubicBezTo>
                  <a:cubicBezTo>
                    <a:pt x="0" y="1"/>
                    <a:pt x="1" y="1"/>
                    <a:pt x="1" y="1"/>
                  </a:cubicBezTo>
                  <a:cubicBezTo>
                    <a:pt x="2" y="1"/>
                    <a:pt x="2" y="1"/>
                    <a:pt x="2" y="1"/>
                  </a:cubicBezTo>
                  <a:cubicBezTo>
                    <a:pt x="2" y="0"/>
                    <a:pt x="2" y="0"/>
                    <a:pt x="2" y="0"/>
                  </a:cubicBezTo>
                  <a:cubicBezTo>
                    <a:pt x="2" y="0"/>
                    <a:pt x="2" y="0"/>
                    <a:pt x="1"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5978526" y="2251075"/>
              <a:ext cx="19050" cy="26988"/>
            </a:xfrm>
            <a:custGeom>
              <a:avLst/>
              <a:gdLst/>
              <a:ahLst/>
              <a:cxnLst>
                <a:cxn ang="0">
                  <a:pos x="2" y="0"/>
                </a:cxn>
                <a:cxn ang="0">
                  <a:pos x="1" y="1"/>
                </a:cxn>
                <a:cxn ang="0">
                  <a:pos x="0" y="2"/>
                </a:cxn>
                <a:cxn ang="0">
                  <a:pos x="0" y="3"/>
                </a:cxn>
                <a:cxn ang="0">
                  <a:pos x="0" y="3"/>
                </a:cxn>
                <a:cxn ang="0">
                  <a:pos x="1" y="3"/>
                </a:cxn>
                <a:cxn ang="0">
                  <a:pos x="2" y="0"/>
                </a:cxn>
                <a:cxn ang="0">
                  <a:pos x="2" y="0"/>
                </a:cxn>
              </a:cxnLst>
              <a:rect l="0" t="0" r="r" b="b"/>
              <a:pathLst>
                <a:path w="2" h="3">
                  <a:moveTo>
                    <a:pt x="2" y="0"/>
                  </a:moveTo>
                  <a:cubicBezTo>
                    <a:pt x="2" y="0"/>
                    <a:pt x="1" y="0"/>
                    <a:pt x="1" y="1"/>
                  </a:cubicBezTo>
                  <a:cubicBezTo>
                    <a:pt x="0" y="1"/>
                    <a:pt x="0" y="1"/>
                    <a:pt x="0" y="2"/>
                  </a:cubicBezTo>
                  <a:cubicBezTo>
                    <a:pt x="0" y="3"/>
                    <a:pt x="0" y="3"/>
                    <a:pt x="0" y="3"/>
                  </a:cubicBezTo>
                  <a:cubicBezTo>
                    <a:pt x="0" y="3"/>
                    <a:pt x="0" y="3"/>
                    <a:pt x="0" y="3"/>
                  </a:cubicBezTo>
                  <a:cubicBezTo>
                    <a:pt x="1" y="3"/>
                    <a:pt x="1" y="3"/>
                    <a:pt x="1" y="3"/>
                  </a:cubicBezTo>
                  <a:cubicBezTo>
                    <a:pt x="2" y="2"/>
                    <a:pt x="2" y="1"/>
                    <a:pt x="2" y="0"/>
                  </a:cubicBezTo>
                  <a:cubicBezTo>
                    <a:pt x="2" y="0"/>
                    <a:pt x="2" y="0"/>
                    <a:pt x="2"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4" name="Freeform 102"/>
            <p:cNvSpPr>
              <a:spLocks noEditPoints="1"/>
            </p:cNvSpPr>
            <p:nvPr/>
          </p:nvSpPr>
          <p:spPr bwMode="auto">
            <a:xfrm>
              <a:off x="5095876" y="1216025"/>
              <a:ext cx="1328738" cy="2432050"/>
            </a:xfrm>
            <a:custGeom>
              <a:avLst/>
              <a:gdLst/>
              <a:ahLst/>
              <a:cxnLst>
                <a:cxn ang="0">
                  <a:pos x="124" y="166"/>
                </a:cxn>
                <a:cxn ang="0">
                  <a:pos x="124" y="133"/>
                </a:cxn>
                <a:cxn ang="0">
                  <a:pos x="95" y="82"/>
                </a:cxn>
                <a:cxn ang="0">
                  <a:pos x="95" y="93"/>
                </a:cxn>
                <a:cxn ang="0">
                  <a:pos x="88" y="84"/>
                </a:cxn>
                <a:cxn ang="0">
                  <a:pos x="106" y="85"/>
                </a:cxn>
                <a:cxn ang="0">
                  <a:pos x="113" y="93"/>
                </a:cxn>
                <a:cxn ang="0">
                  <a:pos x="111" y="96"/>
                </a:cxn>
                <a:cxn ang="0">
                  <a:pos x="109" y="92"/>
                </a:cxn>
                <a:cxn ang="0">
                  <a:pos x="105" y="87"/>
                </a:cxn>
                <a:cxn ang="0">
                  <a:pos x="60" y="30"/>
                </a:cxn>
                <a:cxn ang="0">
                  <a:pos x="67" y="38"/>
                </a:cxn>
                <a:cxn ang="0">
                  <a:pos x="39" y="21"/>
                </a:cxn>
                <a:cxn ang="0">
                  <a:pos x="46" y="25"/>
                </a:cxn>
                <a:cxn ang="0">
                  <a:pos x="56" y="4"/>
                </a:cxn>
                <a:cxn ang="0">
                  <a:pos x="41" y="5"/>
                </a:cxn>
                <a:cxn ang="0">
                  <a:pos x="25" y="8"/>
                </a:cxn>
                <a:cxn ang="0">
                  <a:pos x="18" y="5"/>
                </a:cxn>
                <a:cxn ang="0">
                  <a:pos x="14" y="6"/>
                </a:cxn>
                <a:cxn ang="0">
                  <a:pos x="13" y="13"/>
                </a:cxn>
                <a:cxn ang="0">
                  <a:pos x="41" y="26"/>
                </a:cxn>
                <a:cxn ang="0">
                  <a:pos x="39" y="30"/>
                </a:cxn>
                <a:cxn ang="0">
                  <a:pos x="39" y="38"/>
                </a:cxn>
                <a:cxn ang="0">
                  <a:pos x="38" y="57"/>
                </a:cxn>
                <a:cxn ang="0">
                  <a:pos x="52" y="66"/>
                </a:cxn>
                <a:cxn ang="0">
                  <a:pos x="50" y="49"/>
                </a:cxn>
                <a:cxn ang="0">
                  <a:pos x="53" y="46"/>
                </a:cxn>
                <a:cxn ang="0">
                  <a:pos x="61" y="55"/>
                </a:cxn>
                <a:cxn ang="0">
                  <a:pos x="62" y="68"/>
                </a:cxn>
                <a:cxn ang="0">
                  <a:pos x="47" y="71"/>
                </a:cxn>
                <a:cxn ang="0">
                  <a:pos x="32" y="83"/>
                </a:cxn>
                <a:cxn ang="0">
                  <a:pos x="35" y="93"/>
                </a:cxn>
                <a:cxn ang="0">
                  <a:pos x="23" y="114"/>
                </a:cxn>
                <a:cxn ang="0">
                  <a:pos x="40" y="104"/>
                </a:cxn>
                <a:cxn ang="0">
                  <a:pos x="58" y="99"/>
                </a:cxn>
                <a:cxn ang="0">
                  <a:pos x="67" y="101"/>
                </a:cxn>
                <a:cxn ang="0">
                  <a:pos x="77" y="107"/>
                </a:cxn>
                <a:cxn ang="0">
                  <a:pos x="77" y="102"/>
                </a:cxn>
                <a:cxn ang="0">
                  <a:pos x="85" y="99"/>
                </a:cxn>
                <a:cxn ang="0">
                  <a:pos x="97" y="109"/>
                </a:cxn>
                <a:cxn ang="0">
                  <a:pos x="79" y="120"/>
                </a:cxn>
                <a:cxn ang="0">
                  <a:pos x="40" y="116"/>
                </a:cxn>
                <a:cxn ang="0">
                  <a:pos x="10" y="154"/>
                </a:cxn>
                <a:cxn ang="0">
                  <a:pos x="38" y="187"/>
                </a:cxn>
                <a:cxn ang="0">
                  <a:pos x="64" y="209"/>
                </a:cxn>
                <a:cxn ang="0">
                  <a:pos x="61" y="249"/>
                </a:cxn>
                <a:cxn ang="0">
                  <a:pos x="86" y="244"/>
                </a:cxn>
                <a:cxn ang="0">
                  <a:pos x="99" y="238"/>
                </a:cxn>
                <a:cxn ang="0">
                  <a:pos x="113" y="222"/>
                </a:cxn>
                <a:cxn ang="0">
                  <a:pos x="112" y="196"/>
                </a:cxn>
                <a:cxn ang="0">
                  <a:pos x="123" y="173"/>
                </a:cxn>
                <a:cxn ang="0">
                  <a:pos x="126" y="167"/>
                </a:cxn>
                <a:cxn ang="0">
                  <a:pos x="115" y="166"/>
                </a:cxn>
                <a:cxn ang="0">
                  <a:pos x="104" y="138"/>
                </a:cxn>
                <a:cxn ang="0">
                  <a:pos x="116" y="162"/>
                </a:cxn>
                <a:cxn ang="0">
                  <a:pos x="128" y="148"/>
                </a:cxn>
                <a:cxn ang="0">
                  <a:pos x="131" y="136"/>
                </a:cxn>
                <a:cxn ang="0">
                  <a:pos x="134" y="127"/>
                </a:cxn>
                <a:cxn ang="0">
                  <a:pos x="138" y="152"/>
                </a:cxn>
                <a:cxn ang="0">
                  <a:pos x="142" y="128"/>
                </a:cxn>
                <a:cxn ang="0">
                  <a:pos x="52" y="1"/>
                </a:cxn>
              </a:cxnLst>
              <a:rect l="0" t="0" r="r" b="b"/>
              <a:pathLst>
                <a:path w="143" h="261">
                  <a:moveTo>
                    <a:pt x="50" y="1"/>
                  </a:moveTo>
                  <a:cubicBezTo>
                    <a:pt x="50" y="1"/>
                    <a:pt x="50" y="1"/>
                    <a:pt x="50" y="1"/>
                  </a:cubicBezTo>
                  <a:cubicBezTo>
                    <a:pt x="50" y="1"/>
                    <a:pt x="50" y="1"/>
                    <a:pt x="50" y="1"/>
                  </a:cubicBezTo>
                  <a:cubicBezTo>
                    <a:pt x="50" y="1"/>
                    <a:pt x="50" y="1"/>
                    <a:pt x="50" y="1"/>
                  </a:cubicBezTo>
                  <a:moveTo>
                    <a:pt x="122" y="173"/>
                  </a:moveTo>
                  <a:cubicBezTo>
                    <a:pt x="122" y="172"/>
                    <a:pt x="122" y="172"/>
                    <a:pt x="123" y="171"/>
                  </a:cubicBezTo>
                  <a:cubicBezTo>
                    <a:pt x="123" y="171"/>
                    <a:pt x="123" y="171"/>
                    <a:pt x="123" y="171"/>
                  </a:cubicBezTo>
                  <a:cubicBezTo>
                    <a:pt x="122" y="172"/>
                    <a:pt x="122" y="172"/>
                    <a:pt x="122" y="172"/>
                  </a:cubicBezTo>
                  <a:cubicBezTo>
                    <a:pt x="122" y="173"/>
                    <a:pt x="122" y="173"/>
                    <a:pt x="122" y="173"/>
                  </a:cubicBezTo>
                  <a:moveTo>
                    <a:pt x="124" y="169"/>
                  </a:moveTo>
                  <a:cubicBezTo>
                    <a:pt x="123" y="169"/>
                    <a:pt x="123" y="169"/>
                    <a:pt x="123" y="169"/>
                  </a:cubicBezTo>
                  <a:cubicBezTo>
                    <a:pt x="123" y="168"/>
                    <a:pt x="124" y="167"/>
                    <a:pt x="124" y="166"/>
                  </a:cubicBezTo>
                  <a:cubicBezTo>
                    <a:pt x="124" y="166"/>
                    <a:pt x="124" y="166"/>
                    <a:pt x="124" y="166"/>
                  </a:cubicBezTo>
                  <a:cubicBezTo>
                    <a:pt x="124" y="166"/>
                    <a:pt x="124" y="166"/>
                    <a:pt x="125" y="168"/>
                  </a:cubicBezTo>
                  <a:cubicBezTo>
                    <a:pt x="124" y="168"/>
                    <a:pt x="124" y="168"/>
                    <a:pt x="124" y="169"/>
                  </a:cubicBezTo>
                  <a:cubicBezTo>
                    <a:pt x="124" y="169"/>
                    <a:pt x="124" y="169"/>
                    <a:pt x="124" y="169"/>
                  </a:cubicBezTo>
                  <a:moveTo>
                    <a:pt x="121" y="128"/>
                  </a:moveTo>
                  <a:cubicBezTo>
                    <a:pt x="117" y="124"/>
                    <a:pt x="117" y="124"/>
                    <a:pt x="118" y="121"/>
                  </a:cubicBezTo>
                  <a:cubicBezTo>
                    <a:pt x="121" y="122"/>
                    <a:pt x="122" y="125"/>
                    <a:pt x="124" y="127"/>
                  </a:cubicBezTo>
                  <a:cubicBezTo>
                    <a:pt x="125" y="130"/>
                    <a:pt x="125" y="130"/>
                    <a:pt x="125" y="130"/>
                  </a:cubicBezTo>
                  <a:cubicBezTo>
                    <a:pt x="125" y="131"/>
                    <a:pt x="125" y="131"/>
                    <a:pt x="125" y="131"/>
                  </a:cubicBezTo>
                  <a:cubicBezTo>
                    <a:pt x="126" y="132"/>
                    <a:pt x="126" y="132"/>
                    <a:pt x="126" y="132"/>
                  </a:cubicBezTo>
                  <a:cubicBezTo>
                    <a:pt x="125" y="133"/>
                    <a:pt x="125" y="133"/>
                    <a:pt x="124" y="133"/>
                  </a:cubicBezTo>
                  <a:cubicBezTo>
                    <a:pt x="124" y="133"/>
                    <a:pt x="124" y="133"/>
                    <a:pt x="124" y="133"/>
                  </a:cubicBezTo>
                  <a:cubicBezTo>
                    <a:pt x="123" y="133"/>
                    <a:pt x="123" y="133"/>
                    <a:pt x="123" y="133"/>
                  </a:cubicBezTo>
                  <a:cubicBezTo>
                    <a:pt x="123" y="132"/>
                    <a:pt x="123" y="131"/>
                    <a:pt x="122" y="130"/>
                  </a:cubicBezTo>
                  <a:cubicBezTo>
                    <a:pt x="122" y="129"/>
                    <a:pt x="122" y="129"/>
                    <a:pt x="122" y="129"/>
                  </a:cubicBezTo>
                  <a:cubicBezTo>
                    <a:pt x="121" y="128"/>
                    <a:pt x="121" y="128"/>
                    <a:pt x="121" y="128"/>
                  </a:cubicBezTo>
                  <a:cubicBezTo>
                    <a:pt x="121" y="128"/>
                    <a:pt x="121" y="128"/>
                    <a:pt x="121" y="128"/>
                  </a:cubicBezTo>
                  <a:moveTo>
                    <a:pt x="92" y="86"/>
                  </a:moveTo>
                  <a:cubicBezTo>
                    <a:pt x="91" y="84"/>
                    <a:pt x="91" y="84"/>
                    <a:pt x="91" y="84"/>
                  </a:cubicBezTo>
                  <a:cubicBezTo>
                    <a:pt x="92" y="82"/>
                    <a:pt x="92" y="82"/>
                    <a:pt x="92" y="82"/>
                  </a:cubicBezTo>
                  <a:cubicBezTo>
                    <a:pt x="94" y="81"/>
                    <a:pt x="94" y="81"/>
                    <a:pt x="94" y="81"/>
                  </a:cubicBezTo>
                  <a:cubicBezTo>
                    <a:pt x="95" y="81"/>
                    <a:pt x="95" y="81"/>
                    <a:pt x="95" y="81"/>
                  </a:cubicBezTo>
                  <a:cubicBezTo>
                    <a:pt x="95" y="80"/>
                    <a:pt x="95" y="80"/>
                    <a:pt x="95" y="80"/>
                  </a:cubicBezTo>
                  <a:cubicBezTo>
                    <a:pt x="95" y="82"/>
                    <a:pt x="95" y="82"/>
                    <a:pt x="95" y="82"/>
                  </a:cubicBezTo>
                  <a:cubicBezTo>
                    <a:pt x="96" y="84"/>
                    <a:pt x="96" y="84"/>
                    <a:pt x="96" y="84"/>
                  </a:cubicBezTo>
                  <a:cubicBezTo>
                    <a:pt x="96" y="86"/>
                    <a:pt x="96" y="86"/>
                    <a:pt x="96" y="86"/>
                  </a:cubicBezTo>
                  <a:cubicBezTo>
                    <a:pt x="96" y="86"/>
                    <a:pt x="96" y="87"/>
                    <a:pt x="97" y="87"/>
                  </a:cubicBezTo>
                  <a:cubicBezTo>
                    <a:pt x="98" y="88"/>
                    <a:pt x="98" y="88"/>
                    <a:pt x="98" y="88"/>
                  </a:cubicBezTo>
                  <a:cubicBezTo>
                    <a:pt x="100" y="89"/>
                    <a:pt x="100" y="89"/>
                    <a:pt x="100" y="89"/>
                  </a:cubicBezTo>
                  <a:cubicBezTo>
                    <a:pt x="102" y="91"/>
                    <a:pt x="102" y="91"/>
                    <a:pt x="102" y="91"/>
                  </a:cubicBezTo>
                  <a:cubicBezTo>
                    <a:pt x="104" y="93"/>
                    <a:pt x="104" y="93"/>
                    <a:pt x="104" y="93"/>
                  </a:cubicBezTo>
                  <a:cubicBezTo>
                    <a:pt x="103" y="95"/>
                    <a:pt x="103" y="95"/>
                    <a:pt x="103" y="95"/>
                  </a:cubicBezTo>
                  <a:cubicBezTo>
                    <a:pt x="100" y="96"/>
                    <a:pt x="100" y="96"/>
                    <a:pt x="100" y="96"/>
                  </a:cubicBezTo>
                  <a:cubicBezTo>
                    <a:pt x="97" y="95"/>
                    <a:pt x="97" y="95"/>
                    <a:pt x="97" y="95"/>
                  </a:cubicBezTo>
                  <a:cubicBezTo>
                    <a:pt x="96" y="95"/>
                    <a:pt x="96" y="95"/>
                    <a:pt x="96" y="95"/>
                  </a:cubicBezTo>
                  <a:cubicBezTo>
                    <a:pt x="95" y="93"/>
                    <a:pt x="95" y="93"/>
                    <a:pt x="95" y="93"/>
                  </a:cubicBezTo>
                  <a:cubicBezTo>
                    <a:pt x="92" y="94"/>
                    <a:pt x="92" y="94"/>
                    <a:pt x="92" y="94"/>
                  </a:cubicBezTo>
                  <a:cubicBezTo>
                    <a:pt x="91" y="97"/>
                    <a:pt x="91" y="97"/>
                    <a:pt x="91" y="97"/>
                  </a:cubicBezTo>
                  <a:cubicBezTo>
                    <a:pt x="87" y="97"/>
                    <a:pt x="87" y="97"/>
                    <a:pt x="87" y="97"/>
                  </a:cubicBezTo>
                  <a:cubicBezTo>
                    <a:pt x="85" y="95"/>
                    <a:pt x="85" y="95"/>
                    <a:pt x="85" y="95"/>
                  </a:cubicBezTo>
                  <a:cubicBezTo>
                    <a:pt x="85" y="94"/>
                    <a:pt x="85" y="94"/>
                    <a:pt x="85" y="94"/>
                  </a:cubicBezTo>
                  <a:cubicBezTo>
                    <a:pt x="84" y="91"/>
                    <a:pt x="84" y="91"/>
                    <a:pt x="84" y="91"/>
                  </a:cubicBezTo>
                  <a:cubicBezTo>
                    <a:pt x="85" y="90"/>
                    <a:pt x="85" y="90"/>
                    <a:pt x="85" y="90"/>
                  </a:cubicBezTo>
                  <a:cubicBezTo>
                    <a:pt x="85" y="88"/>
                    <a:pt x="85" y="88"/>
                    <a:pt x="85" y="88"/>
                  </a:cubicBezTo>
                  <a:cubicBezTo>
                    <a:pt x="86" y="86"/>
                    <a:pt x="86" y="86"/>
                    <a:pt x="86" y="86"/>
                  </a:cubicBezTo>
                  <a:cubicBezTo>
                    <a:pt x="86" y="84"/>
                    <a:pt x="86" y="84"/>
                    <a:pt x="86" y="84"/>
                  </a:cubicBezTo>
                  <a:cubicBezTo>
                    <a:pt x="87" y="83"/>
                    <a:pt x="87" y="83"/>
                    <a:pt x="87" y="83"/>
                  </a:cubicBezTo>
                  <a:cubicBezTo>
                    <a:pt x="88" y="84"/>
                    <a:pt x="88" y="84"/>
                    <a:pt x="88" y="84"/>
                  </a:cubicBezTo>
                  <a:cubicBezTo>
                    <a:pt x="90" y="84"/>
                    <a:pt x="90" y="84"/>
                    <a:pt x="90" y="84"/>
                  </a:cubicBezTo>
                  <a:cubicBezTo>
                    <a:pt x="90" y="86"/>
                    <a:pt x="90" y="86"/>
                    <a:pt x="90" y="86"/>
                  </a:cubicBezTo>
                  <a:cubicBezTo>
                    <a:pt x="91" y="88"/>
                    <a:pt x="91" y="88"/>
                    <a:pt x="91" y="88"/>
                  </a:cubicBezTo>
                  <a:cubicBezTo>
                    <a:pt x="92" y="88"/>
                    <a:pt x="92" y="88"/>
                    <a:pt x="92" y="88"/>
                  </a:cubicBezTo>
                  <a:cubicBezTo>
                    <a:pt x="93" y="87"/>
                    <a:pt x="93" y="87"/>
                    <a:pt x="93" y="87"/>
                  </a:cubicBezTo>
                  <a:cubicBezTo>
                    <a:pt x="93" y="87"/>
                    <a:pt x="94" y="86"/>
                    <a:pt x="94" y="86"/>
                  </a:cubicBezTo>
                  <a:cubicBezTo>
                    <a:pt x="94" y="85"/>
                    <a:pt x="94" y="85"/>
                    <a:pt x="94" y="85"/>
                  </a:cubicBezTo>
                  <a:cubicBezTo>
                    <a:pt x="94" y="85"/>
                    <a:pt x="93" y="86"/>
                    <a:pt x="92" y="86"/>
                  </a:cubicBezTo>
                  <a:moveTo>
                    <a:pt x="109" y="89"/>
                  </a:moveTo>
                  <a:cubicBezTo>
                    <a:pt x="109" y="88"/>
                    <a:pt x="109" y="88"/>
                    <a:pt x="109" y="88"/>
                  </a:cubicBezTo>
                  <a:cubicBezTo>
                    <a:pt x="108" y="88"/>
                    <a:pt x="108" y="88"/>
                    <a:pt x="108" y="88"/>
                  </a:cubicBezTo>
                  <a:cubicBezTo>
                    <a:pt x="106" y="85"/>
                    <a:pt x="106" y="85"/>
                    <a:pt x="106" y="85"/>
                  </a:cubicBezTo>
                  <a:cubicBezTo>
                    <a:pt x="105" y="85"/>
                    <a:pt x="105" y="85"/>
                    <a:pt x="105" y="85"/>
                  </a:cubicBezTo>
                  <a:cubicBezTo>
                    <a:pt x="105" y="82"/>
                    <a:pt x="105" y="82"/>
                    <a:pt x="105" y="82"/>
                  </a:cubicBezTo>
                  <a:cubicBezTo>
                    <a:pt x="106" y="80"/>
                    <a:pt x="106" y="80"/>
                    <a:pt x="106" y="80"/>
                  </a:cubicBezTo>
                  <a:cubicBezTo>
                    <a:pt x="108" y="80"/>
                    <a:pt x="108" y="80"/>
                    <a:pt x="108" y="80"/>
                  </a:cubicBezTo>
                  <a:cubicBezTo>
                    <a:pt x="110" y="82"/>
                    <a:pt x="110" y="82"/>
                    <a:pt x="110" y="82"/>
                  </a:cubicBezTo>
                  <a:cubicBezTo>
                    <a:pt x="111" y="85"/>
                    <a:pt x="111" y="85"/>
                    <a:pt x="111" y="85"/>
                  </a:cubicBezTo>
                  <a:cubicBezTo>
                    <a:pt x="109" y="84"/>
                    <a:pt x="109" y="84"/>
                    <a:pt x="109" y="84"/>
                  </a:cubicBezTo>
                  <a:cubicBezTo>
                    <a:pt x="110" y="86"/>
                    <a:pt x="110" y="86"/>
                    <a:pt x="110" y="86"/>
                  </a:cubicBezTo>
                  <a:cubicBezTo>
                    <a:pt x="109" y="87"/>
                    <a:pt x="109" y="87"/>
                    <a:pt x="109" y="87"/>
                  </a:cubicBezTo>
                  <a:cubicBezTo>
                    <a:pt x="111" y="89"/>
                    <a:pt x="111" y="89"/>
                    <a:pt x="111" y="89"/>
                  </a:cubicBezTo>
                  <a:cubicBezTo>
                    <a:pt x="113" y="91"/>
                    <a:pt x="113" y="91"/>
                    <a:pt x="113" y="91"/>
                  </a:cubicBezTo>
                  <a:cubicBezTo>
                    <a:pt x="113" y="93"/>
                    <a:pt x="113" y="93"/>
                    <a:pt x="113" y="93"/>
                  </a:cubicBezTo>
                  <a:cubicBezTo>
                    <a:pt x="115" y="95"/>
                    <a:pt x="115" y="95"/>
                    <a:pt x="115" y="95"/>
                  </a:cubicBezTo>
                  <a:cubicBezTo>
                    <a:pt x="115" y="97"/>
                    <a:pt x="115" y="97"/>
                    <a:pt x="115" y="97"/>
                  </a:cubicBezTo>
                  <a:cubicBezTo>
                    <a:pt x="117" y="99"/>
                    <a:pt x="117" y="99"/>
                    <a:pt x="117" y="99"/>
                  </a:cubicBezTo>
                  <a:cubicBezTo>
                    <a:pt x="118" y="103"/>
                    <a:pt x="118" y="103"/>
                    <a:pt x="118" y="103"/>
                  </a:cubicBezTo>
                  <a:cubicBezTo>
                    <a:pt x="117" y="105"/>
                    <a:pt x="117" y="105"/>
                    <a:pt x="117" y="105"/>
                  </a:cubicBezTo>
                  <a:cubicBezTo>
                    <a:pt x="115" y="104"/>
                    <a:pt x="115" y="104"/>
                    <a:pt x="115" y="104"/>
                  </a:cubicBezTo>
                  <a:cubicBezTo>
                    <a:pt x="113" y="102"/>
                    <a:pt x="113" y="102"/>
                    <a:pt x="113" y="102"/>
                  </a:cubicBezTo>
                  <a:cubicBezTo>
                    <a:pt x="112" y="99"/>
                    <a:pt x="112" y="99"/>
                    <a:pt x="112" y="99"/>
                  </a:cubicBezTo>
                  <a:cubicBezTo>
                    <a:pt x="113" y="100"/>
                    <a:pt x="113" y="100"/>
                    <a:pt x="113" y="100"/>
                  </a:cubicBezTo>
                  <a:cubicBezTo>
                    <a:pt x="112" y="98"/>
                    <a:pt x="112" y="98"/>
                    <a:pt x="112" y="98"/>
                  </a:cubicBezTo>
                  <a:cubicBezTo>
                    <a:pt x="113" y="97"/>
                    <a:pt x="113" y="97"/>
                    <a:pt x="113" y="97"/>
                  </a:cubicBezTo>
                  <a:cubicBezTo>
                    <a:pt x="111" y="96"/>
                    <a:pt x="111" y="96"/>
                    <a:pt x="111" y="96"/>
                  </a:cubicBezTo>
                  <a:cubicBezTo>
                    <a:pt x="111" y="95"/>
                    <a:pt x="111" y="95"/>
                    <a:pt x="111" y="95"/>
                  </a:cubicBezTo>
                  <a:cubicBezTo>
                    <a:pt x="111" y="94"/>
                    <a:pt x="111" y="94"/>
                    <a:pt x="111" y="94"/>
                  </a:cubicBezTo>
                  <a:cubicBezTo>
                    <a:pt x="111" y="94"/>
                    <a:pt x="111" y="94"/>
                    <a:pt x="111" y="94"/>
                  </a:cubicBezTo>
                  <a:cubicBezTo>
                    <a:pt x="111" y="93"/>
                    <a:pt x="111" y="93"/>
                    <a:pt x="111" y="93"/>
                  </a:cubicBezTo>
                  <a:cubicBezTo>
                    <a:pt x="110" y="92"/>
                    <a:pt x="110" y="92"/>
                    <a:pt x="110" y="92"/>
                  </a:cubicBezTo>
                  <a:cubicBezTo>
                    <a:pt x="110" y="91"/>
                    <a:pt x="110" y="91"/>
                    <a:pt x="110" y="91"/>
                  </a:cubicBezTo>
                  <a:cubicBezTo>
                    <a:pt x="111" y="91"/>
                    <a:pt x="111" y="91"/>
                    <a:pt x="111" y="91"/>
                  </a:cubicBezTo>
                  <a:cubicBezTo>
                    <a:pt x="111" y="91"/>
                    <a:pt x="111" y="91"/>
                    <a:pt x="111" y="91"/>
                  </a:cubicBezTo>
                  <a:cubicBezTo>
                    <a:pt x="110" y="90"/>
                    <a:pt x="110" y="90"/>
                    <a:pt x="110" y="90"/>
                  </a:cubicBezTo>
                  <a:cubicBezTo>
                    <a:pt x="109" y="89"/>
                    <a:pt x="109" y="89"/>
                    <a:pt x="109" y="89"/>
                  </a:cubicBezTo>
                  <a:cubicBezTo>
                    <a:pt x="108" y="90"/>
                    <a:pt x="108" y="90"/>
                    <a:pt x="108" y="90"/>
                  </a:cubicBezTo>
                  <a:cubicBezTo>
                    <a:pt x="109" y="92"/>
                    <a:pt x="109" y="92"/>
                    <a:pt x="109" y="92"/>
                  </a:cubicBezTo>
                  <a:cubicBezTo>
                    <a:pt x="109" y="92"/>
                    <a:pt x="109" y="92"/>
                    <a:pt x="109" y="92"/>
                  </a:cubicBezTo>
                  <a:cubicBezTo>
                    <a:pt x="109" y="93"/>
                    <a:pt x="110" y="93"/>
                    <a:pt x="110" y="93"/>
                  </a:cubicBezTo>
                  <a:cubicBezTo>
                    <a:pt x="110" y="93"/>
                    <a:pt x="110" y="93"/>
                    <a:pt x="110" y="93"/>
                  </a:cubicBezTo>
                  <a:cubicBezTo>
                    <a:pt x="108" y="91"/>
                    <a:pt x="108" y="91"/>
                    <a:pt x="108" y="91"/>
                  </a:cubicBezTo>
                  <a:cubicBezTo>
                    <a:pt x="108" y="91"/>
                    <a:pt x="108" y="91"/>
                    <a:pt x="108" y="91"/>
                  </a:cubicBezTo>
                  <a:cubicBezTo>
                    <a:pt x="108" y="90"/>
                    <a:pt x="108" y="90"/>
                    <a:pt x="108" y="90"/>
                  </a:cubicBezTo>
                  <a:cubicBezTo>
                    <a:pt x="108" y="90"/>
                    <a:pt x="108" y="90"/>
                    <a:pt x="108" y="90"/>
                  </a:cubicBezTo>
                  <a:cubicBezTo>
                    <a:pt x="107" y="89"/>
                    <a:pt x="107" y="89"/>
                    <a:pt x="107" y="89"/>
                  </a:cubicBezTo>
                  <a:cubicBezTo>
                    <a:pt x="107" y="89"/>
                    <a:pt x="107" y="89"/>
                    <a:pt x="107" y="89"/>
                  </a:cubicBezTo>
                  <a:cubicBezTo>
                    <a:pt x="107" y="89"/>
                    <a:pt x="107" y="89"/>
                    <a:pt x="107" y="89"/>
                  </a:cubicBezTo>
                  <a:cubicBezTo>
                    <a:pt x="105" y="87"/>
                    <a:pt x="105" y="87"/>
                    <a:pt x="105" y="87"/>
                  </a:cubicBezTo>
                  <a:cubicBezTo>
                    <a:pt x="105" y="87"/>
                    <a:pt x="105" y="87"/>
                    <a:pt x="105" y="87"/>
                  </a:cubicBezTo>
                  <a:cubicBezTo>
                    <a:pt x="106" y="87"/>
                    <a:pt x="106" y="87"/>
                    <a:pt x="106" y="87"/>
                  </a:cubicBezTo>
                  <a:cubicBezTo>
                    <a:pt x="107" y="88"/>
                    <a:pt x="107" y="88"/>
                    <a:pt x="107" y="88"/>
                  </a:cubicBezTo>
                  <a:cubicBezTo>
                    <a:pt x="108" y="88"/>
                    <a:pt x="108" y="88"/>
                    <a:pt x="108" y="88"/>
                  </a:cubicBezTo>
                  <a:cubicBezTo>
                    <a:pt x="109" y="89"/>
                    <a:pt x="109" y="89"/>
                    <a:pt x="109" y="89"/>
                  </a:cubicBezTo>
                  <a:moveTo>
                    <a:pt x="71" y="33"/>
                  </a:moveTo>
                  <a:cubicBezTo>
                    <a:pt x="69" y="33"/>
                    <a:pt x="68" y="32"/>
                    <a:pt x="67" y="30"/>
                  </a:cubicBezTo>
                  <a:cubicBezTo>
                    <a:pt x="68" y="30"/>
                    <a:pt x="69" y="30"/>
                    <a:pt x="71" y="31"/>
                  </a:cubicBezTo>
                  <a:cubicBezTo>
                    <a:pt x="71" y="32"/>
                    <a:pt x="71" y="32"/>
                    <a:pt x="71" y="33"/>
                  </a:cubicBezTo>
                  <a:cubicBezTo>
                    <a:pt x="71" y="33"/>
                    <a:pt x="71" y="33"/>
                    <a:pt x="71" y="33"/>
                  </a:cubicBezTo>
                  <a:moveTo>
                    <a:pt x="64" y="36"/>
                  </a:moveTo>
                  <a:cubicBezTo>
                    <a:pt x="65" y="36"/>
                    <a:pt x="66" y="36"/>
                    <a:pt x="66" y="36"/>
                  </a:cubicBezTo>
                  <a:cubicBezTo>
                    <a:pt x="67" y="33"/>
                    <a:pt x="67" y="33"/>
                    <a:pt x="60" y="30"/>
                  </a:cubicBezTo>
                  <a:cubicBezTo>
                    <a:pt x="60" y="30"/>
                    <a:pt x="60" y="30"/>
                    <a:pt x="60" y="30"/>
                  </a:cubicBezTo>
                  <a:cubicBezTo>
                    <a:pt x="60" y="29"/>
                    <a:pt x="60" y="29"/>
                    <a:pt x="60" y="29"/>
                  </a:cubicBezTo>
                  <a:cubicBezTo>
                    <a:pt x="61" y="29"/>
                    <a:pt x="62" y="29"/>
                    <a:pt x="63" y="29"/>
                  </a:cubicBezTo>
                  <a:cubicBezTo>
                    <a:pt x="63" y="29"/>
                    <a:pt x="64" y="29"/>
                    <a:pt x="65" y="29"/>
                  </a:cubicBezTo>
                  <a:cubicBezTo>
                    <a:pt x="66" y="30"/>
                    <a:pt x="67" y="31"/>
                    <a:pt x="67" y="32"/>
                  </a:cubicBezTo>
                  <a:cubicBezTo>
                    <a:pt x="69" y="33"/>
                    <a:pt x="69" y="33"/>
                    <a:pt x="69" y="33"/>
                  </a:cubicBezTo>
                  <a:cubicBezTo>
                    <a:pt x="70" y="35"/>
                    <a:pt x="70" y="35"/>
                    <a:pt x="70" y="35"/>
                  </a:cubicBezTo>
                  <a:cubicBezTo>
                    <a:pt x="68" y="34"/>
                    <a:pt x="68" y="34"/>
                    <a:pt x="68" y="34"/>
                  </a:cubicBezTo>
                  <a:cubicBezTo>
                    <a:pt x="68" y="37"/>
                    <a:pt x="68" y="37"/>
                    <a:pt x="68" y="37"/>
                  </a:cubicBezTo>
                  <a:cubicBezTo>
                    <a:pt x="70" y="39"/>
                    <a:pt x="70" y="39"/>
                    <a:pt x="70" y="39"/>
                  </a:cubicBezTo>
                  <a:cubicBezTo>
                    <a:pt x="71" y="40"/>
                    <a:pt x="71" y="40"/>
                    <a:pt x="71" y="40"/>
                  </a:cubicBezTo>
                  <a:cubicBezTo>
                    <a:pt x="68" y="39"/>
                    <a:pt x="68" y="39"/>
                    <a:pt x="67" y="38"/>
                  </a:cubicBezTo>
                  <a:cubicBezTo>
                    <a:pt x="67" y="39"/>
                    <a:pt x="67" y="39"/>
                    <a:pt x="67" y="40"/>
                  </a:cubicBezTo>
                  <a:cubicBezTo>
                    <a:pt x="68" y="40"/>
                    <a:pt x="69" y="40"/>
                    <a:pt x="69" y="40"/>
                  </a:cubicBezTo>
                  <a:cubicBezTo>
                    <a:pt x="70" y="42"/>
                    <a:pt x="70" y="42"/>
                    <a:pt x="70" y="42"/>
                  </a:cubicBezTo>
                  <a:cubicBezTo>
                    <a:pt x="70" y="42"/>
                    <a:pt x="70" y="42"/>
                    <a:pt x="70" y="42"/>
                  </a:cubicBezTo>
                  <a:cubicBezTo>
                    <a:pt x="68" y="42"/>
                    <a:pt x="67" y="41"/>
                    <a:pt x="66" y="40"/>
                  </a:cubicBezTo>
                  <a:cubicBezTo>
                    <a:pt x="65" y="40"/>
                    <a:pt x="65" y="40"/>
                    <a:pt x="65" y="40"/>
                  </a:cubicBezTo>
                  <a:cubicBezTo>
                    <a:pt x="63" y="37"/>
                    <a:pt x="63" y="37"/>
                    <a:pt x="63" y="37"/>
                  </a:cubicBezTo>
                  <a:cubicBezTo>
                    <a:pt x="60" y="36"/>
                    <a:pt x="60" y="36"/>
                    <a:pt x="59" y="35"/>
                  </a:cubicBezTo>
                  <a:cubicBezTo>
                    <a:pt x="61" y="35"/>
                    <a:pt x="62" y="36"/>
                    <a:pt x="64" y="36"/>
                  </a:cubicBezTo>
                  <a:moveTo>
                    <a:pt x="44" y="25"/>
                  </a:moveTo>
                  <a:cubicBezTo>
                    <a:pt x="43" y="25"/>
                    <a:pt x="43" y="25"/>
                    <a:pt x="43" y="25"/>
                  </a:cubicBezTo>
                  <a:cubicBezTo>
                    <a:pt x="43" y="25"/>
                    <a:pt x="40" y="23"/>
                    <a:pt x="39" y="21"/>
                  </a:cubicBezTo>
                  <a:cubicBezTo>
                    <a:pt x="41" y="21"/>
                    <a:pt x="41" y="21"/>
                    <a:pt x="42" y="23"/>
                  </a:cubicBezTo>
                  <a:cubicBezTo>
                    <a:pt x="44" y="23"/>
                    <a:pt x="44" y="23"/>
                    <a:pt x="44" y="23"/>
                  </a:cubicBezTo>
                  <a:cubicBezTo>
                    <a:pt x="45" y="24"/>
                    <a:pt x="46" y="24"/>
                    <a:pt x="47" y="25"/>
                  </a:cubicBezTo>
                  <a:cubicBezTo>
                    <a:pt x="47" y="24"/>
                    <a:pt x="46" y="24"/>
                    <a:pt x="46" y="23"/>
                  </a:cubicBezTo>
                  <a:cubicBezTo>
                    <a:pt x="55" y="27"/>
                    <a:pt x="55" y="27"/>
                    <a:pt x="56" y="28"/>
                  </a:cubicBezTo>
                  <a:cubicBezTo>
                    <a:pt x="56" y="29"/>
                    <a:pt x="55" y="29"/>
                    <a:pt x="55" y="29"/>
                  </a:cubicBezTo>
                  <a:cubicBezTo>
                    <a:pt x="54" y="29"/>
                    <a:pt x="52" y="28"/>
                    <a:pt x="50" y="28"/>
                  </a:cubicBezTo>
                  <a:cubicBezTo>
                    <a:pt x="50" y="27"/>
                    <a:pt x="50" y="27"/>
                    <a:pt x="50" y="27"/>
                  </a:cubicBezTo>
                  <a:cubicBezTo>
                    <a:pt x="50" y="26"/>
                    <a:pt x="50" y="26"/>
                    <a:pt x="50" y="26"/>
                  </a:cubicBezTo>
                  <a:cubicBezTo>
                    <a:pt x="48" y="25"/>
                    <a:pt x="48" y="25"/>
                    <a:pt x="48" y="25"/>
                  </a:cubicBezTo>
                  <a:cubicBezTo>
                    <a:pt x="47" y="26"/>
                    <a:pt x="47" y="26"/>
                    <a:pt x="47" y="26"/>
                  </a:cubicBezTo>
                  <a:cubicBezTo>
                    <a:pt x="46" y="25"/>
                    <a:pt x="46" y="25"/>
                    <a:pt x="46" y="25"/>
                  </a:cubicBezTo>
                  <a:cubicBezTo>
                    <a:pt x="46" y="25"/>
                    <a:pt x="46" y="25"/>
                    <a:pt x="46" y="25"/>
                  </a:cubicBezTo>
                  <a:cubicBezTo>
                    <a:pt x="46" y="26"/>
                    <a:pt x="46" y="26"/>
                    <a:pt x="46" y="26"/>
                  </a:cubicBezTo>
                  <a:cubicBezTo>
                    <a:pt x="46" y="26"/>
                    <a:pt x="46" y="26"/>
                    <a:pt x="46" y="26"/>
                  </a:cubicBezTo>
                  <a:cubicBezTo>
                    <a:pt x="45" y="26"/>
                    <a:pt x="45" y="25"/>
                    <a:pt x="44" y="25"/>
                  </a:cubicBezTo>
                  <a:cubicBezTo>
                    <a:pt x="44" y="25"/>
                    <a:pt x="44" y="25"/>
                    <a:pt x="44" y="25"/>
                  </a:cubicBezTo>
                  <a:cubicBezTo>
                    <a:pt x="44" y="25"/>
                    <a:pt x="44" y="25"/>
                    <a:pt x="44" y="25"/>
                  </a:cubicBezTo>
                  <a:moveTo>
                    <a:pt x="49" y="0"/>
                  </a:moveTo>
                  <a:cubicBezTo>
                    <a:pt x="49" y="0"/>
                    <a:pt x="49" y="0"/>
                    <a:pt x="49" y="0"/>
                  </a:cubicBezTo>
                  <a:cubicBezTo>
                    <a:pt x="51" y="1"/>
                    <a:pt x="51" y="1"/>
                    <a:pt x="51" y="1"/>
                  </a:cubicBezTo>
                  <a:cubicBezTo>
                    <a:pt x="51" y="1"/>
                    <a:pt x="51" y="1"/>
                    <a:pt x="51" y="1"/>
                  </a:cubicBezTo>
                  <a:cubicBezTo>
                    <a:pt x="53" y="2"/>
                    <a:pt x="55" y="3"/>
                    <a:pt x="56" y="4"/>
                  </a:cubicBezTo>
                  <a:cubicBezTo>
                    <a:pt x="56" y="4"/>
                    <a:pt x="56" y="4"/>
                    <a:pt x="56" y="4"/>
                  </a:cubicBezTo>
                  <a:cubicBezTo>
                    <a:pt x="57" y="5"/>
                    <a:pt x="58" y="5"/>
                    <a:pt x="59" y="6"/>
                  </a:cubicBezTo>
                  <a:cubicBezTo>
                    <a:pt x="59" y="6"/>
                    <a:pt x="59" y="6"/>
                    <a:pt x="59" y="6"/>
                  </a:cubicBezTo>
                  <a:cubicBezTo>
                    <a:pt x="58" y="6"/>
                    <a:pt x="57" y="6"/>
                    <a:pt x="55" y="5"/>
                  </a:cubicBezTo>
                  <a:cubicBezTo>
                    <a:pt x="54" y="4"/>
                    <a:pt x="54" y="4"/>
                    <a:pt x="54" y="4"/>
                  </a:cubicBezTo>
                  <a:cubicBezTo>
                    <a:pt x="55" y="5"/>
                    <a:pt x="55" y="5"/>
                    <a:pt x="55" y="5"/>
                  </a:cubicBezTo>
                  <a:cubicBezTo>
                    <a:pt x="54" y="5"/>
                    <a:pt x="54" y="5"/>
                    <a:pt x="54" y="5"/>
                  </a:cubicBezTo>
                  <a:cubicBezTo>
                    <a:pt x="54" y="5"/>
                    <a:pt x="54" y="5"/>
                    <a:pt x="54" y="5"/>
                  </a:cubicBezTo>
                  <a:cubicBezTo>
                    <a:pt x="54" y="5"/>
                    <a:pt x="54" y="5"/>
                    <a:pt x="56" y="6"/>
                  </a:cubicBezTo>
                  <a:cubicBezTo>
                    <a:pt x="58" y="8"/>
                    <a:pt x="58" y="8"/>
                    <a:pt x="58" y="9"/>
                  </a:cubicBezTo>
                  <a:cubicBezTo>
                    <a:pt x="50" y="5"/>
                    <a:pt x="46" y="4"/>
                    <a:pt x="43" y="4"/>
                  </a:cubicBezTo>
                  <a:cubicBezTo>
                    <a:pt x="42" y="4"/>
                    <a:pt x="41" y="4"/>
                    <a:pt x="41" y="4"/>
                  </a:cubicBezTo>
                  <a:cubicBezTo>
                    <a:pt x="41" y="5"/>
                    <a:pt x="41" y="5"/>
                    <a:pt x="41" y="5"/>
                  </a:cubicBezTo>
                  <a:cubicBezTo>
                    <a:pt x="41" y="6"/>
                    <a:pt x="41" y="6"/>
                    <a:pt x="41" y="6"/>
                  </a:cubicBezTo>
                  <a:cubicBezTo>
                    <a:pt x="40" y="6"/>
                    <a:pt x="40" y="6"/>
                    <a:pt x="39" y="6"/>
                  </a:cubicBezTo>
                  <a:cubicBezTo>
                    <a:pt x="38" y="6"/>
                    <a:pt x="37" y="6"/>
                    <a:pt x="35" y="6"/>
                  </a:cubicBezTo>
                  <a:cubicBezTo>
                    <a:pt x="34" y="6"/>
                    <a:pt x="34" y="6"/>
                    <a:pt x="34" y="6"/>
                  </a:cubicBezTo>
                  <a:cubicBezTo>
                    <a:pt x="34" y="6"/>
                    <a:pt x="34" y="7"/>
                    <a:pt x="35" y="7"/>
                  </a:cubicBezTo>
                  <a:cubicBezTo>
                    <a:pt x="35" y="7"/>
                    <a:pt x="34" y="7"/>
                    <a:pt x="34" y="7"/>
                  </a:cubicBezTo>
                  <a:cubicBezTo>
                    <a:pt x="34" y="7"/>
                    <a:pt x="33" y="7"/>
                    <a:pt x="33" y="7"/>
                  </a:cubicBezTo>
                  <a:cubicBezTo>
                    <a:pt x="28" y="7"/>
                    <a:pt x="28" y="7"/>
                    <a:pt x="28" y="7"/>
                  </a:cubicBezTo>
                  <a:cubicBezTo>
                    <a:pt x="27" y="7"/>
                    <a:pt x="27" y="7"/>
                    <a:pt x="27" y="7"/>
                  </a:cubicBezTo>
                  <a:cubicBezTo>
                    <a:pt x="26" y="7"/>
                    <a:pt x="26" y="7"/>
                    <a:pt x="26" y="7"/>
                  </a:cubicBezTo>
                  <a:cubicBezTo>
                    <a:pt x="26" y="7"/>
                    <a:pt x="26" y="7"/>
                    <a:pt x="26" y="7"/>
                  </a:cubicBezTo>
                  <a:cubicBezTo>
                    <a:pt x="25" y="8"/>
                    <a:pt x="25" y="8"/>
                    <a:pt x="25" y="8"/>
                  </a:cubicBezTo>
                  <a:cubicBezTo>
                    <a:pt x="25" y="8"/>
                    <a:pt x="25" y="8"/>
                    <a:pt x="25" y="8"/>
                  </a:cubicBezTo>
                  <a:cubicBezTo>
                    <a:pt x="25" y="8"/>
                    <a:pt x="25" y="8"/>
                    <a:pt x="25" y="8"/>
                  </a:cubicBezTo>
                  <a:cubicBezTo>
                    <a:pt x="25" y="8"/>
                    <a:pt x="25" y="8"/>
                    <a:pt x="25" y="8"/>
                  </a:cubicBezTo>
                  <a:cubicBezTo>
                    <a:pt x="25" y="8"/>
                    <a:pt x="24" y="8"/>
                    <a:pt x="24" y="8"/>
                  </a:cubicBezTo>
                  <a:cubicBezTo>
                    <a:pt x="25" y="8"/>
                    <a:pt x="25" y="8"/>
                    <a:pt x="25" y="8"/>
                  </a:cubicBezTo>
                  <a:cubicBezTo>
                    <a:pt x="24" y="7"/>
                    <a:pt x="24" y="7"/>
                    <a:pt x="24" y="7"/>
                  </a:cubicBezTo>
                  <a:cubicBezTo>
                    <a:pt x="23" y="7"/>
                    <a:pt x="23" y="7"/>
                    <a:pt x="23" y="7"/>
                  </a:cubicBezTo>
                  <a:cubicBezTo>
                    <a:pt x="23" y="7"/>
                    <a:pt x="23" y="7"/>
                    <a:pt x="23" y="7"/>
                  </a:cubicBezTo>
                  <a:cubicBezTo>
                    <a:pt x="23" y="6"/>
                    <a:pt x="23" y="6"/>
                    <a:pt x="23" y="6"/>
                  </a:cubicBezTo>
                  <a:cubicBezTo>
                    <a:pt x="21" y="6"/>
                    <a:pt x="20" y="6"/>
                    <a:pt x="19" y="5"/>
                  </a:cubicBezTo>
                  <a:cubicBezTo>
                    <a:pt x="19" y="5"/>
                    <a:pt x="19" y="5"/>
                    <a:pt x="19" y="5"/>
                  </a:cubicBezTo>
                  <a:cubicBezTo>
                    <a:pt x="18" y="5"/>
                    <a:pt x="18" y="5"/>
                    <a:pt x="18" y="5"/>
                  </a:cubicBezTo>
                  <a:cubicBezTo>
                    <a:pt x="18" y="5"/>
                    <a:pt x="18" y="5"/>
                    <a:pt x="18" y="5"/>
                  </a:cubicBezTo>
                  <a:cubicBezTo>
                    <a:pt x="17" y="5"/>
                    <a:pt x="17" y="4"/>
                    <a:pt x="16" y="4"/>
                  </a:cubicBezTo>
                  <a:cubicBezTo>
                    <a:pt x="16" y="4"/>
                    <a:pt x="16" y="4"/>
                    <a:pt x="16" y="5"/>
                  </a:cubicBezTo>
                  <a:cubicBezTo>
                    <a:pt x="17" y="6"/>
                    <a:pt x="17" y="6"/>
                    <a:pt x="17" y="6"/>
                  </a:cubicBezTo>
                  <a:cubicBezTo>
                    <a:pt x="17" y="6"/>
                    <a:pt x="17" y="6"/>
                    <a:pt x="17" y="6"/>
                  </a:cubicBezTo>
                  <a:cubicBezTo>
                    <a:pt x="16" y="5"/>
                    <a:pt x="16" y="5"/>
                    <a:pt x="16" y="5"/>
                  </a:cubicBezTo>
                  <a:cubicBezTo>
                    <a:pt x="15" y="5"/>
                    <a:pt x="15" y="5"/>
                    <a:pt x="15" y="5"/>
                  </a:cubicBezTo>
                  <a:cubicBezTo>
                    <a:pt x="15" y="5"/>
                    <a:pt x="15" y="5"/>
                    <a:pt x="15" y="5"/>
                  </a:cubicBezTo>
                  <a:cubicBezTo>
                    <a:pt x="14" y="5"/>
                    <a:pt x="14" y="5"/>
                    <a:pt x="14" y="5"/>
                  </a:cubicBezTo>
                  <a:cubicBezTo>
                    <a:pt x="14" y="5"/>
                    <a:pt x="14" y="5"/>
                    <a:pt x="13" y="5"/>
                  </a:cubicBezTo>
                  <a:cubicBezTo>
                    <a:pt x="13" y="5"/>
                    <a:pt x="13" y="5"/>
                    <a:pt x="13" y="5"/>
                  </a:cubicBezTo>
                  <a:cubicBezTo>
                    <a:pt x="14" y="6"/>
                    <a:pt x="14" y="6"/>
                    <a:pt x="14" y="6"/>
                  </a:cubicBezTo>
                  <a:cubicBezTo>
                    <a:pt x="12" y="7"/>
                    <a:pt x="9" y="9"/>
                    <a:pt x="6" y="12"/>
                  </a:cubicBezTo>
                  <a:cubicBezTo>
                    <a:pt x="5" y="11"/>
                    <a:pt x="5" y="11"/>
                    <a:pt x="5" y="11"/>
                  </a:cubicBezTo>
                  <a:cubicBezTo>
                    <a:pt x="5" y="10"/>
                    <a:pt x="5" y="10"/>
                    <a:pt x="5" y="10"/>
                  </a:cubicBezTo>
                  <a:cubicBezTo>
                    <a:pt x="1" y="10"/>
                    <a:pt x="1" y="10"/>
                    <a:pt x="0" y="12"/>
                  </a:cubicBezTo>
                  <a:cubicBezTo>
                    <a:pt x="1" y="13"/>
                    <a:pt x="1" y="13"/>
                    <a:pt x="1" y="13"/>
                  </a:cubicBezTo>
                  <a:cubicBezTo>
                    <a:pt x="1" y="13"/>
                    <a:pt x="2" y="13"/>
                    <a:pt x="4" y="13"/>
                  </a:cubicBezTo>
                  <a:cubicBezTo>
                    <a:pt x="4" y="14"/>
                    <a:pt x="4" y="14"/>
                    <a:pt x="4" y="14"/>
                  </a:cubicBezTo>
                  <a:cubicBezTo>
                    <a:pt x="5" y="16"/>
                    <a:pt x="5" y="16"/>
                    <a:pt x="5" y="16"/>
                  </a:cubicBezTo>
                  <a:cubicBezTo>
                    <a:pt x="9" y="15"/>
                    <a:pt x="9" y="15"/>
                    <a:pt x="9" y="14"/>
                  </a:cubicBezTo>
                  <a:cubicBezTo>
                    <a:pt x="9" y="13"/>
                    <a:pt x="9" y="13"/>
                    <a:pt x="9" y="13"/>
                  </a:cubicBezTo>
                  <a:cubicBezTo>
                    <a:pt x="10" y="13"/>
                    <a:pt x="11" y="13"/>
                    <a:pt x="11" y="13"/>
                  </a:cubicBezTo>
                  <a:cubicBezTo>
                    <a:pt x="12" y="13"/>
                    <a:pt x="12" y="13"/>
                    <a:pt x="13" y="13"/>
                  </a:cubicBezTo>
                  <a:cubicBezTo>
                    <a:pt x="12" y="12"/>
                    <a:pt x="12" y="12"/>
                    <a:pt x="12" y="12"/>
                  </a:cubicBezTo>
                  <a:cubicBezTo>
                    <a:pt x="13" y="12"/>
                    <a:pt x="13" y="12"/>
                    <a:pt x="13" y="12"/>
                  </a:cubicBezTo>
                  <a:cubicBezTo>
                    <a:pt x="13" y="12"/>
                    <a:pt x="14" y="12"/>
                    <a:pt x="14" y="12"/>
                  </a:cubicBezTo>
                  <a:cubicBezTo>
                    <a:pt x="15" y="15"/>
                    <a:pt x="16" y="15"/>
                    <a:pt x="17" y="15"/>
                  </a:cubicBezTo>
                  <a:cubicBezTo>
                    <a:pt x="18" y="15"/>
                    <a:pt x="19" y="15"/>
                    <a:pt x="20" y="15"/>
                  </a:cubicBezTo>
                  <a:cubicBezTo>
                    <a:pt x="20" y="16"/>
                    <a:pt x="20" y="16"/>
                    <a:pt x="20" y="16"/>
                  </a:cubicBezTo>
                  <a:cubicBezTo>
                    <a:pt x="18" y="16"/>
                    <a:pt x="17" y="17"/>
                    <a:pt x="18" y="19"/>
                  </a:cubicBezTo>
                  <a:cubicBezTo>
                    <a:pt x="26" y="22"/>
                    <a:pt x="26" y="22"/>
                    <a:pt x="33" y="25"/>
                  </a:cubicBezTo>
                  <a:cubicBezTo>
                    <a:pt x="34" y="24"/>
                    <a:pt x="34" y="24"/>
                    <a:pt x="34" y="24"/>
                  </a:cubicBezTo>
                  <a:cubicBezTo>
                    <a:pt x="37" y="25"/>
                    <a:pt x="37" y="25"/>
                    <a:pt x="39" y="26"/>
                  </a:cubicBezTo>
                  <a:cubicBezTo>
                    <a:pt x="40" y="25"/>
                    <a:pt x="40" y="25"/>
                    <a:pt x="40" y="25"/>
                  </a:cubicBezTo>
                  <a:cubicBezTo>
                    <a:pt x="41" y="26"/>
                    <a:pt x="41" y="26"/>
                    <a:pt x="41" y="26"/>
                  </a:cubicBezTo>
                  <a:cubicBezTo>
                    <a:pt x="42" y="26"/>
                    <a:pt x="42" y="27"/>
                    <a:pt x="43" y="27"/>
                  </a:cubicBezTo>
                  <a:cubicBezTo>
                    <a:pt x="43" y="27"/>
                    <a:pt x="43" y="27"/>
                    <a:pt x="43" y="27"/>
                  </a:cubicBezTo>
                  <a:cubicBezTo>
                    <a:pt x="43" y="28"/>
                    <a:pt x="43" y="28"/>
                    <a:pt x="43" y="28"/>
                  </a:cubicBezTo>
                  <a:cubicBezTo>
                    <a:pt x="42" y="27"/>
                    <a:pt x="42" y="27"/>
                    <a:pt x="42" y="27"/>
                  </a:cubicBezTo>
                  <a:cubicBezTo>
                    <a:pt x="41" y="27"/>
                    <a:pt x="41" y="27"/>
                    <a:pt x="41" y="27"/>
                  </a:cubicBezTo>
                  <a:cubicBezTo>
                    <a:pt x="42" y="28"/>
                    <a:pt x="42" y="28"/>
                    <a:pt x="42" y="28"/>
                  </a:cubicBezTo>
                  <a:cubicBezTo>
                    <a:pt x="41" y="29"/>
                    <a:pt x="41" y="29"/>
                    <a:pt x="41" y="29"/>
                  </a:cubicBezTo>
                  <a:cubicBezTo>
                    <a:pt x="40" y="28"/>
                    <a:pt x="40" y="28"/>
                    <a:pt x="40" y="28"/>
                  </a:cubicBezTo>
                  <a:cubicBezTo>
                    <a:pt x="39" y="28"/>
                    <a:pt x="39" y="28"/>
                    <a:pt x="39" y="28"/>
                  </a:cubicBezTo>
                  <a:cubicBezTo>
                    <a:pt x="40" y="30"/>
                    <a:pt x="40" y="30"/>
                    <a:pt x="40" y="30"/>
                  </a:cubicBezTo>
                  <a:cubicBezTo>
                    <a:pt x="39" y="29"/>
                    <a:pt x="39" y="29"/>
                    <a:pt x="39" y="29"/>
                  </a:cubicBezTo>
                  <a:cubicBezTo>
                    <a:pt x="39" y="30"/>
                    <a:pt x="39" y="30"/>
                    <a:pt x="39" y="30"/>
                  </a:cubicBezTo>
                  <a:cubicBezTo>
                    <a:pt x="40" y="31"/>
                    <a:pt x="40" y="31"/>
                    <a:pt x="40" y="31"/>
                  </a:cubicBezTo>
                  <a:cubicBezTo>
                    <a:pt x="39" y="32"/>
                    <a:pt x="39" y="32"/>
                    <a:pt x="39" y="32"/>
                  </a:cubicBezTo>
                  <a:cubicBezTo>
                    <a:pt x="38" y="31"/>
                    <a:pt x="38" y="31"/>
                    <a:pt x="38" y="31"/>
                  </a:cubicBezTo>
                  <a:cubicBezTo>
                    <a:pt x="37" y="31"/>
                    <a:pt x="37" y="31"/>
                    <a:pt x="37" y="31"/>
                  </a:cubicBezTo>
                  <a:cubicBezTo>
                    <a:pt x="38" y="33"/>
                    <a:pt x="38" y="33"/>
                    <a:pt x="38" y="33"/>
                  </a:cubicBezTo>
                  <a:cubicBezTo>
                    <a:pt x="39" y="33"/>
                    <a:pt x="39" y="33"/>
                    <a:pt x="39" y="33"/>
                  </a:cubicBezTo>
                  <a:cubicBezTo>
                    <a:pt x="40" y="32"/>
                    <a:pt x="40" y="32"/>
                    <a:pt x="40" y="32"/>
                  </a:cubicBezTo>
                  <a:cubicBezTo>
                    <a:pt x="40" y="33"/>
                    <a:pt x="40" y="33"/>
                    <a:pt x="40" y="33"/>
                  </a:cubicBezTo>
                  <a:cubicBezTo>
                    <a:pt x="39" y="34"/>
                    <a:pt x="39" y="34"/>
                    <a:pt x="39" y="34"/>
                  </a:cubicBezTo>
                  <a:cubicBezTo>
                    <a:pt x="40" y="35"/>
                    <a:pt x="40" y="35"/>
                    <a:pt x="40" y="35"/>
                  </a:cubicBezTo>
                  <a:cubicBezTo>
                    <a:pt x="39" y="37"/>
                    <a:pt x="39" y="37"/>
                    <a:pt x="39" y="37"/>
                  </a:cubicBezTo>
                  <a:cubicBezTo>
                    <a:pt x="39" y="38"/>
                    <a:pt x="39" y="38"/>
                    <a:pt x="39" y="38"/>
                  </a:cubicBezTo>
                  <a:cubicBezTo>
                    <a:pt x="39" y="39"/>
                    <a:pt x="39" y="39"/>
                    <a:pt x="39" y="39"/>
                  </a:cubicBezTo>
                  <a:cubicBezTo>
                    <a:pt x="39" y="43"/>
                    <a:pt x="39" y="43"/>
                    <a:pt x="39" y="43"/>
                  </a:cubicBezTo>
                  <a:cubicBezTo>
                    <a:pt x="39" y="44"/>
                    <a:pt x="39" y="44"/>
                    <a:pt x="39" y="44"/>
                  </a:cubicBezTo>
                  <a:cubicBezTo>
                    <a:pt x="38" y="45"/>
                    <a:pt x="38" y="45"/>
                    <a:pt x="38" y="45"/>
                  </a:cubicBezTo>
                  <a:cubicBezTo>
                    <a:pt x="39" y="46"/>
                    <a:pt x="39" y="46"/>
                    <a:pt x="39" y="46"/>
                  </a:cubicBezTo>
                  <a:cubicBezTo>
                    <a:pt x="39" y="46"/>
                    <a:pt x="38" y="46"/>
                    <a:pt x="38" y="46"/>
                  </a:cubicBezTo>
                  <a:cubicBezTo>
                    <a:pt x="38" y="46"/>
                    <a:pt x="38" y="47"/>
                    <a:pt x="37" y="48"/>
                  </a:cubicBezTo>
                  <a:cubicBezTo>
                    <a:pt x="37" y="48"/>
                    <a:pt x="35" y="49"/>
                    <a:pt x="35" y="49"/>
                  </a:cubicBezTo>
                  <a:cubicBezTo>
                    <a:pt x="34" y="51"/>
                    <a:pt x="34" y="51"/>
                    <a:pt x="37" y="55"/>
                  </a:cubicBezTo>
                  <a:cubicBezTo>
                    <a:pt x="36" y="56"/>
                    <a:pt x="36" y="56"/>
                    <a:pt x="36" y="56"/>
                  </a:cubicBezTo>
                  <a:cubicBezTo>
                    <a:pt x="36" y="57"/>
                    <a:pt x="36" y="57"/>
                    <a:pt x="36" y="57"/>
                  </a:cubicBezTo>
                  <a:cubicBezTo>
                    <a:pt x="38" y="57"/>
                    <a:pt x="38" y="57"/>
                    <a:pt x="38" y="57"/>
                  </a:cubicBezTo>
                  <a:cubicBezTo>
                    <a:pt x="37" y="59"/>
                    <a:pt x="37" y="59"/>
                    <a:pt x="37" y="59"/>
                  </a:cubicBezTo>
                  <a:cubicBezTo>
                    <a:pt x="39" y="60"/>
                    <a:pt x="39" y="60"/>
                    <a:pt x="39" y="60"/>
                  </a:cubicBezTo>
                  <a:cubicBezTo>
                    <a:pt x="41" y="61"/>
                    <a:pt x="41" y="61"/>
                    <a:pt x="41" y="61"/>
                  </a:cubicBezTo>
                  <a:cubicBezTo>
                    <a:pt x="43" y="59"/>
                    <a:pt x="43" y="59"/>
                    <a:pt x="43" y="59"/>
                  </a:cubicBezTo>
                  <a:cubicBezTo>
                    <a:pt x="43" y="57"/>
                    <a:pt x="43" y="57"/>
                    <a:pt x="43" y="57"/>
                  </a:cubicBezTo>
                  <a:cubicBezTo>
                    <a:pt x="44" y="57"/>
                    <a:pt x="44" y="57"/>
                    <a:pt x="44" y="57"/>
                  </a:cubicBezTo>
                  <a:cubicBezTo>
                    <a:pt x="44" y="56"/>
                    <a:pt x="44" y="56"/>
                    <a:pt x="44" y="56"/>
                  </a:cubicBezTo>
                  <a:cubicBezTo>
                    <a:pt x="45" y="57"/>
                    <a:pt x="45" y="57"/>
                    <a:pt x="45" y="57"/>
                  </a:cubicBezTo>
                  <a:cubicBezTo>
                    <a:pt x="46" y="58"/>
                    <a:pt x="46" y="58"/>
                    <a:pt x="46" y="58"/>
                  </a:cubicBezTo>
                  <a:cubicBezTo>
                    <a:pt x="49" y="62"/>
                    <a:pt x="49" y="62"/>
                    <a:pt x="49" y="62"/>
                  </a:cubicBezTo>
                  <a:cubicBezTo>
                    <a:pt x="51" y="65"/>
                    <a:pt x="51" y="65"/>
                    <a:pt x="51" y="65"/>
                  </a:cubicBezTo>
                  <a:cubicBezTo>
                    <a:pt x="52" y="66"/>
                    <a:pt x="52" y="66"/>
                    <a:pt x="52" y="66"/>
                  </a:cubicBezTo>
                  <a:cubicBezTo>
                    <a:pt x="53" y="66"/>
                    <a:pt x="53" y="66"/>
                    <a:pt x="53" y="66"/>
                  </a:cubicBezTo>
                  <a:cubicBezTo>
                    <a:pt x="53" y="64"/>
                    <a:pt x="53" y="64"/>
                    <a:pt x="53" y="64"/>
                  </a:cubicBezTo>
                  <a:cubicBezTo>
                    <a:pt x="54" y="64"/>
                    <a:pt x="54" y="64"/>
                    <a:pt x="55" y="64"/>
                  </a:cubicBezTo>
                  <a:cubicBezTo>
                    <a:pt x="55" y="62"/>
                    <a:pt x="55" y="62"/>
                    <a:pt x="55" y="62"/>
                  </a:cubicBezTo>
                  <a:cubicBezTo>
                    <a:pt x="54" y="58"/>
                    <a:pt x="54" y="58"/>
                    <a:pt x="54" y="58"/>
                  </a:cubicBezTo>
                  <a:cubicBezTo>
                    <a:pt x="55" y="57"/>
                    <a:pt x="55" y="57"/>
                    <a:pt x="55" y="57"/>
                  </a:cubicBezTo>
                  <a:cubicBezTo>
                    <a:pt x="55" y="56"/>
                    <a:pt x="55" y="56"/>
                    <a:pt x="55" y="56"/>
                  </a:cubicBezTo>
                  <a:cubicBezTo>
                    <a:pt x="55" y="54"/>
                    <a:pt x="55" y="54"/>
                    <a:pt x="55" y="54"/>
                  </a:cubicBezTo>
                  <a:cubicBezTo>
                    <a:pt x="53" y="53"/>
                    <a:pt x="53" y="53"/>
                    <a:pt x="53" y="53"/>
                  </a:cubicBezTo>
                  <a:cubicBezTo>
                    <a:pt x="51" y="52"/>
                    <a:pt x="51" y="52"/>
                    <a:pt x="51" y="52"/>
                  </a:cubicBezTo>
                  <a:cubicBezTo>
                    <a:pt x="50" y="50"/>
                    <a:pt x="50" y="50"/>
                    <a:pt x="50" y="50"/>
                  </a:cubicBezTo>
                  <a:cubicBezTo>
                    <a:pt x="50" y="49"/>
                    <a:pt x="50" y="49"/>
                    <a:pt x="50" y="49"/>
                  </a:cubicBezTo>
                  <a:cubicBezTo>
                    <a:pt x="50" y="47"/>
                    <a:pt x="50" y="47"/>
                    <a:pt x="50" y="47"/>
                  </a:cubicBezTo>
                  <a:cubicBezTo>
                    <a:pt x="50" y="46"/>
                    <a:pt x="50" y="46"/>
                    <a:pt x="50" y="46"/>
                  </a:cubicBezTo>
                  <a:cubicBezTo>
                    <a:pt x="51" y="45"/>
                    <a:pt x="51" y="45"/>
                    <a:pt x="51" y="45"/>
                  </a:cubicBezTo>
                  <a:cubicBezTo>
                    <a:pt x="51" y="45"/>
                    <a:pt x="51" y="45"/>
                    <a:pt x="51" y="40"/>
                  </a:cubicBezTo>
                  <a:cubicBezTo>
                    <a:pt x="51" y="39"/>
                    <a:pt x="51" y="39"/>
                    <a:pt x="51" y="39"/>
                  </a:cubicBezTo>
                  <a:cubicBezTo>
                    <a:pt x="52" y="39"/>
                    <a:pt x="53" y="39"/>
                    <a:pt x="54" y="39"/>
                  </a:cubicBezTo>
                  <a:cubicBezTo>
                    <a:pt x="54" y="40"/>
                    <a:pt x="54" y="40"/>
                    <a:pt x="54" y="40"/>
                  </a:cubicBezTo>
                  <a:cubicBezTo>
                    <a:pt x="54" y="40"/>
                    <a:pt x="54" y="40"/>
                    <a:pt x="55" y="41"/>
                  </a:cubicBezTo>
                  <a:cubicBezTo>
                    <a:pt x="54" y="41"/>
                    <a:pt x="54" y="41"/>
                    <a:pt x="54" y="41"/>
                  </a:cubicBezTo>
                  <a:cubicBezTo>
                    <a:pt x="54" y="44"/>
                    <a:pt x="54" y="44"/>
                    <a:pt x="54" y="44"/>
                  </a:cubicBezTo>
                  <a:cubicBezTo>
                    <a:pt x="54" y="45"/>
                    <a:pt x="54" y="45"/>
                    <a:pt x="54" y="45"/>
                  </a:cubicBezTo>
                  <a:cubicBezTo>
                    <a:pt x="53" y="46"/>
                    <a:pt x="53" y="46"/>
                    <a:pt x="53" y="46"/>
                  </a:cubicBezTo>
                  <a:cubicBezTo>
                    <a:pt x="54" y="48"/>
                    <a:pt x="54" y="48"/>
                    <a:pt x="54" y="48"/>
                  </a:cubicBezTo>
                  <a:cubicBezTo>
                    <a:pt x="56" y="50"/>
                    <a:pt x="56" y="50"/>
                    <a:pt x="56" y="50"/>
                  </a:cubicBezTo>
                  <a:cubicBezTo>
                    <a:pt x="56" y="50"/>
                    <a:pt x="56" y="51"/>
                    <a:pt x="57" y="52"/>
                  </a:cubicBezTo>
                  <a:cubicBezTo>
                    <a:pt x="60" y="53"/>
                    <a:pt x="60" y="53"/>
                    <a:pt x="60" y="53"/>
                  </a:cubicBezTo>
                  <a:cubicBezTo>
                    <a:pt x="61" y="52"/>
                    <a:pt x="63" y="52"/>
                    <a:pt x="64" y="51"/>
                  </a:cubicBezTo>
                  <a:cubicBezTo>
                    <a:pt x="65" y="50"/>
                    <a:pt x="65" y="50"/>
                    <a:pt x="65" y="50"/>
                  </a:cubicBezTo>
                  <a:cubicBezTo>
                    <a:pt x="66" y="52"/>
                    <a:pt x="66" y="52"/>
                    <a:pt x="66" y="52"/>
                  </a:cubicBezTo>
                  <a:cubicBezTo>
                    <a:pt x="67" y="52"/>
                    <a:pt x="67" y="52"/>
                    <a:pt x="67" y="52"/>
                  </a:cubicBezTo>
                  <a:cubicBezTo>
                    <a:pt x="66" y="53"/>
                    <a:pt x="66" y="53"/>
                    <a:pt x="66" y="53"/>
                  </a:cubicBezTo>
                  <a:cubicBezTo>
                    <a:pt x="66" y="54"/>
                    <a:pt x="65" y="54"/>
                    <a:pt x="65" y="54"/>
                  </a:cubicBezTo>
                  <a:cubicBezTo>
                    <a:pt x="64" y="54"/>
                    <a:pt x="64" y="54"/>
                    <a:pt x="64" y="54"/>
                  </a:cubicBezTo>
                  <a:cubicBezTo>
                    <a:pt x="61" y="55"/>
                    <a:pt x="61" y="55"/>
                    <a:pt x="61" y="55"/>
                  </a:cubicBezTo>
                  <a:cubicBezTo>
                    <a:pt x="62" y="56"/>
                    <a:pt x="62" y="56"/>
                    <a:pt x="62" y="56"/>
                  </a:cubicBezTo>
                  <a:cubicBezTo>
                    <a:pt x="63" y="57"/>
                    <a:pt x="63" y="57"/>
                    <a:pt x="63" y="57"/>
                  </a:cubicBezTo>
                  <a:cubicBezTo>
                    <a:pt x="64" y="58"/>
                    <a:pt x="64" y="58"/>
                    <a:pt x="64" y="58"/>
                  </a:cubicBezTo>
                  <a:cubicBezTo>
                    <a:pt x="64" y="59"/>
                    <a:pt x="64" y="59"/>
                    <a:pt x="64" y="59"/>
                  </a:cubicBezTo>
                  <a:cubicBezTo>
                    <a:pt x="64" y="59"/>
                    <a:pt x="65" y="60"/>
                    <a:pt x="65" y="60"/>
                  </a:cubicBezTo>
                  <a:cubicBezTo>
                    <a:pt x="64" y="60"/>
                    <a:pt x="62" y="60"/>
                    <a:pt x="61" y="60"/>
                  </a:cubicBezTo>
                  <a:cubicBezTo>
                    <a:pt x="61" y="62"/>
                    <a:pt x="61" y="62"/>
                    <a:pt x="61" y="62"/>
                  </a:cubicBezTo>
                  <a:cubicBezTo>
                    <a:pt x="62" y="64"/>
                    <a:pt x="62" y="64"/>
                    <a:pt x="62" y="64"/>
                  </a:cubicBezTo>
                  <a:cubicBezTo>
                    <a:pt x="63" y="66"/>
                    <a:pt x="63" y="66"/>
                    <a:pt x="63" y="66"/>
                  </a:cubicBezTo>
                  <a:cubicBezTo>
                    <a:pt x="63" y="66"/>
                    <a:pt x="63" y="66"/>
                    <a:pt x="63" y="66"/>
                  </a:cubicBezTo>
                  <a:cubicBezTo>
                    <a:pt x="62" y="66"/>
                    <a:pt x="62" y="66"/>
                    <a:pt x="62" y="66"/>
                  </a:cubicBezTo>
                  <a:cubicBezTo>
                    <a:pt x="62" y="68"/>
                    <a:pt x="62" y="68"/>
                    <a:pt x="62" y="68"/>
                  </a:cubicBezTo>
                  <a:cubicBezTo>
                    <a:pt x="61" y="68"/>
                    <a:pt x="60" y="67"/>
                    <a:pt x="59" y="67"/>
                  </a:cubicBezTo>
                  <a:cubicBezTo>
                    <a:pt x="58" y="68"/>
                    <a:pt x="57" y="69"/>
                    <a:pt x="55" y="70"/>
                  </a:cubicBezTo>
                  <a:cubicBezTo>
                    <a:pt x="55" y="69"/>
                    <a:pt x="54" y="69"/>
                    <a:pt x="53" y="69"/>
                  </a:cubicBezTo>
                  <a:cubicBezTo>
                    <a:pt x="51" y="69"/>
                    <a:pt x="50" y="69"/>
                    <a:pt x="49" y="69"/>
                  </a:cubicBezTo>
                  <a:cubicBezTo>
                    <a:pt x="46" y="69"/>
                    <a:pt x="46" y="68"/>
                    <a:pt x="46" y="66"/>
                  </a:cubicBezTo>
                  <a:cubicBezTo>
                    <a:pt x="46" y="65"/>
                    <a:pt x="47" y="65"/>
                    <a:pt x="47" y="64"/>
                  </a:cubicBezTo>
                  <a:cubicBezTo>
                    <a:pt x="46" y="63"/>
                    <a:pt x="46" y="63"/>
                    <a:pt x="46" y="63"/>
                  </a:cubicBezTo>
                  <a:cubicBezTo>
                    <a:pt x="46" y="61"/>
                    <a:pt x="46" y="61"/>
                    <a:pt x="46" y="61"/>
                  </a:cubicBezTo>
                  <a:cubicBezTo>
                    <a:pt x="45" y="62"/>
                    <a:pt x="45" y="63"/>
                    <a:pt x="44" y="63"/>
                  </a:cubicBezTo>
                  <a:cubicBezTo>
                    <a:pt x="44" y="64"/>
                    <a:pt x="44" y="65"/>
                    <a:pt x="44" y="65"/>
                  </a:cubicBezTo>
                  <a:cubicBezTo>
                    <a:pt x="46" y="68"/>
                    <a:pt x="46" y="68"/>
                    <a:pt x="46" y="68"/>
                  </a:cubicBezTo>
                  <a:cubicBezTo>
                    <a:pt x="47" y="71"/>
                    <a:pt x="47" y="71"/>
                    <a:pt x="47" y="71"/>
                  </a:cubicBezTo>
                  <a:cubicBezTo>
                    <a:pt x="46" y="72"/>
                    <a:pt x="46" y="72"/>
                    <a:pt x="46" y="72"/>
                  </a:cubicBezTo>
                  <a:cubicBezTo>
                    <a:pt x="44" y="71"/>
                    <a:pt x="44" y="71"/>
                    <a:pt x="44" y="71"/>
                  </a:cubicBezTo>
                  <a:cubicBezTo>
                    <a:pt x="43" y="72"/>
                    <a:pt x="43" y="72"/>
                    <a:pt x="43" y="72"/>
                  </a:cubicBezTo>
                  <a:cubicBezTo>
                    <a:pt x="42" y="72"/>
                    <a:pt x="42" y="72"/>
                    <a:pt x="42" y="72"/>
                  </a:cubicBezTo>
                  <a:cubicBezTo>
                    <a:pt x="42" y="74"/>
                    <a:pt x="42" y="74"/>
                    <a:pt x="42" y="74"/>
                  </a:cubicBezTo>
                  <a:cubicBezTo>
                    <a:pt x="41" y="73"/>
                    <a:pt x="41" y="73"/>
                    <a:pt x="41" y="73"/>
                  </a:cubicBezTo>
                  <a:cubicBezTo>
                    <a:pt x="40" y="78"/>
                    <a:pt x="40" y="78"/>
                    <a:pt x="37" y="79"/>
                  </a:cubicBezTo>
                  <a:cubicBezTo>
                    <a:pt x="37" y="81"/>
                    <a:pt x="37" y="81"/>
                    <a:pt x="37" y="81"/>
                  </a:cubicBezTo>
                  <a:cubicBezTo>
                    <a:pt x="36" y="81"/>
                    <a:pt x="36" y="81"/>
                    <a:pt x="36" y="81"/>
                  </a:cubicBezTo>
                  <a:cubicBezTo>
                    <a:pt x="35" y="83"/>
                    <a:pt x="35" y="83"/>
                    <a:pt x="35" y="83"/>
                  </a:cubicBezTo>
                  <a:cubicBezTo>
                    <a:pt x="33" y="83"/>
                    <a:pt x="33" y="83"/>
                    <a:pt x="33" y="83"/>
                  </a:cubicBezTo>
                  <a:cubicBezTo>
                    <a:pt x="32" y="83"/>
                    <a:pt x="32" y="83"/>
                    <a:pt x="32" y="83"/>
                  </a:cubicBezTo>
                  <a:cubicBezTo>
                    <a:pt x="33" y="85"/>
                    <a:pt x="33" y="85"/>
                    <a:pt x="33" y="85"/>
                  </a:cubicBezTo>
                  <a:cubicBezTo>
                    <a:pt x="32" y="85"/>
                    <a:pt x="32" y="85"/>
                    <a:pt x="32" y="85"/>
                  </a:cubicBezTo>
                  <a:cubicBezTo>
                    <a:pt x="31" y="85"/>
                    <a:pt x="31" y="85"/>
                    <a:pt x="31" y="85"/>
                  </a:cubicBezTo>
                  <a:cubicBezTo>
                    <a:pt x="30" y="84"/>
                    <a:pt x="30" y="84"/>
                    <a:pt x="30" y="84"/>
                  </a:cubicBezTo>
                  <a:cubicBezTo>
                    <a:pt x="28" y="84"/>
                    <a:pt x="28" y="84"/>
                    <a:pt x="28" y="84"/>
                  </a:cubicBezTo>
                  <a:cubicBezTo>
                    <a:pt x="27" y="85"/>
                    <a:pt x="27" y="85"/>
                    <a:pt x="27" y="85"/>
                  </a:cubicBezTo>
                  <a:cubicBezTo>
                    <a:pt x="28" y="86"/>
                    <a:pt x="28" y="86"/>
                    <a:pt x="28" y="86"/>
                  </a:cubicBezTo>
                  <a:cubicBezTo>
                    <a:pt x="31" y="87"/>
                    <a:pt x="31" y="87"/>
                    <a:pt x="31" y="87"/>
                  </a:cubicBezTo>
                  <a:cubicBezTo>
                    <a:pt x="33" y="89"/>
                    <a:pt x="33" y="89"/>
                    <a:pt x="33" y="89"/>
                  </a:cubicBezTo>
                  <a:cubicBezTo>
                    <a:pt x="35" y="91"/>
                    <a:pt x="35" y="91"/>
                    <a:pt x="35" y="91"/>
                  </a:cubicBezTo>
                  <a:cubicBezTo>
                    <a:pt x="36" y="92"/>
                    <a:pt x="36" y="92"/>
                    <a:pt x="36" y="92"/>
                  </a:cubicBezTo>
                  <a:cubicBezTo>
                    <a:pt x="35" y="93"/>
                    <a:pt x="35" y="93"/>
                    <a:pt x="35" y="93"/>
                  </a:cubicBezTo>
                  <a:cubicBezTo>
                    <a:pt x="35" y="95"/>
                    <a:pt x="35" y="95"/>
                    <a:pt x="35" y="95"/>
                  </a:cubicBezTo>
                  <a:cubicBezTo>
                    <a:pt x="35" y="97"/>
                    <a:pt x="35" y="97"/>
                    <a:pt x="35" y="97"/>
                  </a:cubicBezTo>
                  <a:cubicBezTo>
                    <a:pt x="30" y="98"/>
                    <a:pt x="30" y="98"/>
                    <a:pt x="30" y="98"/>
                  </a:cubicBezTo>
                  <a:cubicBezTo>
                    <a:pt x="29" y="97"/>
                    <a:pt x="29" y="97"/>
                    <a:pt x="29" y="97"/>
                  </a:cubicBezTo>
                  <a:cubicBezTo>
                    <a:pt x="24" y="97"/>
                    <a:pt x="24" y="97"/>
                    <a:pt x="24" y="97"/>
                  </a:cubicBezTo>
                  <a:cubicBezTo>
                    <a:pt x="22" y="98"/>
                    <a:pt x="22" y="98"/>
                    <a:pt x="22" y="98"/>
                  </a:cubicBezTo>
                  <a:cubicBezTo>
                    <a:pt x="21" y="99"/>
                    <a:pt x="21" y="99"/>
                    <a:pt x="21" y="99"/>
                  </a:cubicBezTo>
                  <a:cubicBezTo>
                    <a:pt x="22" y="101"/>
                    <a:pt x="22" y="101"/>
                    <a:pt x="22" y="101"/>
                  </a:cubicBezTo>
                  <a:cubicBezTo>
                    <a:pt x="22" y="107"/>
                    <a:pt x="22" y="107"/>
                    <a:pt x="22" y="107"/>
                  </a:cubicBezTo>
                  <a:cubicBezTo>
                    <a:pt x="21" y="108"/>
                    <a:pt x="21" y="108"/>
                    <a:pt x="21" y="108"/>
                  </a:cubicBezTo>
                  <a:cubicBezTo>
                    <a:pt x="23" y="111"/>
                    <a:pt x="23" y="111"/>
                    <a:pt x="23" y="111"/>
                  </a:cubicBezTo>
                  <a:cubicBezTo>
                    <a:pt x="23" y="112"/>
                    <a:pt x="23" y="113"/>
                    <a:pt x="23" y="114"/>
                  </a:cubicBezTo>
                  <a:cubicBezTo>
                    <a:pt x="26" y="113"/>
                    <a:pt x="26" y="113"/>
                    <a:pt x="26" y="113"/>
                  </a:cubicBezTo>
                  <a:cubicBezTo>
                    <a:pt x="27" y="113"/>
                    <a:pt x="27" y="113"/>
                    <a:pt x="27" y="113"/>
                  </a:cubicBezTo>
                  <a:cubicBezTo>
                    <a:pt x="28" y="115"/>
                    <a:pt x="28" y="115"/>
                    <a:pt x="28" y="115"/>
                  </a:cubicBezTo>
                  <a:cubicBezTo>
                    <a:pt x="30" y="115"/>
                    <a:pt x="30" y="115"/>
                    <a:pt x="30" y="115"/>
                  </a:cubicBezTo>
                  <a:cubicBezTo>
                    <a:pt x="33" y="114"/>
                    <a:pt x="33" y="114"/>
                    <a:pt x="33" y="114"/>
                  </a:cubicBezTo>
                  <a:cubicBezTo>
                    <a:pt x="34" y="114"/>
                    <a:pt x="35" y="114"/>
                    <a:pt x="36" y="114"/>
                  </a:cubicBezTo>
                  <a:cubicBezTo>
                    <a:pt x="37" y="113"/>
                    <a:pt x="37" y="113"/>
                    <a:pt x="37" y="113"/>
                  </a:cubicBezTo>
                  <a:cubicBezTo>
                    <a:pt x="37" y="111"/>
                    <a:pt x="37" y="111"/>
                    <a:pt x="37" y="111"/>
                  </a:cubicBezTo>
                  <a:cubicBezTo>
                    <a:pt x="39" y="111"/>
                    <a:pt x="39" y="111"/>
                    <a:pt x="39" y="111"/>
                  </a:cubicBezTo>
                  <a:cubicBezTo>
                    <a:pt x="40" y="109"/>
                    <a:pt x="40" y="109"/>
                    <a:pt x="40" y="109"/>
                  </a:cubicBezTo>
                  <a:cubicBezTo>
                    <a:pt x="39" y="108"/>
                    <a:pt x="39" y="108"/>
                    <a:pt x="39" y="108"/>
                  </a:cubicBezTo>
                  <a:cubicBezTo>
                    <a:pt x="40" y="104"/>
                    <a:pt x="40" y="104"/>
                    <a:pt x="40" y="104"/>
                  </a:cubicBezTo>
                  <a:cubicBezTo>
                    <a:pt x="42" y="103"/>
                    <a:pt x="42" y="103"/>
                    <a:pt x="42" y="103"/>
                  </a:cubicBezTo>
                  <a:cubicBezTo>
                    <a:pt x="44" y="101"/>
                    <a:pt x="44" y="101"/>
                    <a:pt x="44" y="101"/>
                  </a:cubicBezTo>
                  <a:cubicBezTo>
                    <a:pt x="44" y="100"/>
                    <a:pt x="44" y="100"/>
                    <a:pt x="44" y="100"/>
                  </a:cubicBezTo>
                  <a:cubicBezTo>
                    <a:pt x="44" y="97"/>
                    <a:pt x="44" y="97"/>
                    <a:pt x="44" y="97"/>
                  </a:cubicBezTo>
                  <a:cubicBezTo>
                    <a:pt x="46" y="97"/>
                    <a:pt x="46" y="97"/>
                    <a:pt x="46" y="97"/>
                  </a:cubicBezTo>
                  <a:cubicBezTo>
                    <a:pt x="48" y="97"/>
                    <a:pt x="48" y="97"/>
                    <a:pt x="48" y="97"/>
                  </a:cubicBezTo>
                  <a:cubicBezTo>
                    <a:pt x="50" y="98"/>
                    <a:pt x="50" y="98"/>
                    <a:pt x="50" y="98"/>
                  </a:cubicBezTo>
                  <a:cubicBezTo>
                    <a:pt x="50" y="96"/>
                    <a:pt x="51" y="96"/>
                    <a:pt x="52" y="95"/>
                  </a:cubicBezTo>
                  <a:cubicBezTo>
                    <a:pt x="52" y="94"/>
                    <a:pt x="53" y="94"/>
                    <a:pt x="53" y="94"/>
                  </a:cubicBezTo>
                  <a:cubicBezTo>
                    <a:pt x="54" y="94"/>
                    <a:pt x="54" y="94"/>
                    <a:pt x="55" y="95"/>
                  </a:cubicBezTo>
                  <a:cubicBezTo>
                    <a:pt x="55" y="96"/>
                    <a:pt x="56" y="97"/>
                    <a:pt x="56" y="98"/>
                  </a:cubicBezTo>
                  <a:cubicBezTo>
                    <a:pt x="58" y="99"/>
                    <a:pt x="58" y="99"/>
                    <a:pt x="58" y="99"/>
                  </a:cubicBezTo>
                  <a:cubicBezTo>
                    <a:pt x="61" y="101"/>
                    <a:pt x="61" y="101"/>
                    <a:pt x="61" y="101"/>
                  </a:cubicBezTo>
                  <a:cubicBezTo>
                    <a:pt x="63" y="101"/>
                    <a:pt x="63" y="101"/>
                    <a:pt x="63" y="101"/>
                  </a:cubicBezTo>
                  <a:cubicBezTo>
                    <a:pt x="65" y="104"/>
                    <a:pt x="65" y="104"/>
                    <a:pt x="65" y="104"/>
                  </a:cubicBezTo>
                  <a:cubicBezTo>
                    <a:pt x="68" y="105"/>
                    <a:pt x="68" y="105"/>
                    <a:pt x="68" y="105"/>
                  </a:cubicBezTo>
                  <a:cubicBezTo>
                    <a:pt x="67" y="108"/>
                    <a:pt x="67" y="108"/>
                    <a:pt x="67" y="108"/>
                  </a:cubicBezTo>
                  <a:cubicBezTo>
                    <a:pt x="68" y="109"/>
                    <a:pt x="68" y="109"/>
                    <a:pt x="68" y="109"/>
                  </a:cubicBezTo>
                  <a:cubicBezTo>
                    <a:pt x="69" y="108"/>
                    <a:pt x="69" y="107"/>
                    <a:pt x="70" y="106"/>
                  </a:cubicBezTo>
                  <a:cubicBezTo>
                    <a:pt x="70" y="106"/>
                    <a:pt x="69" y="105"/>
                    <a:pt x="69" y="104"/>
                  </a:cubicBezTo>
                  <a:cubicBezTo>
                    <a:pt x="69" y="103"/>
                    <a:pt x="69" y="103"/>
                    <a:pt x="69" y="103"/>
                  </a:cubicBezTo>
                  <a:cubicBezTo>
                    <a:pt x="70" y="103"/>
                    <a:pt x="70" y="103"/>
                    <a:pt x="71" y="103"/>
                  </a:cubicBezTo>
                  <a:cubicBezTo>
                    <a:pt x="72" y="103"/>
                    <a:pt x="72" y="103"/>
                    <a:pt x="72" y="103"/>
                  </a:cubicBezTo>
                  <a:cubicBezTo>
                    <a:pt x="70" y="101"/>
                    <a:pt x="69" y="101"/>
                    <a:pt x="67" y="101"/>
                  </a:cubicBezTo>
                  <a:cubicBezTo>
                    <a:pt x="67" y="100"/>
                    <a:pt x="67" y="100"/>
                    <a:pt x="66" y="99"/>
                  </a:cubicBezTo>
                  <a:cubicBezTo>
                    <a:pt x="63" y="99"/>
                    <a:pt x="63" y="99"/>
                    <a:pt x="62" y="95"/>
                  </a:cubicBezTo>
                  <a:cubicBezTo>
                    <a:pt x="58" y="94"/>
                    <a:pt x="58" y="93"/>
                    <a:pt x="57" y="91"/>
                  </a:cubicBezTo>
                  <a:cubicBezTo>
                    <a:pt x="58" y="91"/>
                    <a:pt x="58" y="91"/>
                    <a:pt x="59" y="90"/>
                  </a:cubicBezTo>
                  <a:cubicBezTo>
                    <a:pt x="59" y="90"/>
                    <a:pt x="59" y="90"/>
                    <a:pt x="59" y="90"/>
                  </a:cubicBezTo>
                  <a:cubicBezTo>
                    <a:pt x="60" y="90"/>
                    <a:pt x="60" y="90"/>
                    <a:pt x="60" y="90"/>
                  </a:cubicBezTo>
                  <a:cubicBezTo>
                    <a:pt x="60" y="92"/>
                    <a:pt x="60" y="92"/>
                    <a:pt x="60" y="92"/>
                  </a:cubicBezTo>
                  <a:cubicBezTo>
                    <a:pt x="62" y="92"/>
                    <a:pt x="62" y="92"/>
                    <a:pt x="62" y="92"/>
                  </a:cubicBezTo>
                  <a:cubicBezTo>
                    <a:pt x="62" y="92"/>
                    <a:pt x="62" y="92"/>
                    <a:pt x="62" y="92"/>
                  </a:cubicBezTo>
                  <a:cubicBezTo>
                    <a:pt x="66" y="97"/>
                    <a:pt x="73" y="100"/>
                    <a:pt x="76" y="106"/>
                  </a:cubicBezTo>
                  <a:cubicBezTo>
                    <a:pt x="77" y="106"/>
                    <a:pt x="77" y="106"/>
                    <a:pt x="78" y="106"/>
                  </a:cubicBezTo>
                  <a:cubicBezTo>
                    <a:pt x="77" y="107"/>
                    <a:pt x="77" y="107"/>
                    <a:pt x="77" y="107"/>
                  </a:cubicBezTo>
                  <a:cubicBezTo>
                    <a:pt x="77" y="109"/>
                    <a:pt x="78" y="111"/>
                    <a:pt x="80" y="111"/>
                  </a:cubicBezTo>
                  <a:cubicBezTo>
                    <a:pt x="80" y="110"/>
                    <a:pt x="80" y="110"/>
                    <a:pt x="80" y="110"/>
                  </a:cubicBezTo>
                  <a:cubicBezTo>
                    <a:pt x="79" y="109"/>
                    <a:pt x="79" y="109"/>
                    <a:pt x="79" y="109"/>
                  </a:cubicBezTo>
                  <a:cubicBezTo>
                    <a:pt x="80" y="109"/>
                    <a:pt x="80" y="108"/>
                    <a:pt x="80" y="108"/>
                  </a:cubicBezTo>
                  <a:cubicBezTo>
                    <a:pt x="81" y="108"/>
                    <a:pt x="81" y="108"/>
                    <a:pt x="81" y="108"/>
                  </a:cubicBezTo>
                  <a:cubicBezTo>
                    <a:pt x="81" y="107"/>
                    <a:pt x="81" y="107"/>
                    <a:pt x="81" y="107"/>
                  </a:cubicBezTo>
                  <a:cubicBezTo>
                    <a:pt x="81" y="106"/>
                    <a:pt x="81" y="106"/>
                    <a:pt x="81" y="106"/>
                  </a:cubicBezTo>
                  <a:cubicBezTo>
                    <a:pt x="80" y="105"/>
                    <a:pt x="80" y="105"/>
                    <a:pt x="80" y="105"/>
                  </a:cubicBezTo>
                  <a:cubicBezTo>
                    <a:pt x="79" y="105"/>
                    <a:pt x="78" y="104"/>
                    <a:pt x="78" y="104"/>
                  </a:cubicBezTo>
                  <a:cubicBezTo>
                    <a:pt x="77" y="103"/>
                    <a:pt x="77" y="103"/>
                    <a:pt x="77" y="103"/>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7" y="102"/>
                    <a:pt x="77" y="102"/>
                    <a:pt x="77" y="102"/>
                  </a:cubicBezTo>
                  <a:cubicBezTo>
                    <a:pt x="78" y="101"/>
                    <a:pt x="78" y="101"/>
                    <a:pt x="78" y="101"/>
                  </a:cubicBezTo>
                  <a:cubicBezTo>
                    <a:pt x="79" y="102"/>
                    <a:pt x="79" y="102"/>
                    <a:pt x="79" y="102"/>
                  </a:cubicBezTo>
                  <a:cubicBezTo>
                    <a:pt x="79" y="102"/>
                    <a:pt x="79" y="102"/>
                    <a:pt x="79" y="102"/>
                  </a:cubicBezTo>
                  <a:cubicBezTo>
                    <a:pt x="79" y="100"/>
                    <a:pt x="79" y="100"/>
                    <a:pt x="79" y="100"/>
                  </a:cubicBezTo>
                  <a:cubicBezTo>
                    <a:pt x="80" y="100"/>
                    <a:pt x="81" y="100"/>
                    <a:pt x="82" y="100"/>
                  </a:cubicBezTo>
                  <a:cubicBezTo>
                    <a:pt x="83" y="101"/>
                    <a:pt x="83" y="101"/>
                    <a:pt x="83" y="101"/>
                  </a:cubicBezTo>
                  <a:cubicBezTo>
                    <a:pt x="84" y="101"/>
                    <a:pt x="84" y="101"/>
                    <a:pt x="84" y="101"/>
                  </a:cubicBezTo>
                  <a:cubicBezTo>
                    <a:pt x="84" y="100"/>
                    <a:pt x="85" y="99"/>
                    <a:pt x="85" y="99"/>
                  </a:cubicBezTo>
                  <a:cubicBezTo>
                    <a:pt x="86" y="99"/>
                    <a:pt x="87" y="99"/>
                    <a:pt x="88" y="100"/>
                  </a:cubicBezTo>
                  <a:cubicBezTo>
                    <a:pt x="88" y="100"/>
                    <a:pt x="87" y="100"/>
                    <a:pt x="87" y="101"/>
                  </a:cubicBezTo>
                  <a:cubicBezTo>
                    <a:pt x="84" y="101"/>
                    <a:pt x="84" y="101"/>
                    <a:pt x="83" y="103"/>
                  </a:cubicBezTo>
                  <a:cubicBezTo>
                    <a:pt x="84" y="103"/>
                    <a:pt x="84" y="103"/>
                    <a:pt x="84" y="103"/>
                  </a:cubicBezTo>
                  <a:cubicBezTo>
                    <a:pt x="85" y="104"/>
                    <a:pt x="85" y="104"/>
                    <a:pt x="85" y="104"/>
                  </a:cubicBezTo>
                  <a:cubicBezTo>
                    <a:pt x="85" y="104"/>
                    <a:pt x="85" y="105"/>
                    <a:pt x="85" y="106"/>
                  </a:cubicBezTo>
                  <a:cubicBezTo>
                    <a:pt x="88" y="110"/>
                    <a:pt x="88" y="110"/>
                    <a:pt x="92" y="110"/>
                  </a:cubicBezTo>
                  <a:cubicBezTo>
                    <a:pt x="92" y="110"/>
                    <a:pt x="91" y="110"/>
                    <a:pt x="91" y="109"/>
                  </a:cubicBezTo>
                  <a:cubicBezTo>
                    <a:pt x="92" y="109"/>
                    <a:pt x="92" y="109"/>
                    <a:pt x="93" y="109"/>
                  </a:cubicBezTo>
                  <a:cubicBezTo>
                    <a:pt x="93" y="109"/>
                    <a:pt x="94" y="110"/>
                    <a:pt x="94" y="110"/>
                  </a:cubicBezTo>
                  <a:cubicBezTo>
                    <a:pt x="95" y="110"/>
                    <a:pt x="95" y="110"/>
                    <a:pt x="96" y="110"/>
                  </a:cubicBezTo>
                  <a:cubicBezTo>
                    <a:pt x="97" y="109"/>
                    <a:pt x="97" y="109"/>
                    <a:pt x="97" y="109"/>
                  </a:cubicBezTo>
                  <a:cubicBezTo>
                    <a:pt x="98" y="108"/>
                    <a:pt x="98" y="108"/>
                    <a:pt x="98" y="108"/>
                  </a:cubicBezTo>
                  <a:cubicBezTo>
                    <a:pt x="99" y="108"/>
                    <a:pt x="99" y="108"/>
                    <a:pt x="99" y="108"/>
                  </a:cubicBezTo>
                  <a:cubicBezTo>
                    <a:pt x="100" y="108"/>
                    <a:pt x="100" y="108"/>
                    <a:pt x="100" y="108"/>
                  </a:cubicBezTo>
                  <a:cubicBezTo>
                    <a:pt x="99" y="109"/>
                    <a:pt x="99" y="109"/>
                    <a:pt x="99" y="109"/>
                  </a:cubicBezTo>
                  <a:cubicBezTo>
                    <a:pt x="100" y="112"/>
                    <a:pt x="101" y="114"/>
                    <a:pt x="100" y="121"/>
                  </a:cubicBezTo>
                  <a:cubicBezTo>
                    <a:pt x="98" y="122"/>
                    <a:pt x="98" y="122"/>
                    <a:pt x="97" y="122"/>
                  </a:cubicBezTo>
                  <a:cubicBezTo>
                    <a:pt x="97" y="122"/>
                    <a:pt x="96" y="122"/>
                    <a:pt x="96" y="121"/>
                  </a:cubicBezTo>
                  <a:cubicBezTo>
                    <a:pt x="93" y="121"/>
                    <a:pt x="91" y="123"/>
                    <a:pt x="89" y="123"/>
                  </a:cubicBezTo>
                  <a:cubicBezTo>
                    <a:pt x="89" y="123"/>
                    <a:pt x="88" y="122"/>
                    <a:pt x="88" y="122"/>
                  </a:cubicBezTo>
                  <a:cubicBezTo>
                    <a:pt x="87" y="122"/>
                    <a:pt x="87" y="122"/>
                    <a:pt x="86" y="122"/>
                  </a:cubicBezTo>
                  <a:cubicBezTo>
                    <a:pt x="86" y="122"/>
                    <a:pt x="86" y="122"/>
                    <a:pt x="85" y="122"/>
                  </a:cubicBezTo>
                  <a:cubicBezTo>
                    <a:pt x="82" y="120"/>
                    <a:pt x="82" y="120"/>
                    <a:pt x="79" y="120"/>
                  </a:cubicBezTo>
                  <a:cubicBezTo>
                    <a:pt x="77" y="122"/>
                    <a:pt x="77" y="122"/>
                    <a:pt x="77" y="122"/>
                  </a:cubicBezTo>
                  <a:cubicBezTo>
                    <a:pt x="78" y="124"/>
                    <a:pt x="78" y="124"/>
                    <a:pt x="78" y="124"/>
                  </a:cubicBezTo>
                  <a:cubicBezTo>
                    <a:pt x="77" y="127"/>
                    <a:pt x="77" y="127"/>
                    <a:pt x="77" y="127"/>
                  </a:cubicBezTo>
                  <a:cubicBezTo>
                    <a:pt x="73" y="124"/>
                    <a:pt x="73" y="124"/>
                    <a:pt x="71" y="124"/>
                  </a:cubicBezTo>
                  <a:cubicBezTo>
                    <a:pt x="68" y="121"/>
                    <a:pt x="63" y="122"/>
                    <a:pt x="60" y="118"/>
                  </a:cubicBezTo>
                  <a:cubicBezTo>
                    <a:pt x="60" y="118"/>
                    <a:pt x="61" y="117"/>
                    <a:pt x="61" y="116"/>
                  </a:cubicBezTo>
                  <a:cubicBezTo>
                    <a:pt x="61" y="116"/>
                    <a:pt x="60" y="115"/>
                    <a:pt x="60" y="115"/>
                  </a:cubicBezTo>
                  <a:cubicBezTo>
                    <a:pt x="60" y="115"/>
                    <a:pt x="60" y="114"/>
                    <a:pt x="60" y="114"/>
                  </a:cubicBezTo>
                  <a:cubicBezTo>
                    <a:pt x="61" y="113"/>
                    <a:pt x="61" y="113"/>
                    <a:pt x="61" y="113"/>
                  </a:cubicBezTo>
                  <a:cubicBezTo>
                    <a:pt x="60" y="112"/>
                    <a:pt x="59" y="112"/>
                    <a:pt x="59" y="111"/>
                  </a:cubicBezTo>
                  <a:cubicBezTo>
                    <a:pt x="43" y="115"/>
                    <a:pt x="41" y="116"/>
                    <a:pt x="40" y="116"/>
                  </a:cubicBezTo>
                  <a:cubicBezTo>
                    <a:pt x="40" y="116"/>
                    <a:pt x="40" y="116"/>
                    <a:pt x="40" y="116"/>
                  </a:cubicBezTo>
                  <a:cubicBezTo>
                    <a:pt x="39" y="116"/>
                    <a:pt x="38" y="117"/>
                    <a:pt x="38" y="118"/>
                  </a:cubicBezTo>
                  <a:cubicBezTo>
                    <a:pt x="36" y="118"/>
                    <a:pt x="34" y="118"/>
                    <a:pt x="33" y="118"/>
                  </a:cubicBezTo>
                  <a:cubicBezTo>
                    <a:pt x="31" y="117"/>
                    <a:pt x="31" y="117"/>
                    <a:pt x="31" y="117"/>
                  </a:cubicBezTo>
                  <a:cubicBezTo>
                    <a:pt x="31" y="116"/>
                    <a:pt x="31" y="116"/>
                    <a:pt x="31" y="116"/>
                  </a:cubicBezTo>
                  <a:cubicBezTo>
                    <a:pt x="31" y="117"/>
                    <a:pt x="31" y="117"/>
                    <a:pt x="26" y="122"/>
                  </a:cubicBezTo>
                  <a:cubicBezTo>
                    <a:pt x="24" y="122"/>
                    <a:pt x="24" y="122"/>
                    <a:pt x="24" y="122"/>
                  </a:cubicBezTo>
                  <a:cubicBezTo>
                    <a:pt x="22" y="125"/>
                    <a:pt x="22" y="125"/>
                    <a:pt x="22" y="125"/>
                  </a:cubicBezTo>
                  <a:cubicBezTo>
                    <a:pt x="23" y="134"/>
                    <a:pt x="14" y="136"/>
                    <a:pt x="12" y="143"/>
                  </a:cubicBezTo>
                  <a:cubicBezTo>
                    <a:pt x="10" y="144"/>
                    <a:pt x="10" y="144"/>
                    <a:pt x="10" y="144"/>
                  </a:cubicBezTo>
                  <a:cubicBezTo>
                    <a:pt x="8" y="150"/>
                    <a:pt x="8" y="150"/>
                    <a:pt x="8" y="150"/>
                  </a:cubicBezTo>
                  <a:cubicBezTo>
                    <a:pt x="8" y="151"/>
                    <a:pt x="8" y="151"/>
                    <a:pt x="8" y="152"/>
                  </a:cubicBezTo>
                  <a:cubicBezTo>
                    <a:pt x="8" y="152"/>
                    <a:pt x="9" y="153"/>
                    <a:pt x="10" y="154"/>
                  </a:cubicBezTo>
                  <a:cubicBezTo>
                    <a:pt x="9" y="155"/>
                    <a:pt x="9" y="155"/>
                    <a:pt x="9" y="155"/>
                  </a:cubicBezTo>
                  <a:cubicBezTo>
                    <a:pt x="9" y="156"/>
                    <a:pt x="10" y="157"/>
                    <a:pt x="10" y="157"/>
                  </a:cubicBezTo>
                  <a:cubicBezTo>
                    <a:pt x="8" y="164"/>
                    <a:pt x="8" y="164"/>
                    <a:pt x="8" y="165"/>
                  </a:cubicBezTo>
                  <a:cubicBezTo>
                    <a:pt x="8" y="168"/>
                    <a:pt x="9" y="171"/>
                    <a:pt x="9" y="171"/>
                  </a:cubicBezTo>
                  <a:cubicBezTo>
                    <a:pt x="11" y="173"/>
                    <a:pt x="11" y="173"/>
                    <a:pt x="16" y="179"/>
                  </a:cubicBezTo>
                  <a:cubicBezTo>
                    <a:pt x="17" y="181"/>
                    <a:pt x="17" y="181"/>
                    <a:pt x="17" y="181"/>
                  </a:cubicBezTo>
                  <a:cubicBezTo>
                    <a:pt x="19" y="183"/>
                    <a:pt x="19" y="183"/>
                    <a:pt x="19" y="183"/>
                  </a:cubicBezTo>
                  <a:cubicBezTo>
                    <a:pt x="21" y="184"/>
                    <a:pt x="21" y="184"/>
                    <a:pt x="21" y="184"/>
                  </a:cubicBezTo>
                  <a:cubicBezTo>
                    <a:pt x="23" y="186"/>
                    <a:pt x="23" y="186"/>
                    <a:pt x="23" y="186"/>
                  </a:cubicBezTo>
                  <a:cubicBezTo>
                    <a:pt x="24" y="188"/>
                    <a:pt x="26" y="188"/>
                    <a:pt x="28" y="188"/>
                  </a:cubicBezTo>
                  <a:cubicBezTo>
                    <a:pt x="30" y="188"/>
                    <a:pt x="31" y="188"/>
                    <a:pt x="33" y="187"/>
                  </a:cubicBezTo>
                  <a:cubicBezTo>
                    <a:pt x="35" y="187"/>
                    <a:pt x="36" y="187"/>
                    <a:pt x="38" y="187"/>
                  </a:cubicBezTo>
                  <a:cubicBezTo>
                    <a:pt x="38" y="187"/>
                    <a:pt x="38" y="187"/>
                    <a:pt x="38" y="187"/>
                  </a:cubicBezTo>
                  <a:cubicBezTo>
                    <a:pt x="39" y="187"/>
                    <a:pt x="40" y="187"/>
                    <a:pt x="40" y="187"/>
                  </a:cubicBezTo>
                  <a:cubicBezTo>
                    <a:pt x="50" y="185"/>
                    <a:pt x="53" y="184"/>
                    <a:pt x="54" y="184"/>
                  </a:cubicBezTo>
                  <a:cubicBezTo>
                    <a:pt x="54" y="184"/>
                    <a:pt x="54" y="184"/>
                    <a:pt x="54" y="184"/>
                  </a:cubicBezTo>
                  <a:cubicBezTo>
                    <a:pt x="55" y="186"/>
                    <a:pt x="55" y="186"/>
                    <a:pt x="55" y="186"/>
                  </a:cubicBezTo>
                  <a:cubicBezTo>
                    <a:pt x="61" y="187"/>
                    <a:pt x="61" y="187"/>
                    <a:pt x="62" y="187"/>
                  </a:cubicBezTo>
                  <a:cubicBezTo>
                    <a:pt x="62" y="190"/>
                    <a:pt x="62" y="190"/>
                    <a:pt x="61" y="195"/>
                  </a:cubicBezTo>
                  <a:cubicBezTo>
                    <a:pt x="60" y="197"/>
                    <a:pt x="60" y="197"/>
                    <a:pt x="60" y="197"/>
                  </a:cubicBezTo>
                  <a:cubicBezTo>
                    <a:pt x="60" y="198"/>
                    <a:pt x="60" y="198"/>
                    <a:pt x="60" y="198"/>
                  </a:cubicBezTo>
                  <a:cubicBezTo>
                    <a:pt x="61" y="201"/>
                    <a:pt x="63" y="203"/>
                    <a:pt x="64" y="205"/>
                  </a:cubicBezTo>
                  <a:cubicBezTo>
                    <a:pt x="65" y="207"/>
                    <a:pt x="65" y="207"/>
                    <a:pt x="65" y="207"/>
                  </a:cubicBezTo>
                  <a:cubicBezTo>
                    <a:pt x="65" y="208"/>
                    <a:pt x="65" y="208"/>
                    <a:pt x="64" y="209"/>
                  </a:cubicBezTo>
                  <a:cubicBezTo>
                    <a:pt x="66" y="212"/>
                    <a:pt x="66" y="212"/>
                    <a:pt x="66" y="212"/>
                  </a:cubicBezTo>
                  <a:cubicBezTo>
                    <a:pt x="65" y="214"/>
                    <a:pt x="65" y="214"/>
                    <a:pt x="65" y="214"/>
                  </a:cubicBezTo>
                  <a:cubicBezTo>
                    <a:pt x="66" y="220"/>
                    <a:pt x="62" y="223"/>
                    <a:pt x="61" y="228"/>
                  </a:cubicBezTo>
                  <a:cubicBezTo>
                    <a:pt x="60" y="228"/>
                    <a:pt x="60" y="228"/>
                    <a:pt x="60" y="229"/>
                  </a:cubicBezTo>
                  <a:cubicBezTo>
                    <a:pt x="60" y="229"/>
                    <a:pt x="60" y="229"/>
                    <a:pt x="60" y="229"/>
                  </a:cubicBezTo>
                  <a:cubicBezTo>
                    <a:pt x="60" y="230"/>
                    <a:pt x="60" y="230"/>
                    <a:pt x="60" y="230"/>
                  </a:cubicBezTo>
                  <a:cubicBezTo>
                    <a:pt x="60" y="231"/>
                    <a:pt x="60" y="231"/>
                    <a:pt x="60" y="231"/>
                  </a:cubicBezTo>
                  <a:cubicBezTo>
                    <a:pt x="60" y="231"/>
                    <a:pt x="60" y="231"/>
                    <a:pt x="60" y="231"/>
                  </a:cubicBezTo>
                  <a:cubicBezTo>
                    <a:pt x="60" y="232"/>
                    <a:pt x="60" y="232"/>
                    <a:pt x="60" y="232"/>
                  </a:cubicBezTo>
                  <a:cubicBezTo>
                    <a:pt x="60" y="232"/>
                    <a:pt x="60" y="232"/>
                    <a:pt x="60" y="232"/>
                  </a:cubicBezTo>
                  <a:cubicBezTo>
                    <a:pt x="59" y="232"/>
                    <a:pt x="59" y="232"/>
                    <a:pt x="59" y="232"/>
                  </a:cubicBezTo>
                  <a:cubicBezTo>
                    <a:pt x="61" y="235"/>
                    <a:pt x="61" y="235"/>
                    <a:pt x="61" y="249"/>
                  </a:cubicBezTo>
                  <a:cubicBezTo>
                    <a:pt x="61" y="250"/>
                    <a:pt x="61" y="250"/>
                    <a:pt x="61" y="250"/>
                  </a:cubicBezTo>
                  <a:cubicBezTo>
                    <a:pt x="61" y="250"/>
                    <a:pt x="61" y="250"/>
                    <a:pt x="61" y="250"/>
                  </a:cubicBezTo>
                  <a:cubicBezTo>
                    <a:pt x="61" y="251"/>
                    <a:pt x="61" y="252"/>
                    <a:pt x="61" y="253"/>
                  </a:cubicBezTo>
                  <a:cubicBezTo>
                    <a:pt x="61" y="255"/>
                    <a:pt x="61" y="255"/>
                    <a:pt x="61" y="255"/>
                  </a:cubicBezTo>
                  <a:cubicBezTo>
                    <a:pt x="61" y="256"/>
                    <a:pt x="61" y="256"/>
                    <a:pt x="60" y="258"/>
                  </a:cubicBezTo>
                  <a:cubicBezTo>
                    <a:pt x="60" y="259"/>
                    <a:pt x="60" y="260"/>
                    <a:pt x="60" y="260"/>
                  </a:cubicBezTo>
                  <a:cubicBezTo>
                    <a:pt x="61" y="261"/>
                    <a:pt x="61" y="261"/>
                    <a:pt x="61" y="261"/>
                  </a:cubicBezTo>
                  <a:cubicBezTo>
                    <a:pt x="61" y="261"/>
                    <a:pt x="61" y="261"/>
                    <a:pt x="70" y="259"/>
                  </a:cubicBezTo>
                  <a:cubicBezTo>
                    <a:pt x="72" y="258"/>
                    <a:pt x="72" y="258"/>
                    <a:pt x="72" y="258"/>
                  </a:cubicBezTo>
                  <a:cubicBezTo>
                    <a:pt x="76" y="255"/>
                    <a:pt x="79" y="251"/>
                    <a:pt x="83" y="248"/>
                  </a:cubicBezTo>
                  <a:cubicBezTo>
                    <a:pt x="85" y="245"/>
                    <a:pt x="85" y="245"/>
                    <a:pt x="85" y="245"/>
                  </a:cubicBezTo>
                  <a:cubicBezTo>
                    <a:pt x="86" y="244"/>
                    <a:pt x="86" y="244"/>
                    <a:pt x="86" y="244"/>
                  </a:cubicBezTo>
                  <a:cubicBezTo>
                    <a:pt x="86" y="243"/>
                    <a:pt x="86" y="243"/>
                    <a:pt x="86" y="243"/>
                  </a:cubicBezTo>
                  <a:cubicBezTo>
                    <a:pt x="87" y="242"/>
                    <a:pt x="87" y="242"/>
                    <a:pt x="87" y="242"/>
                  </a:cubicBezTo>
                  <a:cubicBezTo>
                    <a:pt x="90" y="240"/>
                    <a:pt x="90" y="240"/>
                    <a:pt x="90" y="240"/>
                  </a:cubicBezTo>
                  <a:cubicBezTo>
                    <a:pt x="92" y="236"/>
                    <a:pt x="92" y="236"/>
                    <a:pt x="92" y="236"/>
                  </a:cubicBezTo>
                  <a:cubicBezTo>
                    <a:pt x="92" y="234"/>
                    <a:pt x="93" y="232"/>
                    <a:pt x="94" y="231"/>
                  </a:cubicBezTo>
                  <a:cubicBezTo>
                    <a:pt x="95" y="231"/>
                    <a:pt x="95" y="232"/>
                    <a:pt x="95" y="232"/>
                  </a:cubicBezTo>
                  <a:cubicBezTo>
                    <a:pt x="95" y="233"/>
                    <a:pt x="96" y="233"/>
                    <a:pt x="97" y="233"/>
                  </a:cubicBezTo>
                  <a:cubicBezTo>
                    <a:pt x="97" y="234"/>
                    <a:pt x="97" y="234"/>
                    <a:pt x="97" y="234"/>
                  </a:cubicBezTo>
                  <a:cubicBezTo>
                    <a:pt x="98" y="234"/>
                    <a:pt x="98" y="234"/>
                    <a:pt x="98" y="234"/>
                  </a:cubicBezTo>
                  <a:cubicBezTo>
                    <a:pt x="97" y="235"/>
                    <a:pt x="97" y="236"/>
                    <a:pt x="96" y="236"/>
                  </a:cubicBezTo>
                  <a:cubicBezTo>
                    <a:pt x="97" y="237"/>
                    <a:pt x="97" y="237"/>
                    <a:pt x="97" y="237"/>
                  </a:cubicBezTo>
                  <a:cubicBezTo>
                    <a:pt x="97" y="237"/>
                    <a:pt x="98" y="238"/>
                    <a:pt x="99" y="238"/>
                  </a:cubicBezTo>
                  <a:cubicBezTo>
                    <a:pt x="99" y="239"/>
                    <a:pt x="99" y="239"/>
                    <a:pt x="99" y="239"/>
                  </a:cubicBezTo>
                  <a:cubicBezTo>
                    <a:pt x="100" y="239"/>
                    <a:pt x="100" y="239"/>
                    <a:pt x="100" y="239"/>
                  </a:cubicBezTo>
                  <a:cubicBezTo>
                    <a:pt x="99" y="240"/>
                    <a:pt x="99" y="240"/>
                    <a:pt x="99" y="241"/>
                  </a:cubicBezTo>
                  <a:cubicBezTo>
                    <a:pt x="100" y="241"/>
                    <a:pt x="100" y="241"/>
                    <a:pt x="100" y="241"/>
                  </a:cubicBezTo>
                  <a:cubicBezTo>
                    <a:pt x="101" y="241"/>
                    <a:pt x="101" y="240"/>
                    <a:pt x="103" y="239"/>
                  </a:cubicBezTo>
                  <a:cubicBezTo>
                    <a:pt x="104" y="238"/>
                    <a:pt x="104" y="238"/>
                    <a:pt x="104" y="238"/>
                  </a:cubicBezTo>
                  <a:cubicBezTo>
                    <a:pt x="104" y="238"/>
                    <a:pt x="104" y="238"/>
                    <a:pt x="104" y="238"/>
                  </a:cubicBezTo>
                  <a:cubicBezTo>
                    <a:pt x="104" y="237"/>
                    <a:pt x="105" y="236"/>
                    <a:pt x="105" y="235"/>
                  </a:cubicBezTo>
                  <a:cubicBezTo>
                    <a:pt x="106" y="234"/>
                    <a:pt x="107" y="233"/>
                    <a:pt x="108" y="231"/>
                  </a:cubicBezTo>
                  <a:cubicBezTo>
                    <a:pt x="110" y="228"/>
                    <a:pt x="112" y="226"/>
                    <a:pt x="114" y="223"/>
                  </a:cubicBezTo>
                  <a:cubicBezTo>
                    <a:pt x="113" y="224"/>
                    <a:pt x="113" y="224"/>
                    <a:pt x="113" y="224"/>
                  </a:cubicBezTo>
                  <a:cubicBezTo>
                    <a:pt x="113" y="222"/>
                    <a:pt x="113" y="222"/>
                    <a:pt x="113" y="222"/>
                  </a:cubicBezTo>
                  <a:cubicBezTo>
                    <a:pt x="116" y="219"/>
                    <a:pt x="117" y="215"/>
                    <a:pt x="117" y="214"/>
                  </a:cubicBezTo>
                  <a:cubicBezTo>
                    <a:pt x="116" y="214"/>
                    <a:pt x="116" y="214"/>
                    <a:pt x="116" y="214"/>
                  </a:cubicBezTo>
                  <a:cubicBezTo>
                    <a:pt x="116" y="211"/>
                    <a:pt x="116" y="211"/>
                    <a:pt x="114" y="209"/>
                  </a:cubicBezTo>
                  <a:cubicBezTo>
                    <a:pt x="114" y="209"/>
                    <a:pt x="112" y="206"/>
                    <a:pt x="114" y="203"/>
                  </a:cubicBezTo>
                  <a:cubicBezTo>
                    <a:pt x="114" y="202"/>
                    <a:pt x="114" y="202"/>
                    <a:pt x="114" y="202"/>
                  </a:cubicBezTo>
                  <a:cubicBezTo>
                    <a:pt x="113" y="202"/>
                    <a:pt x="113" y="202"/>
                    <a:pt x="113" y="202"/>
                  </a:cubicBezTo>
                  <a:cubicBezTo>
                    <a:pt x="113" y="200"/>
                    <a:pt x="113" y="200"/>
                    <a:pt x="113" y="200"/>
                  </a:cubicBezTo>
                  <a:cubicBezTo>
                    <a:pt x="113" y="201"/>
                    <a:pt x="113" y="201"/>
                    <a:pt x="113" y="201"/>
                  </a:cubicBezTo>
                  <a:cubicBezTo>
                    <a:pt x="112" y="201"/>
                    <a:pt x="112" y="201"/>
                    <a:pt x="113" y="199"/>
                  </a:cubicBezTo>
                  <a:cubicBezTo>
                    <a:pt x="113" y="198"/>
                    <a:pt x="113" y="198"/>
                    <a:pt x="113" y="197"/>
                  </a:cubicBezTo>
                  <a:cubicBezTo>
                    <a:pt x="112" y="197"/>
                    <a:pt x="112" y="197"/>
                    <a:pt x="112" y="197"/>
                  </a:cubicBezTo>
                  <a:cubicBezTo>
                    <a:pt x="112" y="196"/>
                    <a:pt x="112" y="196"/>
                    <a:pt x="112" y="196"/>
                  </a:cubicBezTo>
                  <a:cubicBezTo>
                    <a:pt x="111" y="195"/>
                    <a:pt x="111" y="195"/>
                    <a:pt x="111" y="195"/>
                  </a:cubicBezTo>
                  <a:cubicBezTo>
                    <a:pt x="110" y="196"/>
                    <a:pt x="109" y="197"/>
                    <a:pt x="109" y="197"/>
                  </a:cubicBezTo>
                  <a:cubicBezTo>
                    <a:pt x="111" y="193"/>
                    <a:pt x="113" y="190"/>
                    <a:pt x="116" y="186"/>
                  </a:cubicBezTo>
                  <a:cubicBezTo>
                    <a:pt x="116" y="188"/>
                    <a:pt x="117" y="189"/>
                    <a:pt x="117" y="189"/>
                  </a:cubicBezTo>
                  <a:cubicBezTo>
                    <a:pt x="117" y="188"/>
                    <a:pt x="117" y="188"/>
                    <a:pt x="117" y="187"/>
                  </a:cubicBezTo>
                  <a:cubicBezTo>
                    <a:pt x="116" y="185"/>
                    <a:pt x="116" y="185"/>
                    <a:pt x="116" y="185"/>
                  </a:cubicBezTo>
                  <a:cubicBezTo>
                    <a:pt x="117" y="184"/>
                    <a:pt x="118" y="182"/>
                    <a:pt x="119" y="181"/>
                  </a:cubicBezTo>
                  <a:cubicBezTo>
                    <a:pt x="119" y="179"/>
                    <a:pt x="120" y="178"/>
                    <a:pt x="121" y="176"/>
                  </a:cubicBezTo>
                  <a:cubicBezTo>
                    <a:pt x="121" y="176"/>
                    <a:pt x="121" y="176"/>
                    <a:pt x="121" y="176"/>
                  </a:cubicBezTo>
                  <a:cubicBezTo>
                    <a:pt x="121" y="177"/>
                    <a:pt x="121" y="177"/>
                    <a:pt x="122" y="177"/>
                  </a:cubicBezTo>
                  <a:cubicBezTo>
                    <a:pt x="122" y="177"/>
                    <a:pt x="122" y="177"/>
                    <a:pt x="122" y="176"/>
                  </a:cubicBezTo>
                  <a:cubicBezTo>
                    <a:pt x="123" y="175"/>
                    <a:pt x="123" y="175"/>
                    <a:pt x="123" y="173"/>
                  </a:cubicBezTo>
                  <a:cubicBezTo>
                    <a:pt x="123" y="173"/>
                    <a:pt x="123" y="173"/>
                    <a:pt x="123" y="173"/>
                  </a:cubicBezTo>
                  <a:cubicBezTo>
                    <a:pt x="124" y="174"/>
                    <a:pt x="124" y="174"/>
                    <a:pt x="124" y="174"/>
                  </a:cubicBezTo>
                  <a:cubicBezTo>
                    <a:pt x="123" y="176"/>
                    <a:pt x="123" y="176"/>
                    <a:pt x="123" y="176"/>
                  </a:cubicBezTo>
                  <a:cubicBezTo>
                    <a:pt x="123" y="179"/>
                    <a:pt x="123" y="179"/>
                    <a:pt x="123" y="179"/>
                  </a:cubicBezTo>
                  <a:cubicBezTo>
                    <a:pt x="123" y="179"/>
                    <a:pt x="123" y="179"/>
                    <a:pt x="123" y="179"/>
                  </a:cubicBezTo>
                  <a:cubicBezTo>
                    <a:pt x="124" y="178"/>
                    <a:pt x="124" y="178"/>
                    <a:pt x="124" y="178"/>
                  </a:cubicBezTo>
                  <a:cubicBezTo>
                    <a:pt x="124" y="176"/>
                    <a:pt x="124" y="176"/>
                    <a:pt x="124" y="176"/>
                  </a:cubicBezTo>
                  <a:cubicBezTo>
                    <a:pt x="125" y="175"/>
                    <a:pt x="125" y="175"/>
                    <a:pt x="125" y="175"/>
                  </a:cubicBezTo>
                  <a:cubicBezTo>
                    <a:pt x="125" y="174"/>
                    <a:pt x="125" y="174"/>
                    <a:pt x="125" y="172"/>
                  </a:cubicBezTo>
                  <a:cubicBezTo>
                    <a:pt x="125" y="171"/>
                    <a:pt x="125" y="171"/>
                    <a:pt x="126" y="170"/>
                  </a:cubicBezTo>
                  <a:cubicBezTo>
                    <a:pt x="126" y="169"/>
                    <a:pt x="125" y="169"/>
                    <a:pt x="125" y="168"/>
                  </a:cubicBezTo>
                  <a:cubicBezTo>
                    <a:pt x="125" y="168"/>
                    <a:pt x="125" y="167"/>
                    <a:pt x="126" y="167"/>
                  </a:cubicBezTo>
                  <a:cubicBezTo>
                    <a:pt x="126" y="165"/>
                    <a:pt x="126" y="165"/>
                    <a:pt x="126" y="165"/>
                  </a:cubicBezTo>
                  <a:cubicBezTo>
                    <a:pt x="124" y="164"/>
                    <a:pt x="124" y="164"/>
                    <a:pt x="124" y="164"/>
                  </a:cubicBezTo>
                  <a:cubicBezTo>
                    <a:pt x="124" y="164"/>
                    <a:pt x="124" y="164"/>
                    <a:pt x="124" y="164"/>
                  </a:cubicBezTo>
                  <a:cubicBezTo>
                    <a:pt x="124" y="163"/>
                    <a:pt x="124" y="163"/>
                    <a:pt x="124" y="162"/>
                  </a:cubicBezTo>
                  <a:cubicBezTo>
                    <a:pt x="123" y="162"/>
                    <a:pt x="122" y="163"/>
                    <a:pt x="121" y="164"/>
                  </a:cubicBezTo>
                  <a:cubicBezTo>
                    <a:pt x="121" y="163"/>
                    <a:pt x="121" y="163"/>
                    <a:pt x="121" y="163"/>
                  </a:cubicBezTo>
                  <a:cubicBezTo>
                    <a:pt x="120" y="163"/>
                    <a:pt x="120" y="163"/>
                    <a:pt x="120" y="163"/>
                  </a:cubicBezTo>
                  <a:cubicBezTo>
                    <a:pt x="120" y="163"/>
                    <a:pt x="120" y="163"/>
                    <a:pt x="120" y="163"/>
                  </a:cubicBezTo>
                  <a:cubicBezTo>
                    <a:pt x="120" y="164"/>
                    <a:pt x="120" y="164"/>
                    <a:pt x="120" y="164"/>
                  </a:cubicBezTo>
                  <a:cubicBezTo>
                    <a:pt x="119" y="166"/>
                    <a:pt x="117" y="167"/>
                    <a:pt x="117" y="167"/>
                  </a:cubicBezTo>
                  <a:cubicBezTo>
                    <a:pt x="116" y="165"/>
                    <a:pt x="116" y="165"/>
                    <a:pt x="116" y="165"/>
                  </a:cubicBezTo>
                  <a:cubicBezTo>
                    <a:pt x="115" y="166"/>
                    <a:pt x="115" y="166"/>
                    <a:pt x="115" y="166"/>
                  </a:cubicBezTo>
                  <a:cubicBezTo>
                    <a:pt x="114" y="164"/>
                    <a:pt x="114" y="164"/>
                    <a:pt x="114" y="164"/>
                  </a:cubicBezTo>
                  <a:cubicBezTo>
                    <a:pt x="115" y="163"/>
                    <a:pt x="115" y="163"/>
                    <a:pt x="115" y="163"/>
                  </a:cubicBezTo>
                  <a:cubicBezTo>
                    <a:pt x="114" y="160"/>
                    <a:pt x="114" y="160"/>
                    <a:pt x="114" y="160"/>
                  </a:cubicBezTo>
                  <a:cubicBezTo>
                    <a:pt x="112" y="158"/>
                    <a:pt x="112" y="158"/>
                    <a:pt x="112" y="158"/>
                  </a:cubicBezTo>
                  <a:cubicBezTo>
                    <a:pt x="110" y="157"/>
                    <a:pt x="110" y="157"/>
                    <a:pt x="110" y="157"/>
                  </a:cubicBezTo>
                  <a:cubicBezTo>
                    <a:pt x="110" y="155"/>
                    <a:pt x="110" y="155"/>
                    <a:pt x="110" y="155"/>
                  </a:cubicBezTo>
                  <a:cubicBezTo>
                    <a:pt x="108" y="149"/>
                    <a:pt x="108" y="149"/>
                    <a:pt x="108" y="149"/>
                  </a:cubicBezTo>
                  <a:cubicBezTo>
                    <a:pt x="107" y="149"/>
                    <a:pt x="107" y="149"/>
                    <a:pt x="107" y="149"/>
                  </a:cubicBezTo>
                  <a:cubicBezTo>
                    <a:pt x="106" y="143"/>
                    <a:pt x="106" y="143"/>
                    <a:pt x="106" y="143"/>
                  </a:cubicBezTo>
                  <a:cubicBezTo>
                    <a:pt x="105" y="141"/>
                    <a:pt x="105" y="141"/>
                    <a:pt x="105" y="141"/>
                  </a:cubicBezTo>
                  <a:cubicBezTo>
                    <a:pt x="104" y="140"/>
                    <a:pt x="104" y="140"/>
                    <a:pt x="104" y="140"/>
                  </a:cubicBezTo>
                  <a:cubicBezTo>
                    <a:pt x="104" y="138"/>
                    <a:pt x="104" y="138"/>
                    <a:pt x="104" y="138"/>
                  </a:cubicBezTo>
                  <a:cubicBezTo>
                    <a:pt x="100" y="132"/>
                    <a:pt x="100" y="132"/>
                    <a:pt x="101" y="129"/>
                  </a:cubicBezTo>
                  <a:cubicBezTo>
                    <a:pt x="101" y="126"/>
                    <a:pt x="101" y="126"/>
                    <a:pt x="101" y="126"/>
                  </a:cubicBezTo>
                  <a:cubicBezTo>
                    <a:pt x="101" y="130"/>
                    <a:pt x="105" y="133"/>
                    <a:pt x="106" y="136"/>
                  </a:cubicBezTo>
                  <a:cubicBezTo>
                    <a:pt x="106" y="137"/>
                    <a:pt x="106" y="137"/>
                    <a:pt x="106" y="137"/>
                  </a:cubicBezTo>
                  <a:cubicBezTo>
                    <a:pt x="108" y="138"/>
                    <a:pt x="108" y="138"/>
                    <a:pt x="109" y="143"/>
                  </a:cubicBezTo>
                  <a:cubicBezTo>
                    <a:pt x="110" y="145"/>
                    <a:pt x="110" y="145"/>
                    <a:pt x="110" y="145"/>
                  </a:cubicBezTo>
                  <a:cubicBezTo>
                    <a:pt x="111" y="145"/>
                    <a:pt x="111" y="145"/>
                    <a:pt x="111" y="145"/>
                  </a:cubicBezTo>
                  <a:cubicBezTo>
                    <a:pt x="114" y="153"/>
                    <a:pt x="114" y="153"/>
                    <a:pt x="115" y="157"/>
                  </a:cubicBezTo>
                  <a:cubicBezTo>
                    <a:pt x="115" y="160"/>
                    <a:pt x="115" y="160"/>
                    <a:pt x="115" y="160"/>
                  </a:cubicBezTo>
                  <a:cubicBezTo>
                    <a:pt x="116" y="162"/>
                    <a:pt x="116" y="162"/>
                    <a:pt x="116" y="162"/>
                  </a:cubicBezTo>
                  <a:cubicBezTo>
                    <a:pt x="116" y="162"/>
                    <a:pt x="116" y="162"/>
                    <a:pt x="116" y="162"/>
                  </a:cubicBezTo>
                  <a:cubicBezTo>
                    <a:pt x="116" y="162"/>
                    <a:pt x="116" y="162"/>
                    <a:pt x="116" y="162"/>
                  </a:cubicBezTo>
                  <a:cubicBezTo>
                    <a:pt x="116" y="164"/>
                    <a:pt x="116" y="164"/>
                    <a:pt x="116" y="164"/>
                  </a:cubicBezTo>
                  <a:cubicBezTo>
                    <a:pt x="116" y="166"/>
                    <a:pt x="116" y="166"/>
                    <a:pt x="116" y="166"/>
                  </a:cubicBezTo>
                  <a:cubicBezTo>
                    <a:pt x="117" y="163"/>
                    <a:pt x="117" y="163"/>
                    <a:pt x="117" y="163"/>
                  </a:cubicBezTo>
                  <a:cubicBezTo>
                    <a:pt x="117" y="161"/>
                    <a:pt x="117" y="161"/>
                    <a:pt x="117" y="161"/>
                  </a:cubicBezTo>
                  <a:cubicBezTo>
                    <a:pt x="118" y="161"/>
                    <a:pt x="119" y="160"/>
                    <a:pt x="120" y="159"/>
                  </a:cubicBezTo>
                  <a:cubicBezTo>
                    <a:pt x="121" y="158"/>
                    <a:pt x="121" y="158"/>
                    <a:pt x="121" y="158"/>
                  </a:cubicBezTo>
                  <a:cubicBezTo>
                    <a:pt x="121" y="158"/>
                    <a:pt x="122" y="158"/>
                    <a:pt x="122" y="157"/>
                  </a:cubicBezTo>
                  <a:cubicBezTo>
                    <a:pt x="123" y="156"/>
                    <a:pt x="124" y="154"/>
                    <a:pt x="125" y="152"/>
                  </a:cubicBezTo>
                  <a:cubicBezTo>
                    <a:pt x="126" y="150"/>
                    <a:pt x="126" y="150"/>
                    <a:pt x="126" y="150"/>
                  </a:cubicBezTo>
                  <a:cubicBezTo>
                    <a:pt x="126" y="150"/>
                    <a:pt x="127" y="150"/>
                    <a:pt x="127" y="150"/>
                  </a:cubicBezTo>
                  <a:cubicBezTo>
                    <a:pt x="128" y="149"/>
                    <a:pt x="128" y="148"/>
                    <a:pt x="128" y="147"/>
                  </a:cubicBezTo>
                  <a:cubicBezTo>
                    <a:pt x="128" y="148"/>
                    <a:pt x="128" y="148"/>
                    <a:pt x="128" y="148"/>
                  </a:cubicBezTo>
                  <a:cubicBezTo>
                    <a:pt x="129" y="149"/>
                    <a:pt x="129" y="149"/>
                    <a:pt x="129" y="149"/>
                  </a:cubicBezTo>
                  <a:cubicBezTo>
                    <a:pt x="129" y="149"/>
                    <a:pt x="129" y="150"/>
                    <a:pt x="130" y="151"/>
                  </a:cubicBezTo>
                  <a:cubicBezTo>
                    <a:pt x="130" y="150"/>
                    <a:pt x="130" y="150"/>
                    <a:pt x="130" y="150"/>
                  </a:cubicBezTo>
                  <a:cubicBezTo>
                    <a:pt x="129" y="149"/>
                    <a:pt x="129" y="149"/>
                    <a:pt x="129" y="148"/>
                  </a:cubicBezTo>
                  <a:cubicBezTo>
                    <a:pt x="129" y="148"/>
                    <a:pt x="129" y="147"/>
                    <a:pt x="129" y="147"/>
                  </a:cubicBezTo>
                  <a:cubicBezTo>
                    <a:pt x="129" y="147"/>
                    <a:pt x="129" y="147"/>
                    <a:pt x="129" y="147"/>
                  </a:cubicBezTo>
                  <a:cubicBezTo>
                    <a:pt x="129" y="145"/>
                    <a:pt x="129" y="145"/>
                    <a:pt x="129" y="145"/>
                  </a:cubicBezTo>
                  <a:cubicBezTo>
                    <a:pt x="130" y="144"/>
                    <a:pt x="130" y="144"/>
                    <a:pt x="130" y="144"/>
                  </a:cubicBezTo>
                  <a:cubicBezTo>
                    <a:pt x="130" y="141"/>
                    <a:pt x="130" y="141"/>
                    <a:pt x="130" y="141"/>
                  </a:cubicBezTo>
                  <a:cubicBezTo>
                    <a:pt x="130" y="140"/>
                    <a:pt x="130" y="140"/>
                    <a:pt x="130" y="140"/>
                  </a:cubicBezTo>
                  <a:cubicBezTo>
                    <a:pt x="131" y="138"/>
                    <a:pt x="131" y="138"/>
                    <a:pt x="131" y="138"/>
                  </a:cubicBezTo>
                  <a:cubicBezTo>
                    <a:pt x="131" y="136"/>
                    <a:pt x="131" y="136"/>
                    <a:pt x="131" y="136"/>
                  </a:cubicBezTo>
                  <a:cubicBezTo>
                    <a:pt x="130" y="133"/>
                    <a:pt x="130" y="133"/>
                    <a:pt x="130" y="133"/>
                  </a:cubicBezTo>
                  <a:cubicBezTo>
                    <a:pt x="129" y="133"/>
                    <a:pt x="129" y="133"/>
                    <a:pt x="129" y="133"/>
                  </a:cubicBezTo>
                  <a:cubicBezTo>
                    <a:pt x="128" y="133"/>
                    <a:pt x="128" y="133"/>
                    <a:pt x="128" y="133"/>
                  </a:cubicBezTo>
                  <a:cubicBezTo>
                    <a:pt x="127" y="129"/>
                    <a:pt x="127" y="129"/>
                    <a:pt x="127" y="129"/>
                  </a:cubicBezTo>
                  <a:cubicBezTo>
                    <a:pt x="126" y="130"/>
                    <a:pt x="126" y="130"/>
                    <a:pt x="126" y="130"/>
                  </a:cubicBezTo>
                  <a:cubicBezTo>
                    <a:pt x="126" y="127"/>
                    <a:pt x="126" y="127"/>
                    <a:pt x="126" y="127"/>
                  </a:cubicBezTo>
                  <a:cubicBezTo>
                    <a:pt x="126" y="126"/>
                    <a:pt x="126" y="126"/>
                    <a:pt x="126" y="126"/>
                  </a:cubicBezTo>
                  <a:cubicBezTo>
                    <a:pt x="126" y="126"/>
                    <a:pt x="126" y="126"/>
                    <a:pt x="126" y="126"/>
                  </a:cubicBezTo>
                  <a:cubicBezTo>
                    <a:pt x="126" y="126"/>
                    <a:pt x="127" y="126"/>
                    <a:pt x="127" y="127"/>
                  </a:cubicBezTo>
                  <a:cubicBezTo>
                    <a:pt x="128" y="129"/>
                    <a:pt x="128" y="129"/>
                    <a:pt x="129" y="129"/>
                  </a:cubicBezTo>
                  <a:cubicBezTo>
                    <a:pt x="131" y="129"/>
                    <a:pt x="132" y="128"/>
                    <a:pt x="134" y="127"/>
                  </a:cubicBezTo>
                  <a:cubicBezTo>
                    <a:pt x="134" y="127"/>
                    <a:pt x="134" y="127"/>
                    <a:pt x="134" y="127"/>
                  </a:cubicBezTo>
                  <a:cubicBezTo>
                    <a:pt x="134" y="127"/>
                    <a:pt x="134" y="127"/>
                    <a:pt x="134" y="127"/>
                  </a:cubicBezTo>
                  <a:cubicBezTo>
                    <a:pt x="134" y="129"/>
                    <a:pt x="134" y="129"/>
                    <a:pt x="134" y="129"/>
                  </a:cubicBezTo>
                  <a:cubicBezTo>
                    <a:pt x="135" y="129"/>
                    <a:pt x="135" y="129"/>
                    <a:pt x="135" y="129"/>
                  </a:cubicBezTo>
                  <a:cubicBezTo>
                    <a:pt x="135" y="130"/>
                    <a:pt x="135" y="130"/>
                    <a:pt x="135" y="130"/>
                  </a:cubicBezTo>
                  <a:cubicBezTo>
                    <a:pt x="135" y="130"/>
                    <a:pt x="135" y="130"/>
                    <a:pt x="135" y="130"/>
                  </a:cubicBezTo>
                  <a:cubicBezTo>
                    <a:pt x="136" y="130"/>
                    <a:pt x="136" y="130"/>
                    <a:pt x="136" y="130"/>
                  </a:cubicBezTo>
                  <a:cubicBezTo>
                    <a:pt x="136" y="129"/>
                    <a:pt x="136" y="129"/>
                    <a:pt x="136" y="129"/>
                  </a:cubicBezTo>
                  <a:cubicBezTo>
                    <a:pt x="136" y="130"/>
                    <a:pt x="136" y="130"/>
                    <a:pt x="136" y="130"/>
                  </a:cubicBezTo>
                  <a:cubicBezTo>
                    <a:pt x="136" y="132"/>
                    <a:pt x="136" y="135"/>
                    <a:pt x="136" y="140"/>
                  </a:cubicBezTo>
                  <a:cubicBezTo>
                    <a:pt x="136" y="145"/>
                    <a:pt x="136" y="147"/>
                    <a:pt x="137" y="148"/>
                  </a:cubicBezTo>
                  <a:cubicBezTo>
                    <a:pt x="138" y="150"/>
                    <a:pt x="138" y="150"/>
                    <a:pt x="138" y="150"/>
                  </a:cubicBezTo>
                  <a:cubicBezTo>
                    <a:pt x="138" y="151"/>
                    <a:pt x="138" y="152"/>
                    <a:pt x="138" y="152"/>
                  </a:cubicBezTo>
                  <a:cubicBezTo>
                    <a:pt x="138" y="151"/>
                    <a:pt x="138" y="150"/>
                    <a:pt x="138" y="150"/>
                  </a:cubicBezTo>
                  <a:cubicBezTo>
                    <a:pt x="139" y="148"/>
                    <a:pt x="139" y="146"/>
                    <a:pt x="140" y="145"/>
                  </a:cubicBezTo>
                  <a:cubicBezTo>
                    <a:pt x="140" y="146"/>
                    <a:pt x="141" y="149"/>
                    <a:pt x="141" y="151"/>
                  </a:cubicBezTo>
                  <a:cubicBezTo>
                    <a:pt x="141" y="153"/>
                    <a:pt x="141" y="154"/>
                    <a:pt x="140" y="156"/>
                  </a:cubicBezTo>
                  <a:cubicBezTo>
                    <a:pt x="140" y="161"/>
                    <a:pt x="135" y="164"/>
                    <a:pt x="138" y="169"/>
                  </a:cubicBezTo>
                  <a:cubicBezTo>
                    <a:pt x="141" y="164"/>
                    <a:pt x="140" y="159"/>
                    <a:pt x="141" y="155"/>
                  </a:cubicBezTo>
                  <a:cubicBezTo>
                    <a:pt x="142" y="157"/>
                    <a:pt x="142" y="159"/>
                    <a:pt x="142" y="162"/>
                  </a:cubicBezTo>
                  <a:cubicBezTo>
                    <a:pt x="142" y="160"/>
                    <a:pt x="142" y="160"/>
                    <a:pt x="143" y="156"/>
                  </a:cubicBezTo>
                  <a:cubicBezTo>
                    <a:pt x="143" y="149"/>
                    <a:pt x="143" y="148"/>
                    <a:pt x="143" y="146"/>
                  </a:cubicBezTo>
                  <a:cubicBezTo>
                    <a:pt x="143" y="143"/>
                    <a:pt x="143" y="139"/>
                    <a:pt x="143" y="139"/>
                  </a:cubicBezTo>
                  <a:cubicBezTo>
                    <a:pt x="143" y="136"/>
                    <a:pt x="143" y="132"/>
                    <a:pt x="142" y="127"/>
                  </a:cubicBezTo>
                  <a:cubicBezTo>
                    <a:pt x="142" y="128"/>
                    <a:pt x="142" y="128"/>
                    <a:pt x="142" y="128"/>
                  </a:cubicBezTo>
                  <a:cubicBezTo>
                    <a:pt x="142" y="127"/>
                    <a:pt x="142" y="127"/>
                    <a:pt x="142" y="127"/>
                  </a:cubicBezTo>
                  <a:cubicBezTo>
                    <a:pt x="140" y="115"/>
                    <a:pt x="137" y="103"/>
                    <a:pt x="132" y="89"/>
                  </a:cubicBezTo>
                  <a:cubicBezTo>
                    <a:pt x="129" y="80"/>
                    <a:pt x="124" y="72"/>
                    <a:pt x="120" y="64"/>
                  </a:cubicBezTo>
                  <a:cubicBezTo>
                    <a:pt x="112" y="50"/>
                    <a:pt x="101" y="36"/>
                    <a:pt x="86" y="24"/>
                  </a:cubicBezTo>
                  <a:cubicBezTo>
                    <a:pt x="79" y="19"/>
                    <a:pt x="74" y="15"/>
                    <a:pt x="69" y="12"/>
                  </a:cubicBezTo>
                  <a:cubicBezTo>
                    <a:pt x="68" y="11"/>
                    <a:pt x="67" y="10"/>
                    <a:pt x="65" y="9"/>
                  </a:cubicBezTo>
                  <a:cubicBezTo>
                    <a:pt x="65" y="9"/>
                    <a:pt x="65" y="9"/>
                    <a:pt x="65" y="9"/>
                  </a:cubicBezTo>
                  <a:cubicBezTo>
                    <a:pt x="65" y="9"/>
                    <a:pt x="65" y="9"/>
                    <a:pt x="65" y="9"/>
                  </a:cubicBezTo>
                  <a:cubicBezTo>
                    <a:pt x="62" y="7"/>
                    <a:pt x="57" y="4"/>
                    <a:pt x="52" y="1"/>
                  </a:cubicBezTo>
                  <a:cubicBezTo>
                    <a:pt x="52" y="2"/>
                    <a:pt x="52" y="2"/>
                    <a:pt x="52" y="2"/>
                  </a:cubicBezTo>
                  <a:cubicBezTo>
                    <a:pt x="52" y="1"/>
                    <a:pt x="52" y="1"/>
                    <a:pt x="52" y="1"/>
                  </a:cubicBezTo>
                  <a:cubicBezTo>
                    <a:pt x="52" y="1"/>
                    <a:pt x="52" y="1"/>
                    <a:pt x="52" y="1"/>
                  </a:cubicBezTo>
                  <a:cubicBezTo>
                    <a:pt x="52" y="1"/>
                    <a:pt x="52" y="1"/>
                    <a:pt x="52" y="1"/>
                  </a:cubicBezTo>
                  <a:cubicBezTo>
                    <a:pt x="50" y="1"/>
                    <a:pt x="50" y="1"/>
                    <a:pt x="50" y="1"/>
                  </a:cubicBezTo>
                  <a:cubicBezTo>
                    <a:pt x="49" y="0"/>
                    <a:pt x="49" y="0"/>
                    <a:pt x="49" y="0"/>
                  </a:cubicBezTo>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7" name="Freeform 103"/>
          <p:cNvSpPr>
            <a:spLocks/>
          </p:cNvSpPr>
          <p:nvPr/>
        </p:nvSpPr>
        <p:spPr bwMode="auto">
          <a:xfrm>
            <a:off x="8425161" y="4681957"/>
            <a:ext cx="2472631" cy="1465796"/>
          </a:xfrm>
          <a:custGeom>
            <a:avLst/>
            <a:gdLst/>
            <a:ahLst/>
            <a:cxnLst>
              <a:cxn ang="0">
                <a:pos x="35" y="41"/>
              </a:cxn>
              <a:cxn ang="0">
                <a:pos x="0" y="73"/>
              </a:cxn>
              <a:cxn ang="0">
                <a:pos x="40" y="104"/>
              </a:cxn>
              <a:cxn ang="0">
                <a:pos x="94" y="96"/>
              </a:cxn>
              <a:cxn ang="0">
                <a:pos x="176" y="0"/>
              </a:cxn>
              <a:cxn ang="0">
                <a:pos x="35" y="41"/>
              </a:cxn>
            </a:cxnLst>
            <a:rect l="0" t="0" r="r" b="b"/>
            <a:pathLst>
              <a:path w="176" h="104">
                <a:moveTo>
                  <a:pt x="35" y="41"/>
                </a:moveTo>
                <a:cubicBezTo>
                  <a:pt x="35" y="41"/>
                  <a:pt x="16" y="64"/>
                  <a:pt x="0" y="73"/>
                </a:cubicBezTo>
                <a:cubicBezTo>
                  <a:pt x="0" y="73"/>
                  <a:pt x="14" y="90"/>
                  <a:pt x="40" y="104"/>
                </a:cubicBezTo>
                <a:cubicBezTo>
                  <a:pt x="60" y="103"/>
                  <a:pt x="78" y="100"/>
                  <a:pt x="94" y="96"/>
                </a:cubicBezTo>
                <a:cubicBezTo>
                  <a:pt x="135" y="78"/>
                  <a:pt x="165" y="43"/>
                  <a:pt x="176" y="0"/>
                </a:cubicBezTo>
                <a:cubicBezTo>
                  <a:pt x="159" y="22"/>
                  <a:pt x="102" y="39"/>
                  <a:pt x="35" y="41"/>
                </a:cubicBezTo>
                <a:close/>
              </a:path>
            </a:pathLst>
          </a:custGeom>
          <a:gradFill>
            <a:gsLst>
              <a:gs pos="0">
                <a:schemeClr val="accent6">
                  <a:lumMod val="60000"/>
                  <a:lumOff val="40000"/>
                </a:schemeClr>
              </a:gs>
              <a:gs pos="100000">
                <a:schemeClr val="accent6">
                  <a:lumMod val="75000"/>
                </a:schemeClr>
              </a:gs>
              <a:gs pos="54000">
                <a:schemeClr val="accent6">
                  <a:lumMod val="75000"/>
                </a:schemeClr>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104"/>
          <p:cNvSpPr>
            <a:spLocks/>
          </p:cNvSpPr>
          <p:nvPr/>
        </p:nvSpPr>
        <p:spPr bwMode="auto">
          <a:xfrm>
            <a:off x="7361656" y="3281778"/>
            <a:ext cx="3638059" cy="1946385"/>
          </a:xfrm>
          <a:custGeom>
            <a:avLst/>
            <a:gdLst/>
            <a:ahLst/>
            <a:cxnLst>
              <a:cxn ang="0">
                <a:pos x="249" y="0"/>
              </a:cxn>
              <a:cxn ang="0">
                <a:pos x="250" y="2"/>
              </a:cxn>
              <a:cxn ang="0">
                <a:pos x="99" y="54"/>
              </a:cxn>
              <a:cxn ang="0">
                <a:pos x="44" y="51"/>
              </a:cxn>
              <a:cxn ang="0">
                <a:pos x="0" y="93"/>
              </a:cxn>
              <a:cxn ang="0">
                <a:pos x="45" y="135"/>
              </a:cxn>
              <a:cxn ang="0">
                <a:pos x="100" y="137"/>
              </a:cxn>
              <a:cxn ang="0">
                <a:pos x="254" y="95"/>
              </a:cxn>
              <a:cxn ang="0">
                <a:pos x="259" y="53"/>
              </a:cxn>
              <a:cxn ang="0">
                <a:pos x="249" y="0"/>
              </a:cxn>
            </a:cxnLst>
            <a:rect l="0" t="0" r="r" b="b"/>
            <a:pathLst>
              <a:path w="259" h="138">
                <a:moveTo>
                  <a:pt x="249" y="0"/>
                </a:moveTo>
                <a:cubicBezTo>
                  <a:pt x="249" y="1"/>
                  <a:pt x="250" y="1"/>
                  <a:pt x="250" y="2"/>
                </a:cubicBezTo>
                <a:cubicBezTo>
                  <a:pt x="250" y="30"/>
                  <a:pt x="183" y="53"/>
                  <a:pt x="99" y="54"/>
                </a:cubicBezTo>
                <a:cubicBezTo>
                  <a:pt x="80" y="54"/>
                  <a:pt x="61" y="53"/>
                  <a:pt x="44" y="51"/>
                </a:cubicBezTo>
                <a:cubicBezTo>
                  <a:pt x="33" y="62"/>
                  <a:pt x="18" y="78"/>
                  <a:pt x="0" y="93"/>
                </a:cubicBezTo>
                <a:cubicBezTo>
                  <a:pt x="0" y="93"/>
                  <a:pt x="21" y="116"/>
                  <a:pt x="45" y="135"/>
                </a:cubicBezTo>
                <a:cubicBezTo>
                  <a:pt x="62" y="137"/>
                  <a:pt x="81" y="138"/>
                  <a:pt x="100" y="137"/>
                </a:cubicBezTo>
                <a:cubicBezTo>
                  <a:pt x="173" y="137"/>
                  <a:pt x="234" y="119"/>
                  <a:pt x="254" y="95"/>
                </a:cubicBezTo>
                <a:cubicBezTo>
                  <a:pt x="257" y="81"/>
                  <a:pt x="259" y="67"/>
                  <a:pt x="259" y="53"/>
                </a:cubicBezTo>
                <a:cubicBezTo>
                  <a:pt x="259" y="34"/>
                  <a:pt x="255" y="17"/>
                  <a:pt x="249" y="0"/>
                </a:cubicBezTo>
                <a:close/>
              </a:path>
            </a:pathLst>
          </a:custGeom>
          <a:gradFill>
            <a:gsLst>
              <a:gs pos="0">
                <a:schemeClr val="accent3">
                  <a:lumMod val="60000"/>
                  <a:lumOff val="40000"/>
                </a:schemeClr>
              </a:gs>
              <a:gs pos="100000">
                <a:schemeClr val="accent3"/>
              </a:gs>
              <a:gs pos="54000">
                <a:schemeClr val="accent3"/>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105"/>
          <p:cNvSpPr>
            <a:spLocks/>
          </p:cNvSpPr>
          <p:nvPr/>
        </p:nvSpPr>
        <p:spPr bwMode="auto">
          <a:xfrm>
            <a:off x="8154835" y="2382337"/>
            <a:ext cx="2696104" cy="1636407"/>
          </a:xfrm>
          <a:custGeom>
            <a:avLst/>
            <a:gdLst/>
            <a:ahLst/>
            <a:cxnLst>
              <a:cxn ang="0">
                <a:pos x="192" y="63"/>
              </a:cxn>
              <a:cxn ang="0">
                <a:pos x="192" y="61"/>
              </a:cxn>
              <a:cxn ang="0">
                <a:pos x="154" y="0"/>
              </a:cxn>
              <a:cxn ang="0">
                <a:pos x="154" y="1"/>
              </a:cxn>
              <a:cxn ang="0">
                <a:pos x="33" y="31"/>
              </a:cxn>
              <a:cxn ang="0">
                <a:pos x="32" y="31"/>
              </a:cxn>
              <a:cxn ang="0">
                <a:pos x="0" y="77"/>
              </a:cxn>
              <a:cxn ang="0">
                <a:pos x="46" y="116"/>
              </a:cxn>
              <a:cxn ang="0">
                <a:pos x="192" y="63"/>
              </a:cxn>
            </a:cxnLst>
            <a:rect l="0" t="0" r="r" b="b"/>
            <a:pathLst>
              <a:path w="192" h="116">
                <a:moveTo>
                  <a:pt x="192" y="63"/>
                </a:moveTo>
                <a:cubicBezTo>
                  <a:pt x="192" y="62"/>
                  <a:pt x="192" y="62"/>
                  <a:pt x="192" y="61"/>
                </a:cubicBezTo>
                <a:cubicBezTo>
                  <a:pt x="184" y="38"/>
                  <a:pt x="171" y="17"/>
                  <a:pt x="154" y="0"/>
                </a:cubicBezTo>
                <a:cubicBezTo>
                  <a:pt x="154" y="0"/>
                  <a:pt x="154" y="1"/>
                  <a:pt x="154" y="1"/>
                </a:cubicBezTo>
                <a:cubicBezTo>
                  <a:pt x="154" y="18"/>
                  <a:pt x="100" y="31"/>
                  <a:pt x="33" y="31"/>
                </a:cubicBezTo>
                <a:cubicBezTo>
                  <a:pt x="33" y="31"/>
                  <a:pt x="32" y="31"/>
                  <a:pt x="32" y="31"/>
                </a:cubicBezTo>
                <a:cubicBezTo>
                  <a:pt x="31" y="33"/>
                  <a:pt x="16" y="59"/>
                  <a:pt x="0" y="77"/>
                </a:cubicBezTo>
                <a:cubicBezTo>
                  <a:pt x="0" y="77"/>
                  <a:pt x="25" y="103"/>
                  <a:pt x="46" y="116"/>
                </a:cubicBezTo>
                <a:cubicBezTo>
                  <a:pt x="128" y="114"/>
                  <a:pt x="192" y="91"/>
                  <a:pt x="192" y="63"/>
                </a:cubicBezTo>
                <a:close/>
              </a:path>
            </a:pathLst>
          </a:custGeom>
          <a:gradFill>
            <a:gsLst>
              <a:gs pos="0">
                <a:schemeClr val="accent2">
                  <a:lumMod val="60000"/>
                  <a:lumOff val="40000"/>
                </a:schemeClr>
              </a:gs>
              <a:gs pos="100000">
                <a:srgbClr val="ED7D31"/>
              </a:gs>
              <a:gs pos="54000">
                <a:schemeClr val="accent2"/>
              </a:gs>
            </a:gsLst>
            <a:lin ang="10800000" scaled="1"/>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106"/>
          <p:cNvSpPr>
            <a:spLocks/>
          </p:cNvSpPr>
          <p:nvPr/>
        </p:nvSpPr>
        <p:spPr bwMode="auto">
          <a:xfrm>
            <a:off x="8005851" y="1740751"/>
            <a:ext cx="2290007" cy="1042879"/>
          </a:xfrm>
          <a:custGeom>
            <a:avLst/>
            <a:gdLst/>
            <a:ahLst/>
            <a:cxnLst>
              <a:cxn ang="0">
                <a:pos x="162" y="43"/>
              </a:cxn>
              <a:cxn ang="0">
                <a:pos x="84" y="0"/>
              </a:cxn>
              <a:cxn ang="0">
                <a:pos x="84" y="0"/>
              </a:cxn>
              <a:cxn ang="0">
                <a:pos x="48" y="5"/>
              </a:cxn>
              <a:cxn ang="0">
                <a:pos x="35" y="4"/>
              </a:cxn>
              <a:cxn ang="0">
                <a:pos x="0" y="38"/>
              </a:cxn>
              <a:cxn ang="0">
                <a:pos x="39" y="74"/>
              </a:cxn>
              <a:cxn ang="0">
                <a:pos x="49" y="74"/>
              </a:cxn>
              <a:cxn ang="0">
                <a:pos x="163" y="44"/>
              </a:cxn>
              <a:cxn ang="0">
                <a:pos x="162" y="43"/>
              </a:cxn>
            </a:cxnLst>
            <a:rect l="0" t="0" r="r" b="b"/>
            <a:pathLst>
              <a:path w="163" h="74">
                <a:moveTo>
                  <a:pt x="162" y="43"/>
                </a:moveTo>
                <a:cubicBezTo>
                  <a:pt x="141" y="22"/>
                  <a:pt x="114" y="6"/>
                  <a:pt x="84" y="0"/>
                </a:cubicBezTo>
                <a:cubicBezTo>
                  <a:pt x="84" y="0"/>
                  <a:pt x="84" y="0"/>
                  <a:pt x="84" y="0"/>
                </a:cubicBezTo>
                <a:cubicBezTo>
                  <a:pt x="84" y="2"/>
                  <a:pt x="68" y="4"/>
                  <a:pt x="48" y="5"/>
                </a:cubicBezTo>
                <a:cubicBezTo>
                  <a:pt x="43" y="5"/>
                  <a:pt x="39" y="5"/>
                  <a:pt x="35" y="4"/>
                </a:cubicBezTo>
                <a:cubicBezTo>
                  <a:pt x="31" y="9"/>
                  <a:pt x="18" y="24"/>
                  <a:pt x="0" y="38"/>
                </a:cubicBezTo>
                <a:cubicBezTo>
                  <a:pt x="0" y="38"/>
                  <a:pt x="18" y="55"/>
                  <a:pt x="39" y="74"/>
                </a:cubicBezTo>
                <a:cubicBezTo>
                  <a:pt x="42" y="74"/>
                  <a:pt x="45" y="74"/>
                  <a:pt x="49" y="74"/>
                </a:cubicBezTo>
                <a:cubicBezTo>
                  <a:pt x="112" y="73"/>
                  <a:pt x="163" y="60"/>
                  <a:pt x="163" y="44"/>
                </a:cubicBezTo>
                <a:cubicBezTo>
                  <a:pt x="163" y="44"/>
                  <a:pt x="162" y="43"/>
                  <a:pt x="162" y="43"/>
                </a:cubicBezTo>
                <a:close/>
              </a:path>
            </a:pathLst>
          </a:custGeom>
          <a:gradFill flip="none" rotWithShape="1">
            <a:gsLst>
              <a:gs pos="0">
                <a:schemeClr val="accent1">
                  <a:lumMod val="60000"/>
                  <a:lumOff val="40000"/>
                </a:schemeClr>
              </a:gs>
              <a:gs pos="100000">
                <a:srgbClr val="00B0F0"/>
              </a:gs>
              <a:gs pos="54000">
                <a:srgbClr val="00B0F0"/>
              </a:gs>
            </a:gsLst>
            <a:lin ang="10800000" scaled="1"/>
            <a:tileRect/>
          </a:gra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31" name="Group 130"/>
          <p:cNvGrpSpPr/>
          <p:nvPr/>
        </p:nvGrpSpPr>
        <p:grpSpPr>
          <a:xfrm>
            <a:off x="9048733" y="5467719"/>
            <a:ext cx="615764" cy="469263"/>
            <a:chOff x="6916738" y="2809875"/>
            <a:chExt cx="427038" cy="325438"/>
          </a:xfrm>
          <a:solidFill>
            <a:schemeClr val="bg1"/>
          </a:solidFill>
        </p:grpSpPr>
        <p:sp>
          <p:nvSpPr>
            <p:cNvPr id="8306" name="Freeform 114"/>
            <p:cNvSpPr>
              <a:spLocks/>
            </p:cNvSpPr>
            <p:nvPr/>
          </p:nvSpPr>
          <p:spPr bwMode="auto">
            <a:xfrm>
              <a:off x="7119938" y="2986088"/>
              <a:ext cx="223838" cy="149225"/>
            </a:xfrm>
            <a:custGeom>
              <a:avLst/>
              <a:gdLst/>
              <a:ahLst/>
              <a:cxnLst>
                <a:cxn ang="0">
                  <a:pos x="22" y="0"/>
                </a:cxn>
                <a:cxn ang="0">
                  <a:pos x="0" y="16"/>
                </a:cxn>
                <a:cxn ang="0">
                  <a:pos x="2" y="16"/>
                </a:cxn>
                <a:cxn ang="0">
                  <a:pos x="24" y="0"/>
                </a:cxn>
                <a:cxn ang="0">
                  <a:pos x="22" y="0"/>
                </a:cxn>
              </a:cxnLst>
              <a:rect l="0" t="0" r="r" b="b"/>
              <a:pathLst>
                <a:path w="24" h="16">
                  <a:moveTo>
                    <a:pt x="22" y="0"/>
                  </a:moveTo>
                  <a:cubicBezTo>
                    <a:pt x="19" y="1"/>
                    <a:pt x="8" y="6"/>
                    <a:pt x="0" y="16"/>
                  </a:cubicBezTo>
                  <a:cubicBezTo>
                    <a:pt x="2" y="16"/>
                    <a:pt x="2" y="16"/>
                    <a:pt x="2" y="16"/>
                  </a:cubicBezTo>
                  <a:cubicBezTo>
                    <a:pt x="2" y="16"/>
                    <a:pt x="10" y="7"/>
                    <a:pt x="24" y="0"/>
                  </a:cubicBezTo>
                  <a:cubicBezTo>
                    <a:pt x="22" y="0"/>
                    <a:pt x="22" y="0"/>
                    <a:pt x="22"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7" name="Freeform 115"/>
            <p:cNvSpPr>
              <a:spLocks/>
            </p:cNvSpPr>
            <p:nvPr/>
          </p:nvSpPr>
          <p:spPr bwMode="auto">
            <a:xfrm>
              <a:off x="6989763" y="2855913"/>
              <a:ext cx="130175" cy="93663"/>
            </a:xfrm>
            <a:custGeom>
              <a:avLst/>
              <a:gdLst/>
              <a:ahLst/>
              <a:cxnLst>
                <a:cxn ang="0">
                  <a:pos x="13" y="0"/>
                </a:cxn>
                <a:cxn ang="0">
                  <a:pos x="11" y="0"/>
                </a:cxn>
                <a:cxn ang="0">
                  <a:pos x="4" y="7"/>
                </a:cxn>
                <a:cxn ang="0">
                  <a:pos x="0" y="10"/>
                </a:cxn>
                <a:cxn ang="0">
                  <a:pos x="13" y="10"/>
                </a:cxn>
                <a:cxn ang="0">
                  <a:pos x="14" y="9"/>
                </a:cxn>
                <a:cxn ang="0">
                  <a:pos x="14" y="1"/>
                </a:cxn>
                <a:cxn ang="0">
                  <a:pos x="13" y="0"/>
                </a:cxn>
              </a:cxnLst>
              <a:rect l="0" t="0" r="r" b="b"/>
              <a:pathLst>
                <a:path w="14" h="10">
                  <a:moveTo>
                    <a:pt x="13" y="0"/>
                  </a:moveTo>
                  <a:cubicBezTo>
                    <a:pt x="11" y="0"/>
                    <a:pt x="11" y="0"/>
                    <a:pt x="11" y="0"/>
                  </a:cubicBezTo>
                  <a:cubicBezTo>
                    <a:pt x="9" y="3"/>
                    <a:pt x="7" y="5"/>
                    <a:pt x="4" y="7"/>
                  </a:cubicBezTo>
                  <a:cubicBezTo>
                    <a:pt x="3" y="8"/>
                    <a:pt x="1" y="9"/>
                    <a:pt x="0" y="10"/>
                  </a:cubicBezTo>
                  <a:cubicBezTo>
                    <a:pt x="13" y="10"/>
                    <a:pt x="13" y="10"/>
                    <a:pt x="13" y="10"/>
                  </a:cubicBezTo>
                  <a:cubicBezTo>
                    <a:pt x="14" y="10"/>
                    <a:pt x="14" y="10"/>
                    <a:pt x="14" y="9"/>
                  </a:cubicBezTo>
                  <a:cubicBezTo>
                    <a:pt x="14" y="1"/>
                    <a:pt x="14" y="1"/>
                    <a:pt x="14" y="1"/>
                  </a:cubicBezTo>
                  <a:cubicBezTo>
                    <a:pt x="14" y="1"/>
                    <a:pt x="14" y="0"/>
                    <a:pt x="1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8" name="Freeform 116"/>
            <p:cNvSpPr>
              <a:spLocks noEditPoints="1"/>
            </p:cNvSpPr>
            <p:nvPr/>
          </p:nvSpPr>
          <p:spPr bwMode="auto">
            <a:xfrm>
              <a:off x="6916738" y="2809875"/>
              <a:ext cx="388938" cy="325438"/>
            </a:xfrm>
            <a:custGeom>
              <a:avLst/>
              <a:gdLst/>
              <a:ahLst/>
              <a:cxnLst>
                <a:cxn ang="0">
                  <a:pos x="4" y="23"/>
                </a:cxn>
                <a:cxn ang="0">
                  <a:pos x="9" y="23"/>
                </a:cxn>
                <a:cxn ang="0">
                  <a:pos x="21" y="25"/>
                </a:cxn>
                <a:cxn ang="0">
                  <a:pos x="21" y="20"/>
                </a:cxn>
                <a:cxn ang="0">
                  <a:pos x="21" y="25"/>
                </a:cxn>
                <a:cxn ang="0">
                  <a:pos x="39" y="14"/>
                </a:cxn>
                <a:cxn ang="0">
                  <a:pos x="40" y="11"/>
                </a:cxn>
                <a:cxn ang="0">
                  <a:pos x="35" y="14"/>
                </a:cxn>
                <a:cxn ang="0">
                  <a:pos x="37" y="10"/>
                </a:cxn>
                <a:cxn ang="0">
                  <a:pos x="35" y="14"/>
                </a:cxn>
                <a:cxn ang="0">
                  <a:pos x="31" y="8"/>
                </a:cxn>
                <a:cxn ang="0">
                  <a:pos x="33" y="14"/>
                </a:cxn>
                <a:cxn ang="0">
                  <a:pos x="28" y="15"/>
                </a:cxn>
                <a:cxn ang="0">
                  <a:pos x="30" y="7"/>
                </a:cxn>
                <a:cxn ang="0">
                  <a:pos x="28" y="15"/>
                </a:cxn>
                <a:cxn ang="0">
                  <a:pos x="4" y="14"/>
                </a:cxn>
                <a:cxn ang="0">
                  <a:pos x="6" y="4"/>
                </a:cxn>
                <a:cxn ang="0">
                  <a:pos x="23" y="6"/>
                </a:cxn>
                <a:cxn ang="0">
                  <a:pos x="21" y="16"/>
                </a:cxn>
                <a:cxn ang="0">
                  <a:pos x="6" y="2"/>
                </a:cxn>
                <a:cxn ang="0">
                  <a:pos x="8" y="1"/>
                </a:cxn>
                <a:cxn ang="0">
                  <a:pos x="22" y="1"/>
                </a:cxn>
                <a:cxn ang="0">
                  <a:pos x="6" y="2"/>
                </a:cxn>
                <a:cxn ang="0">
                  <a:pos x="8" y="0"/>
                </a:cxn>
                <a:cxn ang="0">
                  <a:pos x="2" y="24"/>
                </a:cxn>
                <a:cxn ang="0">
                  <a:pos x="0" y="35"/>
                </a:cxn>
                <a:cxn ang="0">
                  <a:pos x="5" y="33"/>
                </a:cxn>
                <a:cxn ang="0">
                  <a:pos x="24" y="30"/>
                </a:cxn>
                <a:cxn ang="0">
                  <a:pos x="9" y="29"/>
                </a:cxn>
                <a:cxn ang="0">
                  <a:pos x="27" y="28"/>
                </a:cxn>
                <a:cxn ang="0">
                  <a:pos x="42" y="17"/>
                </a:cxn>
                <a:cxn ang="0">
                  <a:pos x="41" y="10"/>
                </a:cxn>
                <a:cxn ang="0">
                  <a:pos x="23" y="0"/>
                </a:cxn>
              </a:cxnLst>
              <a:rect l="0" t="0" r="r" b="b"/>
              <a:pathLst>
                <a:path w="42" h="35">
                  <a:moveTo>
                    <a:pt x="7" y="25"/>
                  </a:moveTo>
                  <a:cubicBezTo>
                    <a:pt x="5" y="25"/>
                    <a:pt x="4" y="24"/>
                    <a:pt x="4" y="23"/>
                  </a:cubicBezTo>
                  <a:cubicBezTo>
                    <a:pt x="4" y="21"/>
                    <a:pt x="5" y="20"/>
                    <a:pt x="7" y="20"/>
                  </a:cubicBezTo>
                  <a:cubicBezTo>
                    <a:pt x="8" y="20"/>
                    <a:pt x="9" y="21"/>
                    <a:pt x="9" y="23"/>
                  </a:cubicBezTo>
                  <a:cubicBezTo>
                    <a:pt x="9" y="24"/>
                    <a:pt x="8" y="25"/>
                    <a:pt x="7" y="25"/>
                  </a:cubicBezTo>
                  <a:moveTo>
                    <a:pt x="21" y="25"/>
                  </a:moveTo>
                  <a:cubicBezTo>
                    <a:pt x="19" y="25"/>
                    <a:pt x="18" y="24"/>
                    <a:pt x="18" y="23"/>
                  </a:cubicBezTo>
                  <a:cubicBezTo>
                    <a:pt x="18" y="21"/>
                    <a:pt x="19" y="20"/>
                    <a:pt x="21" y="20"/>
                  </a:cubicBezTo>
                  <a:cubicBezTo>
                    <a:pt x="22" y="20"/>
                    <a:pt x="23" y="21"/>
                    <a:pt x="23" y="23"/>
                  </a:cubicBezTo>
                  <a:cubicBezTo>
                    <a:pt x="23" y="24"/>
                    <a:pt x="22" y="25"/>
                    <a:pt x="21" y="25"/>
                  </a:cubicBezTo>
                  <a:moveTo>
                    <a:pt x="40" y="14"/>
                  </a:moveTo>
                  <a:cubicBezTo>
                    <a:pt x="40" y="14"/>
                    <a:pt x="39" y="14"/>
                    <a:pt x="39" y="14"/>
                  </a:cubicBezTo>
                  <a:cubicBezTo>
                    <a:pt x="39" y="10"/>
                    <a:pt x="39" y="10"/>
                    <a:pt x="39" y="10"/>
                  </a:cubicBezTo>
                  <a:cubicBezTo>
                    <a:pt x="40" y="10"/>
                    <a:pt x="40" y="11"/>
                    <a:pt x="40" y="11"/>
                  </a:cubicBezTo>
                  <a:cubicBezTo>
                    <a:pt x="40" y="14"/>
                    <a:pt x="40" y="14"/>
                    <a:pt x="40" y="14"/>
                  </a:cubicBezTo>
                  <a:moveTo>
                    <a:pt x="35" y="14"/>
                  </a:moveTo>
                  <a:cubicBezTo>
                    <a:pt x="35" y="9"/>
                    <a:pt x="35" y="9"/>
                    <a:pt x="35" y="9"/>
                  </a:cubicBezTo>
                  <a:cubicBezTo>
                    <a:pt x="36" y="9"/>
                    <a:pt x="37" y="9"/>
                    <a:pt x="37" y="10"/>
                  </a:cubicBezTo>
                  <a:cubicBezTo>
                    <a:pt x="37" y="14"/>
                    <a:pt x="37" y="14"/>
                    <a:pt x="37" y="14"/>
                  </a:cubicBezTo>
                  <a:cubicBezTo>
                    <a:pt x="36" y="14"/>
                    <a:pt x="36" y="14"/>
                    <a:pt x="35" y="14"/>
                  </a:cubicBezTo>
                  <a:moveTo>
                    <a:pt x="31" y="14"/>
                  </a:moveTo>
                  <a:cubicBezTo>
                    <a:pt x="31" y="8"/>
                    <a:pt x="31" y="8"/>
                    <a:pt x="31" y="8"/>
                  </a:cubicBezTo>
                  <a:cubicBezTo>
                    <a:pt x="32" y="8"/>
                    <a:pt x="33" y="8"/>
                    <a:pt x="33" y="8"/>
                  </a:cubicBezTo>
                  <a:cubicBezTo>
                    <a:pt x="33" y="14"/>
                    <a:pt x="33" y="14"/>
                    <a:pt x="33" y="14"/>
                  </a:cubicBezTo>
                  <a:cubicBezTo>
                    <a:pt x="33" y="14"/>
                    <a:pt x="32" y="14"/>
                    <a:pt x="31" y="14"/>
                  </a:cubicBezTo>
                  <a:moveTo>
                    <a:pt x="28" y="15"/>
                  </a:moveTo>
                  <a:cubicBezTo>
                    <a:pt x="28" y="6"/>
                    <a:pt x="28" y="6"/>
                    <a:pt x="28" y="6"/>
                  </a:cubicBezTo>
                  <a:cubicBezTo>
                    <a:pt x="28" y="6"/>
                    <a:pt x="29" y="7"/>
                    <a:pt x="30" y="7"/>
                  </a:cubicBezTo>
                  <a:cubicBezTo>
                    <a:pt x="30" y="14"/>
                    <a:pt x="30" y="14"/>
                    <a:pt x="30" y="14"/>
                  </a:cubicBezTo>
                  <a:cubicBezTo>
                    <a:pt x="28" y="14"/>
                    <a:pt x="28" y="15"/>
                    <a:pt x="28" y="15"/>
                  </a:cubicBezTo>
                  <a:moveTo>
                    <a:pt x="6" y="16"/>
                  </a:moveTo>
                  <a:cubicBezTo>
                    <a:pt x="5" y="16"/>
                    <a:pt x="4" y="15"/>
                    <a:pt x="4" y="14"/>
                  </a:cubicBezTo>
                  <a:cubicBezTo>
                    <a:pt x="4" y="6"/>
                    <a:pt x="4" y="6"/>
                    <a:pt x="4" y="6"/>
                  </a:cubicBezTo>
                  <a:cubicBezTo>
                    <a:pt x="4" y="5"/>
                    <a:pt x="5" y="4"/>
                    <a:pt x="6" y="4"/>
                  </a:cubicBezTo>
                  <a:cubicBezTo>
                    <a:pt x="21" y="4"/>
                    <a:pt x="21" y="4"/>
                    <a:pt x="21" y="4"/>
                  </a:cubicBezTo>
                  <a:cubicBezTo>
                    <a:pt x="22" y="4"/>
                    <a:pt x="23" y="5"/>
                    <a:pt x="23" y="6"/>
                  </a:cubicBezTo>
                  <a:cubicBezTo>
                    <a:pt x="23" y="14"/>
                    <a:pt x="23" y="14"/>
                    <a:pt x="23" y="14"/>
                  </a:cubicBezTo>
                  <a:cubicBezTo>
                    <a:pt x="23" y="15"/>
                    <a:pt x="22" y="16"/>
                    <a:pt x="21" y="16"/>
                  </a:cubicBezTo>
                  <a:cubicBezTo>
                    <a:pt x="6" y="16"/>
                    <a:pt x="6" y="16"/>
                    <a:pt x="6" y="16"/>
                  </a:cubicBezTo>
                  <a:moveTo>
                    <a:pt x="6" y="2"/>
                  </a:moveTo>
                  <a:cubicBezTo>
                    <a:pt x="6" y="2"/>
                    <a:pt x="7" y="1"/>
                    <a:pt x="8" y="1"/>
                  </a:cubicBezTo>
                  <a:cubicBezTo>
                    <a:pt x="8" y="1"/>
                    <a:pt x="8" y="1"/>
                    <a:pt x="8" y="1"/>
                  </a:cubicBezTo>
                  <a:cubicBezTo>
                    <a:pt x="8" y="1"/>
                    <a:pt x="9" y="1"/>
                    <a:pt x="11" y="1"/>
                  </a:cubicBezTo>
                  <a:cubicBezTo>
                    <a:pt x="15" y="1"/>
                    <a:pt x="20" y="1"/>
                    <a:pt x="22" y="1"/>
                  </a:cubicBezTo>
                  <a:cubicBezTo>
                    <a:pt x="22" y="1"/>
                    <a:pt x="22" y="2"/>
                    <a:pt x="21" y="2"/>
                  </a:cubicBezTo>
                  <a:cubicBezTo>
                    <a:pt x="6" y="2"/>
                    <a:pt x="6" y="2"/>
                    <a:pt x="6" y="2"/>
                  </a:cubicBezTo>
                  <a:moveTo>
                    <a:pt x="23" y="0"/>
                  </a:moveTo>
                  <a:cubicBezTo>
                    <a:pt x="8" y="0"/>
                    <a:pt x="8" y="0"/>
                    <a:pt x="8" y="0"/>
                  </a:cubicBezTo>
                  <a:cubicBezTo>
                    <a:pt x="5" y="0"/>
                    <a:pt x="2" y="3"/>
                    <a:pt x="2" y="6"/>
                  </a:cubicBezTo>
                  <a:cubicBezTo>
                    <a:pt x="2" y="24"/>
                    <a:pt x="2" y="24"/>
                    <a:pt x="2" y="24"/>
                  </a:cubicBezTo>
                  <a:cubicBezTo>
                    <a:pt x="2" y="26"/>
                    <a:pt x="4" y="29"/>
                    <a:pt x="6" y="29"/>
                  </a:cubicBezTo>
                  <a:cubicBezTo>
                    <a:pt x="4" y="31"/>
                    <a:pt x="2" y="33"/>
                    <a:pt x="0" y="35"/>
                  </a:cubicBezTo>
                  <a:cubicBezTo>
                    <a:pt x="2" y="35"/>
                    <a:pt x="2" y="35"/>
                    <a:pt x="2" y="35"/>
                  </a:cubicBezTo>
                  <a:cubicBezTo>
                    <a:pt x="2" y="35"/>
                    <a:pt x="3" y="34"/>
                    <a:pt x="5" y="33"/>
                  </a:cubicBezTo>
                  <a:cubicBezTo>
                    <a:pt x="22" y="33"/>
                    <a:pt x="22" y="33"/>
                    <a:pt x="22" y="33"/>
                  </a:cubicBezTo>
                  <a:cubicBezTo>
                    <a:pt x="24" y="30"/>
                    <a:pt x="24" y="30"/>
                    <a:pt x="24" y="30"/>
                  </a:cubicBezTo>
                  <a:cubicBezTo>
                    <a:pt x="7" y="31"/>
                    <a:pt x="7" y="31"/>
                    <a:pt x="7" y="31"/>
                  </a:cubicBezTo>
                  <a:cubicBezTo>
                    <a:pt x="8" y="30"/>
                    <a:pt x="8" y="30"/>
                    <a:pt x="9" y="29"/>
                  </a:cubicBezTo>
                  <a:cubicBezTo>
                    <a:pt x="23" y="29"/>
                    <a:pt x="23" y="29"/>
                    <a:pt x="23" y="29"/>
                  </a:cubicBezTo>
                  <a:cubicBezTo>
                    <a:pt x="25" y="29"/>
                    <a:pt x="26" y="29"/>
                    <a:pt x="27" y="28"/>
                  </a:cubicBezTo>
                  <a:cubicBezTo>
                    <a:pt x="30" y="26"/>
                    <a:pt x="37" y="20"/>
                    <a:pt x="40" y="19"/>
                  </a:cubicBezTo>
                  <a:cubicBezTo>
                    <a:pt x="41" y="18"/>
                    <a:pt x="42" y="17"/>
                    <a:pt x="42" y="17"/>
                  </a:cubicBezTo>
                  <a:cubicBezTo>
                    <a:pt x="42" y="17"/>
                    <a:pt x="42" y="12"/>
                    <a:pt x="42" y="11"/>
                  </a:cubicBezTo>
                  <a:cubicBezTo>
                    <a:pt x="42" y="10"/>
                    <a:pt x="41" y="10"/>
                    <a:pt x="41" y="10"/>
                  </a:cubicBezTo>
                  <a:cubicBezTo>
                    <a:pt x="39" y="9"/>
                    <a:pt x="29" y="3"/>
                    <a:pt x="27" y="2"/>
                  </a:cubicBezTo>
                  <a:cubicBezTo>
                    <a:pt x="26" y="0"/>
                    <a:pt x="25" y="0"/>
                    <a:pt x="2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8126001" y="4421179"/>
            <a:ext cx="737083" cy="416612"/>
            <a:chOff x="6869113" y="1998663"/>
            <a:chExt cx="511175" cy="288925"/>
          </a:xfrm>
          <a:solidFill>
            <a:schemeClr val="bg1"/>
          </a:solidFill>
        </p:grpSpPr>
        <p:sp>
          <p:nvSpPr>
            <p:cNvPr id="8309" name="Freeform 117"/>
            <p:cNvSpPr>
              <a:spLocks/>
            </p:cNvSpPr>
            <p:nvPr/>
          </p:nvSpPr>
          <p:spPr bwMode="auto">
            <a:xfrm>
              <a:off x="7204076" y="2008188"/>
              <a:ext cx="46038" cy="46038"/>
            </a:xfrm>
            <a:custGeom>
              <a:avLst/>
              <a:gdLst/>
              <a:ahLst/>
              <a:cxnLst>
                <a:cxn ang="0">
                  <a:pos x="0" y="3"/>
                </a:cxn>
                <a:cxn ang="0">
                  <a:pos x="0" y="1"/>
                </a:cxn>
                <a:cxn ang="0">
                  <a:pos x="5" y="3"/>
                </a:cxn>
                <a:cxn ang="0">
                  <a:pos x="5" y="5"/>
                </a:cxn>
                <a:cxn ang="0">
                  <a:pos x="0" y="3"/>
                </a:cxn>
              </a:cxnLst>
              <a:rect l="0" t="0" r="r" b="b"/>
              <a:pathLst>
                <a:path w="5" h="5">
                  <a:moveTo>
                    <a:pt x="0" y="3"/>
                  </a:moveTo>
                  <a:cubicBezTo>
                    <a:pt x="0" y="2"/>
                    <a:pt x="0" y="1"/>
                    <a:pt x="0" y="1"/>
                  </a:cubicBezTo>
                  <a:cubicBezTo>
                    <a:pt x="1" y="0"/>
                    <a:pt x="5" y="1"/>
                    <a:pt x="5" y="3"/>
                  </a:cubicBezTo>
                  <a:cubicBezTo>
                    <a:pt x="5" y="3"/>
                    <a:pt x="5" y="4"/>
                    <a:pt x="5" y="5"/>
                  </a:cubicBezTo>
                  <a:cubicBezTo>
                    <a:pt x="0" y="3"/>
                    <a:pt x="0" y="3"/>
                    <a:pt x="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0" name="Freeform 118"/>
            <p:cNvSpPr>
              <a:spLocks noEditPoints="1"/>
            </p:cNvSpPr>
            <p:nvPr/>
          </p:nvSpPr>
          <p:spPr bwMode="auto">
            <a:xfrm>
              <a:off x="7008813" y="1998663"/>
              <a:ext cx="325438" cy="168275"/>
            </a:xfrm>
            <a:custGeom>
              <a:avLst/>
              <a:gdLst/>
              <a:ahLst/>
              <a:cxnLst>
                <a:cxn ang="0">
                  <a:pos x="30" y="14"/>
                </a:cxn>
                <a:cxn ang="0">
                  <a:pos x="28" y="13"/>
                </a:cxn>
                <a:cxn ang="0">
                  <a:pos x="28" y="11"/>
                </a:cxn>
                <a:cxn ang="0">
                  <a:pos x="31" y="12"/>
                </a:cxn>
                <a:cxn ang="0">
                  <a:pos x="30" y="14"/>
                </a:cxn>
                <a:cxn ang="0">
                  <a:pos x="27" y="12"/>
                </a:cxn>
                <a:cxn ang="0">
                  <a:pos x="24" y="11"/>
                </a:cxn>
                <a:cxn ang="0">
                  <a:pos x="24" y="9"/>
                </a:cxn>
                <a:cxn ang="0">
                  <a:pos x="27" y="11"/>
                </a:cxn>
                <a:cxn ang="0">
                  <a:pos x="27" y="12"/>
                </a:cxn>
                <a:cxn ang="0">
                  <a:pos x="23" y="10"/>
                </a:cxn>
                <a:cxn ang="0">
                  <a:pos x="20" y="9"/>
                </a:cxn>
                <a:cxn ang="0">
                  <a:pos x="20" y="7"/>
                </a:cxn>
                <a:cxn ang="0">
                  <a:pos x="23" y="9"/>
                </a:cxn>
                <a:cxn ang="0">
                  <a:pos x="23" y="10"/>
                </a:cxn>
                <a:cxn ang="0">
                  <a:pos x="18" y="8"/>
                </a:cxn>
                <a:cxn ang="0">
                  <a:pos x="15" y="7"/>
                </a:cxn>
                <a:cxn ang="0">
                  <a:pos x="15" y="5"/>
                </a:cxn>
                <a:cxn ang="0">
                  <a:pos x="18" y="7"/>
                </a:cxn>
                <a:cxn ang="0">
                  <a:pos x="18" y="7"/>
                </a:cxn>
                <a:cxn ang="0">
                  <a:pos x="18" y="8"/>
                </a:cxn>
                <a:cxn ang="0">
                  <a:pos x="14" y="7"/>
                </a:cxn>
                <a:cxn ang="0">
                  <a:pos x="11" y="6"/>
                </a:cxn>
                <a:cxn ang="0">
                  <a:pos x="11" y="5"/>
                </a:cxn>
                <a:cxn ang="0">
                  <a:pos x="11" y="4"/>
                </a:cxn>
                <a:cxn ang="0">
                  <a:pos x="12" y="4"/>
                </a:cxn>
                <a:cxn ang="0">
                  <a:pos x="14" y="5"/>
                </a:cxn>
                <a:cxn ang="0">
                  <a:pos x="14" y="7"/>
                </a:cxn>
                <a:cxn ang="0">
                  <a:pos x="6" y="0"/>
                </a:cxn>
                <a:cxn ang="0">
                  <a:pos x="4" y="0"/>
                </a:cxn>
                <a:cxn ang="0">
                  <a:pos x="0" y="1"/>
                </a:cxn>
                <a:cxn ang="0">
                  <a:pos x="0" y="3"/>
                </a:cxn>
                <a:cxn ang="0">
                  <a:pos x="3" y="3"/>
                </a:cxn>
                <a:cxn ang="0">
                  <a:pos x="3" y="3"/>
                </a:cxn>
                <a:cxn ang="0">
                  <a:pos x="10" y="3"/>
                </a:cxn>
                <a:cxn ang="0">
                  <a:pos x="10" y="5"/>
                </a:cxn>
                <a:cxn ang="0">
                  <a:pos x="3" y="4"/>
                </a:cxn>
                <a:cxn ang="0">
                  <a:pos x="2" y="5"/>
                </a:cxn>
                <a:cxn ang="0">
                  <a:pos x="6" y="8"/>
                </a:cxn>
                <a:cxn ang="0">
                  <a:pos x="10" y="11"/>
                </a:cxn>
                <a:cxn ang="0">
                  <a:pos x="27" y="15"/>
                </a:cxn>
                <a:cxn ang="0">
                  <a:pos x="34" y="18"/>
                </a:cxn>
                <a:cxn ang="0">
                  <a:pos x="35" y="15"/>
                </a:cxn>
                <a:cxn ang="0">
                  <a:pos x="34" y="12"/>
                </a:cxn>
                <a:cxn ang="0">
                  <a:pos x="26" y="8"/>
                </a:cxn>
                <a:cxn ang="0">
                  <a:pos x="26" y="8"/>
                </a:cxn>
                <a:cxn ang="0">
                  <a:pos x="20" y="4"/>
                </a:cxn>
                <a:cxn ang="0">
                  <a:pos x="20" y="4"/>
                </a:cxn>
                <a:cxn ang="0">
                  <a:pos x="15" y="2"/>
                </a:cxn>
                <a:cxn ang="0">
                  <a:pos x="6" y="0"/>
                </a:cxn>
              </a:cxnLst>
              <a:rect l="0" t="0" r="r" b="b"/>
              <a:pathLst>
                <a:path w="35" h="18">
                  <a:moveTo>
                    <a:pt x="30" y="14"/>
                  </a:moveTo>
                  <a:cubicBezTo>
                    <a:pt x="30" y="14"/>
                    <a:pt x="30" y="13"/>
                    <a:pt x="28" y="13"/>
                  </a:cubicBezTo>
                  <a:cubicBezTo>
                    <a:pt x="28" y="11"/>
                    <a:pt x="28" y="11"/>
                    <a:pt x="28" y="11"/>
                  </a:cubicBezTo>
                  <a:cubicBezTo>
                    <a:pt x="30" y="12"/>
                    <a:pt x="31" y="12"/>
                    <a:pt x="31" y="12"/>
                  </a:cubicBezTo>
                  <a:cubicBezTo>
                    <a:pt x="30" y="14"/>
                    <a:pt x="30" y="14"/>
                    <a:pt x="30" y="14"/>
                  </a:cubicBezTo>
                  <a:moveTo>
                    <a:pt x="27" y="12"/>
                  </a:moveTo>
                  <a:cubicBezTo>
                    <a:pt x="26" y="12"/>
                    <a:pt x="25" y="11"/>
                    <a:pt x="24" y="11"/>
                  </a:cubicBezTo>
                  <a:cubicBezTo>
                    <a:pt x="24" y="9"/>
                    <a:pt x="24" y="9"/>
                    <a:pt x="24" y="9"/>
                  </a:cubicBezTo>
                  <a:cubicBezTo>
                    <a:pt x="25" y="10"/>
                    <a:pt x="26" y="10"/>
                    <a:pt x="27" y="11"/>
                  </a:cubicBezTo>
                  <a:cubicBezTo>
                    <a:pt x="27" y="12"/>
                    <a:pt x="27" y="12"/>
                    <a:pt x="27" y="12"/>
                  </a:cubicBezTo>
                  <a:moveTo>
                    <a:pt x="23" y="10"/>
                  </a:moveTo>
                  <a:cubicBezTo>
                    <a:pt x="22" y="10"/>
                    <a:pt x="21" y="9"/>
                    <a:pt x="20" y="9"/>
                  </a:cubicBezTo>
                  <a:cubicBezTo>
                    <a:pt x="20" y="7"/>
                    <a:pt x="20" y="7"/>
                    <a:pt x="20" y="7"/>
                  </a:cubicBezTo>
                  <a:cubicBezTo>
                    <a:pt x="21" y="8"/>
                    <a:pt x="22" y="8"/>
                    <a:pt x="23" y="9"/>
                  </a:cubicBezTo>
                  <a:cubicBezTo>
                    <a:pt x="23" y="10"/>
                    <a:pt x="23" y="10"/>
                    <a:pt x="23" y="10"/>
                  </a:cubicBezTo>
                  <a:moveTo>
                    <a:pt x="18" y="8"/>
                  </a:moveTo>
                  <a:cubicBezTo>
                    <a:pt x="17" y="8"/>
                    <a:pt x="16" y="8"/>
                    <a:pt x="15" y="7"/>
                  </a:cubicBezTo>
                  <a:cubicBezTo>
                    <a:pt x="15" y="5"/>
                    <a:pt x="15" y="5"/>
                    <a:pt x="15" y="5"/>
                  </a:cubicBezTo>
                  <a:cubicBezTo>
                    <a:pt x="16" y="6"/>
                    <a:pt x="17" y="6"/>
                    <a:pt x="18" y="7"/>
                  </a:cubicBezTo>
                  <a:cubicBezTo>
                    <a:pt x="18" y="7"/>
                    <a:pt x="18" y="7"/>
                    <a:pt x="18" y="7"/>
                  </a:cubicBezTo>
                  <a:cubicBezTo>
                    <a:pt x="18" y="8"/>
                    <a:pt x="18" y="8"/>
                    <a:pt x="18" y="8"/>
                  </a:cubicBezTo>
                  <a:moveTo>
                    <a:pt x="14" y="7"/>
                  </a:moveTo>
                  <a:cubicBezTo>
                    <a:pt x="13" y="6"/>
                    <a:pt x="12" y="6"/>
                    <a:pt x="11" y="6"/>
                  </a:cubicBezTo>
                  <a:cubicBezTo>
                    <a:pt x="11" y="5"/>
                    <a:pt x="11" y="5"/>
                    <a:pt x="11" y="5"/>
                  </a:cubicBezTo>
                  <a:cubicBezTo>
                    <a:pt x="11" y="4"/>
                    <a:pt x="11" y="4"/>
                    <a:pt x="11" y="4"/>
                  </a:cubicBezTo>
                  <a:cubicBezTo>
                    <a:pt x="12" y="4"/>
                    <a:pt x="12" y="4"/>
                    <a:pt x="12" y="4"/>
                  </a:cubicBezTo>
                  <a:cubicBezTo>
                    <a:pt x="12" y="4"/>
                    <a:pt x="13" y="5"/>
                    <a:pt x="14" y="5"/>
                  </a:cubicBezTo>
                  <a:cubicBezTo>
                    <a:pt x="14" y="7"/>
                    <a:pt x="14" y="7"/>
                    <a:pt x="14" y="7"/>
                  </a:cubicBezTo>
                  <a:moveTo>
                    <a:pt x="6" y="0"/>
                  </a:moveTo>
                  <a:cubicBezTo>
                    <a:pt x="4" y="0"/>
                    <a:pt x="4" y="0"/>
                    <a:pt x="4" y="0"/>
                  </a:cubicBezTo>
                  <a:cubicBezTo>
                    <a:pt x="2" y="0"/>
                    <a:pt x="0" y="1"/>
                    <a:pt x="0" y="1"/>
                  </a:cubicBezTo>
                  <a:cubicBezTo>
                    <a:pt x="0" y="3"/>
                    <a:pt x="0" y="3"/>
                    <a:pt x="0" y="3"/>
                  </a:cubicBezTo>
                  <a:cubicBezTo>
                    <a:pt x="1" y="3"/>
                    <a:pt x="2" y="3"/>
                    <a:pt x="3" y="3"/>
                  </a:cubicBezTo>
                  <a:cubicBezTo>
                    <a:pt x="3" y="3"/>
                    <a:pt x="3" y="3"/>
                    <a:pt x="3" y="3"/>
                  </a:cubicBezTo>
                  <a:cubicBezTo>
                    <a:pt x="4" y="3"/>
                    <a:pt x="7" y="3"/>
                    <a:pt x="10" y="3"/>
                  </a:cubicBezTo>
                  <a:cubicBezTo>
                    <a:pt x="10" y="5"/>
                    <a:pt x="10" y="5"/>
                    <a:pt x="10" y="5"/>
                  </a:cubicBezTo>
                  <a:cubicBezTo>
                    <a:pt x="8" y="5"/>
                    <a:pt x="5" y="4"/>
                    <a:pt x="3" y="4"/>
                  </a:cubicBezTo>
                  <a:cubicBezTo>
                    <a:pt x="2" y="5"/>
                    <a:pt x="2" y="5"/>
                    <a:pt x="2" y="5"/>
                  </a:cubicBezTo>
                  <a:cubicBezTo>
                    <a:pt x="4" y="6"/>
                    <a:pt x="5" y="7"/>
                    <a:pt x="6" y="8"/>
                  </a:cubicBezTo>
                  <a:cubicBezTo>
                    <a:pt x="7" y="9"/>
                    <a:pt x="8" y="10"/>
                    <a:pt x="10" y="11"/>
                  </a:cubicBezTo>
                  <a:cubicBezTo>
                    <a:pt x="14" y="12"/>
                    <a:pt x="21" y="14"/>
                    <a:pt x="27" y="15"/>
                  </a:cubicBezTo>
                  <a:cubicBezTo>
                    <a:pt x="30" y="16"/>
                    <a:pt x="32" y="17"/>
                    <a:pt x="34" y="18"/>
                  </a:cubicBezTo>
                  <a:cubicBezTo>
                    <a:pt x="35" y="15"/>
                    <a:pt x="35" y="15"/>
                    <a:pt x="35" y="15"/>
                  </a:cubicBezTo>
                  <a:cubicBezTo>
                    <a:pt x="35" y="15"/>
                    <a:pt x="35" y="13"/>
                    <a:pt x="34" y="12"/>
                  </a:cubicBezTo>
                  <a:cubicBezTo>
                    <a:pt x="33" y="11"/>
                    <a:pt x="30" y="10"/>
                    <a:pt x="26" y="8"/>
                  </a:cubicBezTo>
                  <a:cubicBezTo>
                    <a:pt x="26" y="8"/>
                    <a:pt x="26" y="8"/>
                    <a:pt x="26" y="8"/>
                  </a:cubicBezTo>
                  <a:cubicBezTo>
                    <a:pt x="20" y="4"/>
                    <a:pt x="20" y="4"/>
                    <a:pt x="20" y="4"/>
                  </a:cubicBezTo>
                  <a:cubicBezTo>
                    <a:pt x="20" y="4"/>
                    <a:pt x="20" y="4"/>
                    <a:pt x="20" y="4"/>
                  </a:cubicBezTo>
                  <a:cubicBezTo>
                    <a:pt x="18" y="4"/>
                    <a:pt x="17" y="3"/>
                    <a:pt x="15" y="2"/>
                  </a:cubicBezTo>
                  <a:cubicBezTo>
                    <a:pt x="12" y="1"/>
                    <a:pt x="10"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1" name="Freeform 119"/>
            <p:cNvSpPr>
              <a:spLocks noEditPoints="1"/>
            </p:cNvSpPr>
            <p:nvPr/>
          </p:nvSpPr>
          <p:spPr bwMode="auto">
            <a:xfrm>
              <a:off x="6907213" y="2036763"/>
              <a:ext cx="454025" cy="204788"/>
            </a:xfrm>
            <a:custGeom>
              <a:avLst/>
              <a:gdLst/>
              <a:ahLst/>
              <a:cxnLst>
                <a:cxn ang="0">
                  <a:pos x="49" y="20"/>
                </a:cxn>
                <a:cxn ang="0">
                  <a:pos x="49" y="17"/>
                </a:cxn>
                <a:cxn ang="0">
                  <a:pos x="49" y="17"/>
                </a:cxn>
                <a:cxn ang="0">
                  <a:pos x="48" y="16"/>
                </a:cxn>
                <a:cxn ang="0">
                  <a:pos x="34" y="12"/>
                </a:cxn>
                <a:cxn ang="0">
                  <a:pos x="21" y="8"/>
                </a:cxn>
                <a:cxn ang="0">
                  <a:pos x="16" y="5"/>
                </a:cxn>
                <a:cxn ang="0">
                  <a:pos x="12" y="2"/>
                </a:cxn>
                <a:cxn ang="0">
                  <a:pos x="6" y="1"/>
                </a:cxn>
                <a:cxn ang="0">
                  <a:pos x="1" y="0"/>
                </a:cxn>
                <a:cxn ang="0">
                  <a:pos x="0" y="0"/>
                </a:cxn>
                <a:cxn ang="0">
                  <a:pos x="0" y="0"/>
                </a:cxn>
                <a:cxn ang="0">
                  <a:pos x="2" y="15"/>
                </a:cxn>
                <a:cxn ang="0">
                  <a:pos x="3" y="22"/>
                </a:cxn>
                <a:cxn ang="0">
                  <a:pos x="3" y="22"/>
                </a:cxn>
                <a:cxn ang="0">
                  <a:pos x="5" y="22"/>
                </a:cxn>
                <a:cxn ang="0">
                  <a:pos x="11" y="20"/>
                </a:cxn>
                <a:cxn ang="0">
                  <a:pos x="18" y="22"/>
                </a:cxn>
                <a:cxn ang="0">
                  <a:pos x="24" y="20"/>
                </a:cxn>
                <a:cxn ang="0">
                  <a:pos x="31" y="22"/>
                </a:cxn>
                <a:cxn ang="0">
                  <a:pos x="38" y="20"/>
                </a:cxn>
                <a:cxn ang="0">
                  <a:pos x="44" y="22"/>
                </a:cxn>
                <a:cxn ang="0">
                  <a:pos x="49" y="21"/>
                </a:cxn>
                <a:cxn ang="0">
                  <a:pos x="49" y="20"/>
                </a:cxn>
                <a:cxn ang="0">
                  <a:pos x="7" y="6"/>
                </a:cxn>
                <a:cxn ang="0">
                  <a:pos x="6" y="7"/>
                </a:cxn>
                <a:cxn ang="0">
                  <a:pos x="5" y="6"/>
                </a:cxn>
                <a:cxn ang="0">
                  <a:pos x="6" y="5"/>
                </a:cxn>
                <a:cxn ang="0">
                  <a:pos x="7" y="6"/>
                </a:cxn>
              </a:cxnLst>
              <a:rect l="0" t="0" r="r" b="b"/>
              <a:pathLst>
                <a:path w="49" h="22">
                  <a:moveTo>
                    <a:pt x="49" y="20"/>
                  </a:moveTo>
                  <a:cubicBezTo>
                    <a:pt x="49" y="19"/>
                    <a:pt x="49" y="18"/>
                    <a:pt x="49" y="17"/>
                  </a:cubicBezTo>
                  <a:cubicBezTo>
                    <a:pt x="49" y="17"/>
                    <a:pt x="49" y="17"/>
                    <a:pt x="49" y="17"/>
                  </a:cubicBezTo>
                  <a:cubicBezTo>
                    <a:pt x="49" y="16"/>
                    <a:pt x="48" y="16"/>
                    <a:pt x="48" y="16"/>
                  </a:cubicBezTo>
                  <a:cubicBezTo>
                    <a:pt x="45" y="15"/>
                    <a:pt x="40" y="13"/>
                    <a:pt x="34" y="12"/>
                  </a:cubicBezTo>
                  <a:cubicBezTo>
                    <a:pt x="29" y="10"/>
                    <a:pt x="24" y="9"/>
                    <a:pt x="21" y="8"/>
                  </a:cubicBezTo>
                  <a:cubicBezTo>
                    <a:pt x="19" y="7"/>
                    <a:pt x="17" y="6"/>
                    <a:pt x="16" y="5"/>
                  </a:cubicBezTo>
                  <a:cubicBezTo>
                    <a:pt x="15" y="4"/>
                    <a:pt x="14" y="3"/>
                    <a:pt x="12" y="2"/>
                  </a:cubicBezTo>
                  <a:cubicBezTo>
                    <a:pt x="11" y="2"/>
                    <a:pt x="8" y="1"/>
                    <a:pt x="6" y="1"/>
                  </a:cubicBezTo>
                  <a:cubicBezTo>
                    <a:pt x="4" y="0"/>
                    <a:pt x="2" y="0"/>
                    <a:pt x="1" y="0"/>
                  </a:cubicBezTo>
                  <a:cubicBezTo>
                    <a:pt x="0" y="0"/>
                    <a:pt x="0" y="0"/>
                    <a:pt x="0" y="0"/>
                  </a:cubicBezTo>
                  <a:cubicBezTo>
                    <a:pt x="0" y="0"/>
                    <a:pt x="0" y="0"/>
                    <a:pt x="0" y="0"/>
                  </a:cubicBezTo>
                  <a:cubicBezTo>
                    <a:pt x="0" y="4"/>
                    <a:pt x="1" y="10"/>
                    <a:pt x="2" y="15"/>
                  </a:cubicBezTo>
                  <a:cubicBezTo>
                    <a:pt x="2" y="18"/>
                    <a:pt x="3" y="20"/>
                    <a:pt x="3" y="22"/>
                  </a:cubicBezTo>
                  <a:cubicBezTo>
                    <a:pt x="3" y="22"/>
                    <a:pt x="3" y="22"/>
                    <a:pt x="3" y="22"/>
                  </a:cubicBezTo>
                  <a:cubicBezTo>
                    <a:pt x="3" y="22"/>
                    <a:pt x="4" y="22"/>
                    <a:pt x="5" y="22"/>
                  </a:cubicBezTo>
                  <a:cubicBezTo>
                    <a:pt x="8" y="22"/>
                    <a:pt x="8" y="20"/>
                    <a:pt x="11" y="20"/>
                  </a:cubicBezTo>
                  <a:cubicBezTo>
                    <a:pt x="15" y="20"/>
                    <a:pt x="15" y="22"/>
                    <a:pt x="18" y="22"/>
                  </a:cubicBezTo>
                  <a:cubicBezTo>
                    <a:pt x="21" y="22"/>
                    <a:pt x="21" y="20"/>
                    <a:pt x="24" y="20"/>
                  </a:cubicBezTo>
                  <a:cubicBezTo>
                    <a:pt x="28" y="20"/>
                    <a:pt x="28" y="22"/>
                    <a:pt x="31" y="22"/>
                  </a:cubicBezTo>
                  <a:cubicBezTo>
                    <a:pt x="34" y="22"/>
                    <a:pt x="34" y="20"/>
                    <a:pt x="38" y="20"/>
                  </a:cubicBezTo>
                  <a:cubicBezTo>
                    <a:pt x="41" y="20"/>
                    <a:pt x="41" y="22"/>
                    <a:pt x="44" y="22"/>
                  </a:cubicBezTo>
                  <a:cubicBezTo>
                    <a:pt x="47" y="22"/>
                    <a:pt x="47" y="21"/>
                    <a:pt x="49" y="21"/>
                  </a:cubicBezTo>
                  <a:cubicBezTo>
                    <a:pt x="49" y="20"/>
                    <a:pt x="49" y="20"/>
                    <a:pt x="49" y="20"/>
                  </a:cubicBezTo>
                  <a:moveTo>
                    <a:pt x="7" y="6"/>
                  </a:moveTo>
                  <a:cubicBezTo>
                    <a:pt x="7" y="6"/>
                    <a:pt x="7" y="7"/>
                    <a:pt x="6" y="7"/>
                  </a:cubicBezTo>
                  <a:cubicBezTo>
                    <a:pt x="6" y="7"/>
                    <a:pt x="5" y="6"/>
                    <a:pt x="5" y="6"/>
                  </a:cubicBezTo>
                  <a:cubicBezTo>
                    <a:pt x="5" y="5"/>
                    <a:pt x="6" y="5"/>
                    <a:pt x="6" y="5"/>
                  </a:cubicBezTo>
                  <a:cubicBezTo>
                    <a:pt x="7" y="5"/>
                    <a:pt x="7" y="5"/>
                    <a:pt x="7"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2" name="Freeform 120"/>
            <p:cNvSpPr>
              <a:spLocks/>
            </p:cNvSpPr>
            <p:nvPr/>
          </p:nvSpPr>
          <p:spPr bwMode="auto">
            <a:xfrm>
              <a:off x="6888163" y="2241550"/>
              <a:ext cx="492125" cy="46038"/>
            </a:xfrm>
            <a:custGeom>
              <a:avLst/>
              <a:gdLst/>
              <a:ahLst/>
              <a:cxnLst>
                <a:cxn ang="0">
                  <a:pos x="53" y="0"/>
                </a:cxn>
                <a:cxn ang="0">
                  <a:pos x="46" y="2"/>
                </a:cxn>
                <a:cxn ang="0">
                  <a:pos x="40" y="0"/>
                </a:cxn>
                <a:cxn ang="0">
                  <a:pos x="33" y="2"/>
                </a:cxn>
                <a:cxn ang="0">
                  <a:pos x="26" y="0"/>
                </a:cxn>
                <a:cxn ang="0">
                  <a:pos x="20" y="2"/>
                </a:cxn>
                <a:cxn ang="0">
                  <a:pos x="13" y="0"/>
                </a:cxn>
                <a:cxn ang="0">
                  <a:pos x="7" y="2"/>
                </a:cxn>
                <a:cxn ang="0">
                  <a:pos x="0" y="0"/>
                </a:cxn>
                <a:cxn ang="0">
                  <a:pos x="0" y="3"/>
                </a:cxn>
                <a:cxn ang="0">
                  <a:pos x="7" y="5"/>
                </a:cxn>
                <a:cxn ang="0">
                  <a:pos x="13" y="3"/>
                </a:cxn>
                <a:cxn ang="0">
                  <a:pos x="20" y="5"/>
                </a:cxn>
                <a:cxn ang="0">
                  <a:pos x="26" y="3"/>
                </a:cxn>
                <a:cxn ang="0">
                  <a:pos x="33" y="5"/>
                </a:cxn>
                <a:cxn ang="0">
                  <a:pos x="40" y="3"/>
                </a:cxn>
                <a:cxn ang="0">
                  <a:pos x="46" y="5"/>
                </a:cxn>
                <a:cxn ang="0">
                  <a:pos x="53" y="3"/>
                </a:cxn>
                <a:cxn ang="0">
                  <a:pos x="53" y="0"/>
                </a:cxn>
              </a:cxnLst>
              <a:rect l="0" t="0" r="r" b="b"/>
              <a:pathLst>
                <a:path w="53" h="5">
                  <a:moveTo>
                    <a:pt x="53" y="0"/>
                  </a:moveTo>
                  <a:cubicBezTo>
                    <a:pt x="51" y="0"/>
                    <a:pt x="49" y="2"/>
                    <a:pt x="46" y="2"/>
                  </a:cubicBezTo>
                  <a:cubicBezTo>
                    <a:pt x="43" y="2"/>
                    <a:pt x="43" y="0"/>
                    <a:pt x="40" y="0"/>
                  </a:cubicBezTo>
                  <a:cubicBezTo>
                    <a:pt x="36" y="0"/>
                    <a:pt x="36" y="2"/>
                    <a:pt x="33" y="2"/>
                  </a:cubicBezTo>
                  <a:cubicBezTo>
                    <a:pt x="30" y="2"/>
                    <a:pt x="30" y="0"/>
                    <a:pt x="26" y="0"/>
                  </a:cubicBezTo>
                  <a:cubicBezTo>
                    <a:pt x="23" y="0"/>
                    <a:pt x="23" y="2"/>
                    <a:pt x="20" y="2"/>
                  </a:cubicBezTo>
                  <a:cubicBezTo>
                    <a:pt x="17" y="2"/>
                    <a:pt x="17" y="0"/>
                    <a:pt x="13" y="0"/>
                  </a:cubicBezTo>
                  <a:cubicBezTo>
                    <a:pt x="10" y="0"/>
                    <a:pt x="10" y="2"/>
                    <a:pt x="7" y="2"/>
                  </a:cubicBezTo>
                  <a:cubicBezTo>
                    <a:pt x="4" y="2"/>
                    <a:pt x="1" y="0"/>
                    <a:pt x="0" y="0"/>
                  </a:cubicBezTo>
                  <a:cubicBezTo>
                    <a:pt x="0" y="3"/>
                    <a:pt x="0" y="3"/>
                    <a:pt x="0" y="3"/>
                  </a:cubicBezTo>
                  <a:cubicBezTo>
                    <a:pt x="1" y="4"/>
                    <a:pt x="5" y="5"/>
                    <a:pt x="7" y="5"/>
                  </a:cubicBezTo>
                  <a:cubicBezTo>
                    <a:pt x="10" y="5"/>
                    <a:pt x="10" y="3"/>
                    <a:pt x="13" y="3"/>
                  </a:cubicBezTo>
                  <a:cubicBezTo>
                    <a:pt x="17" y="3"/>
                    <a:pt x="17" y="5"/>
                    <a:pt x="20" y="5"/>
                  </a:cubicBezTo>
                  <a:cubicBezTo>
                    <a:pt x="23" y="5"/>
                    <a:pt x="23" y="3"/>
                    <a:pt x="26" y="3"/>
                  </a:cubicBezTo>
                  <a:cubicBezTo>
                    <a:pt x="30" y="3"/>
                    <a:pt x="30" y="5"/>
                    <a:pt x="33" y="5"/>
                  </a:cubicBezTo>
                  <a:cubicBezTo>
                    <a:pt x="36" y="5"/>
                    <a:pt x="36" y="3"/>
                    <a:pt x="40" y="3"/>
                  </a:cubicBezTo>
                  <a:cubicBezTo>
                    <a:pt x="43" y="3"/>
                    <a:pt x="43" y="5"/>
                    <a:pt x="46" y="5"/>
                  </a:cubicBezTo>
                  <a:cubicBezTo>
                    <a:pt x="48" y="5"/>
                    <a:pt x="52" y="3"/>
                    <a:pt x="53" y="3"/>
                  </a:cubicBezTo>
                  <a:cubicBezTo>
                    <a:pt x="53" y="0"/>
                    <a:pt x="53" y="0"/>
                    <a:pt x="5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13" name="Freeform 121"/>
            <p:cNvSpPr>
              <a:spLocks/>
            </p:cNvSpPr>
            <p:nvPr/>
          </p:nvSpPr>
          <p:spPr bwMode="auto">
            <a:xfrm>
              <a:off x="6869113" y="2036763"/>
              <a:ext cx="55563" cy="204788"/>
            </a:xfrm>
            <a:custGeom>
              <a:avLst/>
              <a:gdLst/>
              <a:ahLst/>
              <a:cxnLst>
                <a:cxn ang="0">
                  <a:pos x="3" y="0"/>
                </a:cxn>
                <a:cxn ang="0">
                  <a:pos x="0" y="4"/>
                </a:cxn>
                <a:cxn ang="0">
                  <a:pos x="5" y="21"/>
                </a:cxn>
                <a:cxn ang="0">
                  <a:pos x="6" y="22"/>
                </a:cxn>
                <a:cxn ang="0">
                  <a:pos x="5" y="15"/>
                </a:cxn>
                <a:cxn ang="0">
                  <a:pos x="3" y="0"/>
                </a:cxn>
              </a:cxnLst>
              <a:rect l="0" t="0" r="r" b="b"/>
              <a:pathLst>
                <a:path w="6" h="22">
                  <a:moveTo>
                    <a:pt x="3" y="0"/>
                  </a:moveTo>
                  <a:cubicBezTo>
                    <a:pt x="2" y="1"/>
                    <a:pt x="1" y="2"/>
                    <a:pt x="0" y="4"/>
                  </a:cubicBezTo>
                  <a:cubicBezTo>
                    <a:pt x="1" y="15"/>
                    <a:pt x="5" y="21"/>
                    <a:pt x="5" y="21"/>
                  </a:cubicBezTo>
                  <a:cubicBezTo>
                    <a:pt x="6" y="22"/>
                    <a:pt x="6" y="22"/>
                    <a:pt x="6" y="22"/>
                  </a:cubicBezTo>
                  <a:cubicBezTo>
                    <a:pt x="5" y="20"/>
                    <a:pt x="5" y="18"/>
                    <a:pt x="5" y="15"/>
                  </a:cubicBezTo>
                  <a:cubicBezTo>
                    <a:pt x="4" y="10"/>
                    <a:pt x="3" y="4"/>
                    <a:pt x="3"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99" name="Freeform 107"/>
          <p:cNvSpPr>
            <a:spLocks noEditPoints="1"/>
          </p:cNvSpPr>
          <p:nvPr/>
        </p:nvSpPr>
        <p:spPr bwMode="auto">
          <a:xfrm>
            <a:off x="8702709" y="3045549"/>
            <a:ext cx="709615" cy="631787"/>
          </a:xfrm>
          <a:custGeom>
            <a:avLst/>
            <a:gdLst/>
            <a:ahLst/>
            <a:cxnLst>
              <a:cxn ang="0">
                <a:pos x="25" y="39"/>
              </a:cxn>
              <a:cxn ang="0">
                <a:pos x="25" y="40"/>
              </a:cxn>
              <a:cxn ang="0">
                <a:pos x="22" y="34"/>
              </a:cxn>
              <a:cxn ang="0">
                <a:pos x="22" y="35"/>
              </a:cxn>
              <a:cxn ang="0">
                <a:pos x="22" y="29"/>
              </a:cxn>
              <a:cxn ang="0">
                <a:pos x="33" y="46"/>
              </a:cxn>
              <a:cxn ang="0">
                <a:pos x="46" y="25"/>
              </a:cxn>
              <a:cxn ang="0">
                <a:pos x="50" y="29"/>
              </a:cxn>
              <a:cxn ang="0">
                <a:pos x="2" y="25"/>
              </a:cxn>
              <a:cxn ang="0">
                <a:pos x="27" y="20"/>
              </a:cxn>
              <a:cxn ang="0">
                <a:pos x="37" y="19"/>
              </a:cxn>
              <a:cxn ang="0">
                <a:pos x="50" y="21"/>
              </a:cxn>
              <a:cxn ang="0">
                <a:pos x="40" y="20"/>
              </a:cxn>
              <a:cxn ang="0">
                <a:pos x="37" y="20"/>
              </a:cxn>
              <a:cxn ang="0">
                <a:pos x="37" y="20"/>
              </a:cxn>
              <a:cxn ang="0">
                <a:pos x="3" y="26"/>
              </a:cxn>
              <a:cxn ang="0">
                <a:pos x="3" y="26"/>
              </a:cxn>
              <a:cxn ang="0">
                <a:pos x="47" y="18"/>
              </a:cxn>
              <a:cxn ang="0">
                <a:pos x="49" y="14"/>
              </a:cxn>
              <a:cxn ang="0">
                <a:pos x="20" y="15"/>
              </a:cxn>
              <a:cxn ang="0">
                <a:pos x="22" y="14"/>
              </a:cxn>
              <a:cxn ang="0">
                <a:pos x="21" y="9"/>
              </a:cxn>
              <a:cxn ang="0">
                <a:pos x="24" y="8"/>
              </a:cxn>
              <a:cxn ang="0">
                <a:pos x="21" y="20"/>
              </a:cxn>
              <a:cxn ang="0">
                <a:pos x="28" y="3"/>
              </a:cxn>
              <a:cxn ang="0">
                <a:pos x="32" y="0"/>
              </a:cxn>
              <a:cxn ang="0">
                <a:pos x="24" y="8"/>
              </a:cxn>
              <a:cxn ang="0">
                <a:pos x="20" y="10"/>
              </a:cxn>
              <a:cxn ang="0">
                <a:pos x="23" y="11"/>
              </a:cxn>
              <a:cxn ang="0">
                <a:pos x="19" y="14"/>
              </a:cxn>
              <a:cxn ang="0">
                <a:pos x="20" y="16"/>
              </a:cxn>
              <a:cxn ang="0">
                <a:pos x="8" y="21"/>
              </a:cxn>
              <a:cxn ang="0">
                <a:pos x="0" y="27"/>
              </a:cxn>
              <a:cxn ang="0">
                <a:pos x="8" y="31"/>
              </a:cxn>
              <a:cxn ang="0">
                <a:pos x="23" y="33"/>
              </a:cxn>
              <a:cxn ang="0">
                <a:pos x="21" y="35"/>
              </a:cxn>
              <a:cxn ang="0">
                <a:pos x="25" y="35"/>
              </a:cxn>
              <a:cxn ang="0">
                <a:pos x="23" y="39"/>
              </a:cxn>
              <a:cxn ang="0">
                <a:pos x="25" y="41"/>
              </a:cxn>
              <a:cxn ang="0">
                <a:pos x="33" y="47"/>
              </a:cxn>
              <a:cxn ang="0">
                <a:pos x="37" y="45"/>
              </a:cxn>
              <a:cxn ang="0">
                <a:pos x="45" y="26"/>
              </a:cxn>
              <a:cxn ang="0">
                <a:pos x="50" y="30"/>
              </a:cxn>
              <a:cxn ang="0">
                <a:pos x="51" y="24"/>
              </a:cxn>
              <a:cxn ang="0">
                <a:pos x="53" y="21"/>
              </a:cxn>
              <a:cxn ang="0">
                <a:pos x="50" y="19"/>
              </a:cxn>
              <a:cxn ang="0">
                <a:pos x="48" y="13"/>
              </a:cxn>
              <a:cxn ang="0">
                <a:pos x="40" y="18"/>
              </a:cxn>
              <a:cxn ang="0">
                <a:pos x="32" y="1"/>
              </a:cxn>
            </a:cxnLst>
            <a:rect l="0" t="0" r="r" b="b"/>
            <a:pathLst>
              <a:path w="53" h="47">
                <a:moveTo>
                  <a:pt x="25" y="40"/>
                </a:moveTo>
                <a:cubicBezTo>
                  <a:pt x="24" y="40"/>
                  <a:pt x="24" y="40"/>
                  <a:pt x="24" y="40"/>
                </a:cubicBezTo>
                <a:cubicBezTo>
                  <a:pt x="25" y="39"/>
                  <a:pt x="25" y="39"/>
                  <a:pt x="25" y="39"/>
                </a:cubicBezTo>
                <a:cubicBezTo>
                  <a:pt x="27" y="39"/>
                  <a:pt x="27" y="39"/>
                  <a:pt x="27" y="39"/>
                </a:cubicBezTo>
                <a:cubicBezTo>
                  <a:pt x="27" y="40"/>
                  <a:pt x="27" y="40"/>
                  <a:pt x="27" y="40"/>
                </a:cubicBezTo>
                <a:cubicBezTo>
                  <a:pt x="25" y="40"/>
                  <a:pt x="25" y="40"/>
                  <a:pt x="25" y="40"/>
                </a:cubicBezTo>
                <a:moveTo>
                  <a:pt x="22" y="35"/>
                </a:moveTo>
                <a:cubicBezTo>
                  <a:pt x="22" y="35"/>
                  <a:pt x="22" y="35"/>
                  <a:pt x="22" y="35"/>
                </a:cubicBezTo>
                <a:cubicBezTo>
                  <a:pt x="22" y="34"/>
                  <a:pt x="22" y="34"/>
                  <a:pt x="22" y="34"/>
                </a:cubicBezTo>
                <a:cubicBezTo>
                  <a:pt x="24" y="34"/>
                  <a:pt x="24" y="34"/>
                  <a:pt x="24" y="34"/>
                </a:cubicBezTo>
                <a:cubicBezTo>
                  <a:pt x="24" y="35"/>
                  <a:pt x="24" y="35"/>
                  <a:pt x="24" y="35"/>
                </a:cubicBezTo>
                <a:cubicBezTo>
                  <a:pt x="22" y="35"/>
                  <a:pt x="22" y="35"/>
                  <a:pt x="22" y="35"/>
                </a:cubicBezTo>
                <a:moveTo>
                  <a:pt x="33" y="46"/>
                </a:moveTo>
                <a:cubicBezTo>
                  <a:pt x="32" y="45"/>
                  <a:pt x="32" y="45"/>
                  <a:pt x="32" y="45"/>
                </a:cubicBezTo>
                <a:cubicBezTo>
                  <a:pt x="22" y="29"/>
                  <a:pt x="22" y="29"/>
                  <a:pt x="22" y="29"/>
                </a:cubicBezTo>
                <a:cubicBezTo>
                  <a:pt x="23" y="29"/>
                  <a:pt x="23" y="29"/>
                  <a:pt x="23" y="29"/>
                </a:cubicBezTo>
                <a:cubicBezTo>
                  <a:pt x="33" y="45"/>
                  <a:pt x="33" y="45"/>
                  <a:pt x="33" y="45"/>
                </a:cubicBezTo>
                <a:cubicBezTo>
                  <a:pt x="33" y="46"/>
                  <a:pt x="33" y="46"/>
                  <a:pt x="33" y="46"/>
                </a:cubicBezTo>
                <a:moveTo>
                  <a:pt x="50" y="29"/>
                </a:moveTo>
                <a:cubicBezTo>
                  <a:pt x="50" y="29"/>
                  <a:pt x="50" y="29"/>
                  <a:pt x="50" y="29"/>
                </a:cubicBezTo>
                <a:cubicBezTo>
                  <a:pt x="46" y="25"/>
                  <a:pt x="46" y="25"/>
                  <a:pt x="46" y="25"/>
                </a:cubicBezTo>
                <a:cubicBezTo>
                  <a:pt x="47" y="25"/>
                  <a:pt x="47" y="25"/>
                  <a:pt x="47" y="25"/>
                </a:cubicBezTo>
                <a:cubicBezTo>
                  <a:pt x="50" y="28"/>
                  <a:pt x="50" y="28"/>
                  <a:pt x="50" y="28"/>
                </a:cubicBezTo>
                <a:cubicBezTo>
                  <a:pt x="50" y="29"/>
                  <a:pt x="50" y="29"/>
                  <a:pt x="50" y="29"/>
                </a:cubicBezTo>
                <a:moveTo>
                  <a:pt x="2" y="26"/>
                </a:moveTo>
                <a:cubicBezTo>
                  <a:pt x="2" y="26"/>
                  <a:pt x="2" y="26"/>
                  <a:pt x="2" y="26"/>
                </a:cubicBezTo>
                <a:cubicBezTo>
                  <a:pt x="2" y="25"/>
                  <a:pt x="2" y="25"/>
                  <a:pt x="2" y="25"/>
                </a:cubicBezTo>
                <a:cubicBezTo>
                  <a:pt x="3" y="25"/>
                  <a:pt x="3" y="24"/>
                  <a:pt x="5" y="23"/>
                </a:cubicBezTo>
                <a:cubicBezTo>
                  <a:pt x="6" y="23"/>
                  <a:pt x="8" y="22"/>
                  <a:pt x="11" y="22"/>
                </a:cubicBezTo>
                <a:cubicBezTo>
                  <a:pt x="15" y="21"/>
                  <a:pt x="22" y="21"/>
                  <a:pt x="27" y="20"/>
                </a:cubicBezTo>
                <a:cubicBezTo>
                  <a:pt x="30" y="20"/>
                  <a:pt x="33" y="20"/>
                  <a:pt x="34" y="19"/>
                </a:cubicBezTo>
                <a:cubicBezTo>
                  <a:pt x="35" y="19"/>
                  <a:pt x="36" y="19"/>
                  <a:pt x="37" y="19"/>
                </a:cubicBezTo>
                <a:cubicBezTo>
                  <a:pt x="37" y="19"/>
                  <a:pt x="37" y="19"/>
                  <a:pt x="37" y="19"/>
                </a:cubicBezTo>
                <a:cubicBezTo>
                  <a:pt x="37" y="19"/>
                  <a:pt x="38" y="19"/>
                  <a:pt x="40" y="19"/>
                </a:cubicBezTo>
                <a:cubicBezTo>
                  <a:pt x="42" y="19"/>
                  <a:pt x="45" y="19"/>
                  <a:pt x="49" y="20"/>
                </a:cubicBezTo>
                <a:cubicBezTo>
                  <a:pt x="50" y="21"/>
                  <a:pt x="50" y="21"/>
                  <a:pt x="50" y="21"/>
                </a:cubicBezTo>
                <a:cubicBezTo>
                  <a:pt x="49" y="21"/>
                  <a:pt x="49" y="21"/>
                  <a:pt x="49" y="21"/>
                </a:cubicBezTo>
                <a:cubicBezTo>
                  <a:pt x="45" y="20"/>
                  <a:pt x="42" y="20"/>
                  <a:pt x="40" y="20"/>
                </a:cubicBezTo>
                <a:cubicBezTo>
                  <a:pt x="40" y="20"/>
                  <a:pt x="40" y="20"/>
                  <a:pt x="40" y="20"/>
                </a:cubicBezTo>
                <a:cubicBezTo>
                  <a:pt x="39" y="20"/>
                  <a:pt x="39" y="20"/>
                  <a:pt x="38" y="20"/>
                </a:cubicBezTo>
                <a:cubicBezTo>
                  <a:pt x="38" y="20"/>
                  <a:pt x="38" y="20"/>
                  <a:pt x="38" y="20"/>
                </a:cubicBezTo>
                <a:cubicBezTo>
                  <a:pt x="37" y="20"/>
                  <a:pt x="37" y="20"/>
                  <a:pt x="37" y="20"/>
                </a:cubicBezTo>
                <a:cubicBezTo>
                  <a:pt x="37" y="20"/>
                  <a:pt x="37" y="20"/>
                  <a:pt x="37" y="20"/>
                </a:cubicBezTo>
                <a:cubicBezTo>
                  <a:pt x="37" y="20"/>
                  <a:pt x="37" y="20"/>
                  <a:pt x="37" y="20"/>
                </a:cubicBezTo>
                <a:cubicBezTo>
                  <a:pt x="37" y="20"/>
                  <a:pt x="37" y="20"/>
                  <a:pt x="37" y="20"/>
                </a:cubicBezTo>
                <a:cubicBezTo>
                  <a:pt x="37" y="20"/>
                  <a:pt x="20" y="22"/>
                  <a:pt x="11" y="23"/>
                </a:cubicBezTo>
                <a:cubicBezTo>
                  <a:pt x="8" y="23"/>
                  <a:pt x="6" y="24"/>
                  <a:pt x="5" y="24"/>
                </a:cubicBezTo>
                <a:cubicBezTo>
                  <a:pt x="4" y="25"/>
                  <a:pt x="3" y="25"/>
                  <a:pt x="3" y="26"/>
                </a:cubicBezTo>
                <a:cubicBezTo>
                  <a:pt x="3" y="26"/>
                  <a:pt x="3" y="26"/>
                  <a:pt x="3" y="26"/>
                </a:cubicBezTo>
                <a:cubicBezTo>
                  <a:pt x="3" y="26"/>
                  <a:pt x="3" y="26"/>
                  <a:pt x="3" y="26"/>
                </a:cubicBezTo>
                <a:cubicBezTo>
                  <a:pt x="3" y="26"/>
                  <a:pt x="3" y="26"/>
                  <a:pt x="3" y="26"/>
                </a:cubicBezTo>
                <a:cubicBezTo>
                  <a:pt x="3" y="26"/>
                  <a:pt x="3" y="26"/>
                  <a:pt x="3" y="26"/>
                </a:cubicBezTo>
                <a:cubicBezTo>
                  <a:pt x="2" y="26"/>
                  <a:pt x="2" y="26"/>
                  <a:pt x="2" y="26"/>
                </a:cubicBezTo>
                <a:moveTo>
                  <a:pt x="47" y="18"/>
                </a:moveTo>
                <a:cubicBezTo>
                  <a:pt x="46" y="18"/>
                  <a:pt x="46" y="18"/>
                  <a:pt x="46" y="18"/>
                </a:cubicBezTo>
                <a:cubicBezTo>
                  <a:pt x="48" y="14"/>
                  <a:pt x="48" y="14"/>
                  <a:pt x="48" y="14"/>
                </a:cubicBezTo>
                <a:cubicBezTo>
                  <a:pt x="49" y="14"/>
                  <a:pt x="49" y="14"/>
                  <a:pt x="49" y="14"/>
                </a:cubicBezTo>
                <a:cubicBezTo>
                  <a:pt x="49" y="15"/>
                  <a:pt x="49" y="15"/>
                  <a:pt x="49" y="15"/>
                </a:cubicBezTo>
                <a:cubicBezTo>
                  <a:pt x="47" y="18"/>
                  <a:pt x="47" y="18"/>
                  <a:pt x="47" y="18"/>
                </a:cubicBezTo>
                <a:moveTo>
                  <a:pt x="20" y="15"/>
                </a:moveTo>
                <a:cubicBezTo>
                  <a:pt x="19" y="14"/>
                  <a:pt x="19" y="14"/>
                  <a:pt x="19" y="14"/>
                </a:cubicBezTo>
                <a:cubicBezTo>
                  <a:pt x="20" y="14"/>
                  <a:pt x="20" y="14"/>
                  <a:pt x="20" y="14"/>
                </a:cubicBezTo>
                <a:cubicBezTo>
                  <a:pt x="22" y="14"/>
                  <a:pt x="22" y="14"/>
                  <a:pt x="22" y="14"/>
                </a:cubicBezTo>
                <a:cubicBezTo>
                  <a:pt x="22" y="15"/>
                  <a:pt x="22" y="15"/>
                  <a:pt x="22" y="15"/>
                </a:cubicBezTo>
                <a:cubicBezTo>
                  <a:pt x="20" y="15"/>
                  <a:pt x="20" y="15"/>
                  <a:pt x="20" y="15"/>
                </a:cubicBezTo>
                <a:moveTo>
                  <a:pt x="21" y="9"/>
                </a:moveTo>
                <a:cubicBezTo>
                  <a:pt x="21" y="9"/>
                  <a:pt x="21" y="9"/>
                  <a:pt x="21" y="9"/>
                </a:cubicBezTo>
                <a:cubicBezTo>
                  <a:pt x="21" y="8"/>
                  <a:pt x="21" y="8"/>
                  <a:pt x="21" y="8"/>
                </a:cubicBezTo>
                <a:cubicBezTo>
                  <a:pt x="24" y="8"/>
                  <a:pt x="24" y="8"/>
                  <a:pt x="24" y="8"/>
                </a:cubicBezTo>
                <a:cubicBezTo>
                  <a:pt x="24" y="9"/>
                  <a:pt x="24" y="9"/>
                  <a:pt x="24" y="9"/>
                </a:cubicBezTo>
                <a:cubicBezTo>
                  <a:pt x="21" y="9"/>
                  <a:pt x="21" y="9"/>
                  <a:pt x="21" y="9"/>
                </a:cubicBezTo>
                <a:moveTo>
                  <a:pt x="21" y="20"/>
                </a:moveTo>
                <a:cubicBezTo>
                  <a:pt x="27" y="3"/>
                  <a:pt x="27" y="3"/>
                  <a:pt x="27" y="3"/>
                </a:cubicBezTo>
                <a:cubicBezTo>
                  <a:pt x="28" y="3"/>
                  <a:pt x="28" y="3"/>
                  <a:pt x="28" y="3"/>
                </a:cubicBezTo>
                <a:cubicBezTo>
                  <a:pt x="28" y="3"/>
                  <a:pt x="28" y="3"/>
                  <a:pt x="28" y="3"/>
                </a:cubicBezTo>
                <a:cubicBezTo>
                  <a:pt x="22" y="19"/>
                  <a:pt x="22" y="19"/>
                  <a:pt x="22" y="19"/>
                </a:cubicBezTo>
                <a:cubicBezTo>
                  <a:pt x="21" y="20"/>
                  <a:pt x="21" y="20"/>
                  <a:pt x="21" y="20"/>
                </a:cubicBezTo>
                <a:moveTo>
                  <a:pt x="32" y="0"/>
                </a:moveTo>
                <a:cubicBezTo>
                  <a:pt x="32" y="0"/>
                  <a:pt x="29" y="0"/>
                  <a:pt x="28" y="0"/>
                </a:cubicBezTo>
                <a:cubicBezTo>
                  <a:pt x="27" y="0"/>
                  <a:pt x="27" y="1"/>
                  <a:pt x="27" y="1"/>
                </a:cubicBezTo>
                <a:cubicBezTo>
                  <a:pt x="24" y="8"/>
                  <a:pt x="24" y="8"/>
                  <a:pt x="24" y="8"/>
                </a:cubicBezTo>
                <a:cubicBezTo>
                  <a:pt x="21" y="8"/>
                  <a:pt x="21" y="8"/>
                  <a:pt x="21" y="8"/>
                </a:cubicBezTo>
                <a:cubicBezTo>
                  <a:pt x="21" y="8"/>
                  <a:pt x="20" y="9"/>
                  <a:pt x="20" y="9"/>
                </a:cubicBezTo>
                <a:cubicBezTo>
                  <a:pt x="20" y="10"/>
                  <a:pt x="20" y="10"/>
                  <a:pt x="20" y="10"/>
                </a:cubicBezTo>
                <a:cubicBezTo>
                  <a:pt x="20" y="11"/>
                  <a:pt x="21" y="11"/>
                  <a:pt x="21" y="11"/>
                </a:cubicBezTo>
                <a:cubicBezTo>
                  <a:pt x="21" y="11"/>
                  <a:pt x="21" y="11"/>
                  <a:pt x="21" y="11"/>
                </a:cubicBezTo>
                <a:cubicBezTo>
                  <a:pt x="23" y="11"/>
                  <a:pt x="23" y="11"/>
                  <a:pt x="23" y="11"/>
                </a:cubicBezTo>
                <a:cubicBezTo>
                  <a:pt x="22" y="13"/>
                  <a:pt x="22" y="13"/>
                  <a:pt x="22" y="13"/>
                </a:cubicBezTo>
                <a:cubicBezTo>
                  <a:pt x="20" y="13"/>
                  <a:pt x="20" y="13"/>
                  <a:pt x="20" y="13"/>
                </a:cubicBezTo>
                <a:cubicBezTo>
                  <a:pt x="19" y="13"/>
                  <a:pt x="19" y="14"/>
                  <a:pt x="19" y="14"/>
                </a:cubicBezTo>
                <a:cubicBezTo>
                  <a:pt x="19" y="15"/>
                  <a:pt x="19" y="15"/>
                  <a:pt x="19" y="15"/>
                </a:cubicBezTo>
                <a:cubicBezTo>
                  <a:pt x="19" y="16"/>
                  <a:pt x="19" y="16"/>
                  <a:pt x="20" y="16"/>
                </a:cubicBezTo>
                <a:cubicBezTo>
                  <a:pt x="20" y="16"/>
                  <a:pt x="20" y="16"/>
                  <a:pt x="20" y="16"/>
                </a:cubicBezTo>
                <a:cubicBezTo>
                  <a:pt x="21" y="16"/>
                  <a:pt x="21" y="16"/>
                  <a:pt x="21" y="16"/>
                </a:cubicBezTo>
                <a:cubicBezTo>
                  <a:pt x="20" y="20"/>
                  <a:pt x="20" y="20"/>
                  <a:pt x="20" y="20"/>
                </a:cubicBezTo>
                <a:cubicBezTo>
                  <a:pt x="8" y="21"/>
                  <a:pt x="8" y="21"/>
                  <a:pt x="8" y="21"/>
                </a:cubicBezTo>
                <a:cubicBezTo>
                  <a:pt x="3" y="21"/>
                  <a:pt x="0" y="24"/>
                  <a:pt x="0" y="27"/>
                </a:cubicBezTo>
                <a:cubicBezTo>
                  <a:pt x="0" y="27"/>
                  <a:pt x="0" y="27"/>
                  <a:pt x="0" y="27"/>
                </a:cubicBezTo>
                <a:cubicBezTo>
                  <a:pt x="0" y="27"/>
                  <a:pt x="0" y="27"/>
                  <a:pt x="0" y="27"/>
                </a:cubicBezTo>
                <a:cubicBezTo>
                  <a:pt x="0" y="27"/>
                  <a:pt x="0" y="27"/>
                  <a:pt x="0" y="27"/>
                </a:cubicBezTo>
                <a:cubicBezTo>
                  <a:pt x="0" y="27"/>
                  <a:pt x="0" y="27"/>
                  <a:pt x="0" y="27"/>
                </a:cubicBezTo>
                <a:cubicBezTo>
                  <a:pt x="0" y="29"/>
                  <a:pt x="3" y="31"/>
                  <a:pt x="8" y="31"/>
                </a:cubicBezTo>
                <a:cubicBezTo>
                  <a:pt x="8" y="31"/>
                  <a:pt x="9" y="31"/>
                  <a:pt x="9" y="31"/>
                </a:cubicBezTo>
                <a:cubicBezTo>
                  <a:pt x="21" y="29"/>
                  <a:pt x="21" y="29"/>
                  <a:pt x="21" y="29"/>
                </a:cubicBezTo>
                <a:cubicBezTo>
                  <a:pt x="23" y="33"/>
                  <a:pt x="23" y="33"/>
                  <a:pt x="23" y="33"/>
                </a:cubicBezTo>
                <a:cubicBezTo>
                  <a:pt x="22" y="33"/>
                  <a:pt x="22" y="33"/>
                  <a:pt x="22" y="33"/>
                </a:cubicBezTo>
                <a:cubicBezTo>
                  <a:pt x="21" y="33"/>
                  <a:pt x="21" y="33"/>
                  <a:pt x="21" y="34"/>
                </a:cubicBezTo>
                <a:cubicBezTo>
                  <a:pt x="21" y="35"/>
                  <a:pt x="21" y="35"/>
                  <a:pt x="21" y="35"/>
                </a:cubicBezTo>
                <a:cubicBezTo>
                  <a:pt x="21" y="35"/>
                  <a:pt x="21" y="36"/>
                  <a:pt x="22" y="36"/>
                </a:cubicBezTo>
                <a:cubicBezTo>
                  <a:pt x="22" y="36"/>
                  <a:pt x="22" y="36"/>
                  <a:pt x="22" y="36"/>
                </a:cubicBezTo>
                <a:cubicBezTo>
                  <a:pt x="25" y="35"/>
                  <a:pt x="25" y="35"/>
                  <a:pt x="25" y="35"/>
                </a:cubicBezTo>
                <a:cubicBezTo>
                  <a:pt x="26" y="38"/>
                  <a:pt x="26" y="38"/>
                  <a:pt x="26" y="38"/>
                </a:cubicBezTo>
                <a:cubicBezTo>
                  <a:pt x="24" y="38"/>
                  <a:pt x="24" y="38"/>
                  <a:pt x="24" y="38"/>
                </a:cubicBezTo>
                <a:cubicBezTo>
                  <a:pt x="24" y="38"/>
                  <a:pt x="23" y="38"/>
                  <a:pt x="23" y="39"/>
                </a:cubicBezTo>
                <a:cubicBezTo>
                  <a:pt x="23" y="40"/>
                  <a:pt x="23" y="40"/>
                  <a:pt x="23" y="40"/>
                </a:cubicBezTo>
                <a:cubicBezTo>
                  <a:pt x="23" y="40"/>
                  <a:pt x="24" y="41"/>
                  <a:pt x="24" y="41"/>
                </a:cubicBezTo>
                <a:cubicBezTo>
                  <a:pt x="24" y="41"/>
                  <a:pt x="24" y="41"/>
                  <a:pt x="25" y="41"/>
                </a:cubicBezTo>
                <a:cubicBezTo>
                  <a:pt x="28" y="40"/>
                  <a:pt x="28" y="40"/>
                  <a:pt x="28" y="40"/>
                </a:cubicBezTo>
                <a:cubicBezTo>
                  <a:pt x="31" y="46"/>
                  <a:pt x="31" y="46"/>
                  <a:pt x="31" y="46"/>
                </a:cubicBezTo>
                <a:cubicBezTo>
                  <a:pt x="31" y="46"/>
                  <a:pt x="32" y="47"/>
                  <a:pt x="33" y="47"/>
                </a:cubicBezTo>
                <a:cubicBezTo>
                  <a:pt x="33" y="47"/>
                  <a:pt x="33" y="47"/>
                  <a:pt x="33" y="47"/>
                </a:cubicBezTo>
                <a:cubicBezTo>
                  <a:pt x="34" y="47"/>
                  <a:pt x="37" y="46"/>
                  <a:pt x="37" y="46"/>
                </a:cubicBezTo>
                <a:cubicBezTo>
                  <a:pt x="37" y="46"/>
                  <a:pt x="37" y="46"/>
                  <a:pt x="37" y="45"/>
                </a:cubicBezTo>
                <a:cubicBezTo>
                  <a:pt x="37" y="45"/>
                  <a:pt x="32" y="33"/>
                  <a:pt x="31" y="28"/>
                </a:cubicBezTo>
                <a:cubicBezTo>
                  <a:pt x="38" y="28"/>
                  <a:pt x="38" y="28"/>
                  <a:pt x="38" y="28"/>
                </a:cubicBezTo>
                <a:cubicBezTo>
                  <a:pt x="39" y="27"/>
                  <a:pt x="42" y="27"/>
                  <a:pt x="45" y="26"/>
                </a:cubicBezTo>
                <a:cubicBezTo>
                  <a:pt x="49" y="30"/>
                  <a:pt x="49" y="30"/>
                  <a:pt x="49" y="30"/>
                </a:cubicBezTo>
                <a:cubicBezTo>
                  <a:pt x="49" y="30"/>
                  <a:pt x="49" y="30"/>
                  <a:pt x="50" y="30"/>
                </a:cubicBezTo>
                <a:cubicBezTo>
                  <a:pt x="50" y="30"/>
                  <a:pt x="50" y="30"/>
                  <a:pt x="50" y="30"/>
                </a:cubicBezTo>
                <a:cubicBezTo>
                  <a:pt x="50" y="30"/>
                  <a:pt x="53" y="30"/>
                  <a:pt x="53" y="30"/>
                </a:cubicBezTo>
                <a:cubicBezTo>
                  <a:pt x="53" y="30"/>
                  <a:pt x="53" y="30"/>
                  <a:pt x="53" y="29"/>
                </a:cubicBezTo>
                <a:cubicBezTo>
                  <a:pt x="53" y="29"/>
                  <a:pt x="52" y="26"/>
                  <a:pt x="51" y="24"/>
                </a:cubicBezTo>
                <a:cubicBezTo>
                  <a:pt x="52" y="23"/>
                  <a:pt x="53" y="22"/>
                  <a:pt x="53" y="21"/>
                </a:cubicBezTo>
                <a:cubicBezTo>
                  <a:pt x="53" y="21"/>
                  <a:pt x="53" y="21"/>
                  <a:pt x="53" y="21"/>
                </a:cubicBezTo>
                <a:cubicBezTo>
                  <a:pt x="53" y="21"/>
                  <a:pt x="53" y="21"/>
                  <a:pt x="53" y="21"/>
                </a:cubicBezTo>
                <a:cubicBezTo>
                  <a:pt x="53" y="21"/>
                  <a:pt x="53" y="21"/>
                  <a:pt x="53" y="21"/>
                </a:cubicBezTo>
                <a:cubicBezTo>
                  <a:pt x="53" y="21"/>
                  <a:pt x="53" y="21"/>
                  <a:pt x="53" y="21"/>
                </a:cubicBezTo>
                <a:cubicBezTo>
                  <a:pt x="53" y="20"/>
                  <a:pt x="52" y="19"/>
                  <a:pt x="50" y="19"/>
                </a:cubicBezTo>
                <a:cubicBezTo>
                  <a:pt x="51" y="16"/>
                  <a:pt x="51" y="14"/>
                  <a:pt x="51" y="13"/>
                </a:cubicBezTo>
                <a:cubicBezTo>
                  <a:pt x="51" y="13"/>
                  <a:pt x="51" y="13"/>
                  <a:pt x="51" y="13"/>
                </a:cubicBezTo>
                <a:cubicBezTo>
                  <a:pt x="51" y="13"/>
                  <a:pt x="48" y="13"/>
                  <a:pt x="48" y="13"/>
                </a:cubicBezTo>
                <a:cubicBezTo>
                  <a:pt x="48" y="13"/>
                  <a:pt x="47" y="13"/>
                  <a:pt x="47" y="13"/>
                </a:cubicBezTo>
                <a:cubicBezTo>
                  <a:pt x="45" y="18"/>
                  <a:pt x="45" y="18"/>
                  <a:pt x="45" y="18"/>
                </a:cubicBezTo>
                <a:cubicBezTo>
                  <a:pt x="43" y="18"/>
                  <a:pt x="41" y="18"/>
                  <a:pt x="40" y="18"/>
                </a:cubicBezTo>
                <a:cubicBezTo>
                  <a:pt x="39" y="18"/>
                  <a:pt x="37" y="18"/>
                  <a:pt x="37" y="18"/>
                </a:cubicBezTo>
                <a:cubicBezTo>
                  <a:pt x="30" y="19"/>
                  <a:pt x="30" y="19"/>
                  <a:pt x="30" y="19"/>
                </a:cubicBezTo>
                <a:cubicBezTo>
                  <a:pt x="30" y="14"/>
                  <a:pt x="32" y="2"/>
                  <a:pt x="32" y="1"/>
                </a:cubicBezTo>
                <a:cubicBezTo>
                  <a:pt x="33" y="0"/>
                  <a:pt x="32" y="0"/>
                  <a:pt x="32" y="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9" name="Group 128"/>
          <p:cNvGrpSpPr/>
          <p:nvPr/>
        </p:nvGrpSpPr>
        <p:grpSpPr>
          <a:xfrm>
            <a:off x="8472026" y="2007477"/>
            <a:ext cx="775997" cy="444083"/>
            <a:chOff x="6265863" y="1047750"/>
            <a:chExt cx="538163" cy="307976"/>
          </a:xfrm>
          <a:solidFill>
            <a:schemeClr val="bg1"/>
          </a:solidFill>
        </p:grpSpPr>
        <p:sp>
          <p:nvSpPr>
            <p:cNvPr id="8300" name="Freeform 108"/>
            <p:cNvSpPr>
              <a:spLocks noEditPoints="1"/>
            </p:cNvSpPr>
            <p:nvPr/>
          </p:nvSpPr>
          <p:spPr bwMode="auto">
            <a:xfrm>
              <a:off x="6340476" y="1262063"/>
              <a:ext cx="93663" cy="93663"/>
            </a:xfrm>
            <a:custGeom>
              <a:avLst/>
              <a:gdLst/>
              <a:ahLst/>
              <a:cxnLst>
                <a:cxn ang="0">
                  <a:pos x="5" y="7"/>
                </a:cxn>
                <a:cxn ang="0">
                  <a:pos x="3" y="5"/>
                </a:cxn>
                <a:cxn ang="0">
                  <a:pos x="5" y="3"/>
                </a:cxn>
                <a:cxn ang="0">
                  <a:pos x="5" y="3"/>
                </a:cxn>
                <a:cxn ang="0">
                  <a:pos x="7" y="5"/>
                </a:cxn>
                <a:cxn ang="0">
                  <a:pos x="5" y="7"/>
                </a:cxn>
                <a:cxn ang="0">
                  <a:pos x="5" y="7"/>
                </a:cxn>
                <a:cxn ang="0">
                  <a:pos x="5" y="0"/>
                </a:cxn>
                <a:cxn ang="0">
                  <a:pos x="5" y="0"/>
                </a:cxn>
                <a:cxn ang="0">
                  <a:pos x="0" y="5"/>
                </a:cxn>
                <a:cxn ang="0">
                  <a:pos x="5" y="10"/>
                </a:cxn>
                <a:cxn ang="0">
                  <a:pos x="5" y="10"/>
                </a:cxn>
                <a:cxn ang="0">
                  <a:pos x="10" y="5"/>
                </a:cxn>
                <a:cxn ang="0">
                  <a:pos x="5" y="0"/>
                </a:cxn>
              </a:cxnLst>
              <a:rect l="0" t="0" r="r" b="b"/>
              <a:pathLst>
                <a:path w="10" h="10">
                  <a:moveTo>
                    <a:pt x="5" y="7"/>
                  </a:moveTo>
                  <a:cubicBezTo>
                    <a:pt x="4" y="7"/>
                    <a:pt x="3" y="6"/>
                    <a:pt x="3" y="5"/>
                  </a:cubicBezTo>
                  <a:cubicBezTo>
                    <a:pt x="3" y="4"/>
                    <a:pt x="4" y="3"/>
                    <a:pt x="5" y="3"/>
                  </a:cubicBezTo>
                  <a:cubicBezTo>
                    <a:pt x="5" y="3"/>
                    <a:pt x="5" y="3"/>
                    <a:pt x="5" y="3"/>
                  </a:cubicBezTo>
                  <a:cubicBezTo>
                    <a:pt x="6" y="3"/>
                    <a:pt x="7" y="4"/>
                    <a:pt x="7" y="5"/>
                  </a:cubicBezTo>
                  <a:cubicBezTo>
                    <a:pt x="7" y="6"/>
                    <a:pt x="6" y="7"/>
                    <a:pt x="5" y="7"/>
                  </a:cubicBezTo>
                  <a:cubicBezTo>
                    <a:pt x="5" y="7"/>
                    <a:pt x="5" y="7"/>
                    <a:pt x="5" y="7"/>
                  </a:cubicBezTo>
                  <a:moveTo>
                    <a:pt x="5" y="0"/>
                  </a:moveTo>
                  <a:cubicBezTo>
                    <a:pt x="5" y="0"/>
                    <a:pt x="5" y="0"/>
                    <a:pt x="5" y="0"/>
                  </a:cubicBezTo>
                  <a:cubicBezTo>
                    <a:pt x="2" y="0"/>
                    <a:pt x="0" y="2"/>
                    <a:pt x="0" y="5"/>
                  </a:cubicBezTo>
                  <a:cubicBezTo>
                    <a:pt x="0" y="8"/>
                    <a:pt x="2" y="10"/>
                    <a:pt x="5" y="10"/>
                  </a:cubicBezTo>
                  <a:cubicBezTo>
                    <a:pt x="5" y="10"/>
                    <a:pt x="5" y="10"/>
                    <a:pt x="5" y="10"/>
                  </a:cubicBezTo>
                  <a:cubicBezTo>
                    <a:pt x="8" y="10"/>
                    <a:pt x="10" y="7"/>
                    <a:pt x="10" y="5"/>
                  </a:cubicBezTo>
                  <a:cubicBezTo>
                    <a:pt x="10" y="2"/>
                    <a:pt x="8"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1" name="Freeform 109"/>
            <p:cNvSpPr>
              <a:spLocks/>
            </p:cNvSpPr>
            <p:nvPr/>
          </p:nvSpPr>
          <p:spPr bwMode="auto">
            <a:xfrm>
              <a:off x="6757988" y="1271588"/>
              <a:ext cx="46038" cy="19050"/>
            </a:xfrm>
            <a:custGeom>
              <a:avLst/>
              <a:gdLst/>
              <a:ahLst/>
              <a:cxnLst>
                <a:cxn ang="0">
                  <a:pos x="5" y="0"/>
                </a:cxn>
                <a:cxn ang="0">
                  <a:pos x="0" y="0"/>
                </a:cxn>
                <a:cxn ang="0">
                  <a:pos x="0" y="1"/>
                </a:cxn>
                <a:cxn ang="0">
                  <a:pos x="0" y="2"/>
                </a:cxn>
                <a:cxn ang="0">
                  <a:pos x="4" y="1"/>
                </a:cxn>
                <a:cxn ang="0">
                  <a:pos x="5" y="0"/>
                </a:cxn>
              </a:cxnLst>
              <a:rect l="0" t="0" r="r" b="b"/>
              <a:pathLst>
                <a:path w="5" h="2">
                  <a:moveTo>
                    <a:pt x="5" y="0"/>
                  </a:moveTo>
                  <a:cubicBezTo>
                    <a:pt x="0" y="0"/>
                    <a:pt x="0" y="0"/>
                    <a:pt x="0" y="0"/>
                  </a:cubicBezTo>
                  <a:cubicBezTo>
                    <a:pt x="0" y="0"/>
                    <a:pt x="0" y="1"/>
                    <a:pt x="0" y="1"/>
                  </a:cubicBezTo>
                  <a:cubicBezTo>
                    <a:pt x="0" y="2"/>
                    <a:pt x="0" y="2"/>
                    <a:pt x="0" y="2"/>
                  </a:cubicBezTo>
                  <a:cubicBezTo>
                    <a:pt x="2" y="1"/>
                    <a:pt x="3" y="1"/>
                    <a:pt x="4" y="1"/>
                  </a:cubicBezTo>
                  <a:cubicBezTo>
                    <a:pt x="4" y="1"/>
                    <a:pt x="4" y="0"/>
                    <a:pt x="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2" name="Freeform 110"/>
            <p:cNvSpPr>
              <a:spLocks/>
            </p:cNvSpPr>
            <p:nvPr/>
          </p:nvSpPr>
          <p:spPr bwMode="auto">
            <a:xfrm>
              <a:off x="6265863" y="1300163"/>
              <a:ext cx="65088" cy="19050"/>
            </a:xfrm>
            <a:custGeom>
              <a:avLst/>
              <a:gdLst/>
              <a:ahLst/>
              <a:cxnLst>
                <a:cxn ang="0">
                  <a:pos x="7" y="0"/>
                </a:cxn>
                <a:cxn ang="0">
                  <a:pos x="0" y="1"/>
                </a:cxn>
                <a:cxn ang="0">
                  <a:pos x="2" y="2"/>
                </a:cxn>
                <a:cxn ang="0">
                  <a:pos x="2" y="2"/>
                </a:cxn>
                <a:cxn ang="0">
                  <a:pos x="7" y="2"/>
                </a:cxn>
                <a:cxn ang="0">
                  <a:pos x="7" y="1"/>
                </a:cxn>
                <a:cxn ang="0">
                  <a:pos x="7" y="0"/>
                </a:cxn>
              </a:cxnLst>
              <a:rect l="0" t="0" r="r" b="b"/>
              <a:pathLst>
                <a:path w="7" h="2">
                  <a:moveTo>
                    <a:pt x="7" y="0"/>
                  </a:moveTo>
                  <a:cubicBezTo>
                    <a:pt x="0" y="1"/>
                    <a:pt x="0" y="1"/>
                    <a:pt x="0" y="1"/>
                  </a:cubicBezTo>
                  <a:cubicBezTo>
                    <a:pt x="1" y="2"/>
                    <a:pt x="1" y="2"/>
                    <a:pt x="2" y="2"/>
                  </a:cubicBezTo>
                  <a:cubicBezTo>
                    <a:pt x="2" y="2"/>
                    <a:pt x="2" y="2"/>
                    <a:pt x="2" y="2"/>
                  </a:cubicBezTo>
                  <a:cubicBezTo>
                    <a:pt x="2" y="2"/>
                    <a:pt x="4" y="2"/>
                    <a:pt x="7" y="2"/>
                  </a:cubicBezTo>
                  <a:cubicBezTo>
                    <a:pt x="7" y="1"/>
                    <a:pt x="7" y="1"/>
                    <a:pt x="7" y="1"/>
                  </a:cubicBezTo>
                  <a:cubicBezTo>
                    <a:pt x="6" y="1"/>
                    <a:pt x="6" y="1"/>
                    <a:pt x="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3" name="Freeform 111"/>
            <p:cNvSpPr>
              <a:spLocks noEditPoints="1"/>
            </p:cNvSpPr>
            <p:nvPr/>
          </p:nvSpPr>
          <p:spPr bwMode="auto">
            <a:xfrm>
              <a:off x="6275388" y="1095375"/>
              <a:ext cx="520700" cy="214313"/>
            </a:xfrm>
            <a:custGeom>
              <a:avLst/>
              <a:gdLst/>
              <a:ahLst/>
              <a:cxnLst>
                <a:cxn ang="0">
                  <a:pos x="22" y="18"/>
                </a:cxn>
                <a:cxn ang="0">
                  <a:pos x="24" y="16"/>
                </a:cxn>
                <a:cxn ang="0">
                  <a:pos x="26" y="18"/>
                </a:cxn>
                <a:cxn ang="0">
                  <a:pos x="24" y="20"/>
                </a:cxn>
                <a:cxn ang="0">
                  <a:pos x="22" y="18"/>
                </a:cxn>
                <a:cxn ang="0">
                  <a:pos x="20" y="20"/>
                </a:cxn>
                <a:cxn ang="0">
                  <a:pos x="18" y="19"/>
                </a:cxn>
                <a:cxn ang="0">
                  <a:pos x="20" y="17"/>
                </a:cxn>
                <a:cxn ang="0">
                  <a:pos x="28" y="18"/>
                </a:cxn>
                <a:cxn ang="0">
                  <a:pos x="30" y="16"/>
                </a:cxn>
                <a:cxn ang="0">
                  <a:pos x="32" y="18"/>
                </a:cxn>
                <a:cxn ang="0">
                  <a:pos x="34" y="19"/>
                </a:cxn>
                <a:cxn ang="0">
                  <a:pos x="32" y="18"/>
                </a:cxn>
                <a:cxn ang="0">
                  <a:pos x="30" y="20"/>
                </a:cxn>
                <a:cxn ang="0">
                  <a:pos x="28" y="18"/>
                </a:cxn>
                <a:cxn ang="0">
                  <a:pos x="26" y="16"/>
                </a:cxn>
                <a:cxn ang="0">
                  <a:pos x="28" y="18"/>
                </a:cxn>
                <a:cxn ang="0">
                  <a:pos x="37" y="17"/>
                </a:cxn>
                <a:cxn ang="0">
                  <a:pos x="39" y="15"/>
                </a:cxn>
                <a:cxn ang="0">
                  <a:pos x="37" y="17"/>
                </a:cxn>
                <a:cxn ang="0">
                  <a:pos x="36" y="19"/>
                </a:cxn>
                <a:cxn ang="0">
                  <a:pos x="33" y="17"/>
                </a:cxn>
                <a:cxn ang="0">
                  <a:pos x="35" y="15"/>
                </a:cxn>
                <a:cxn ang="0">
                  <a:pos x="4" y="17"/>
                </a:cxn>
                <a:cxn ang="0">
                  <a:pos x="6" y="14"/>
                </a:cxn>
                <a:cxn ang="0">
                  <a:pos x="13" y="12"/>
                </a:cxn>
                <a:cxn ang="0">
                  <a:pos x="6" y="15"/>
                </a:cxn>
                <a:cxn ang="0">
                  <a:pos x="4" y="17"/>
                </a:cxn>
                <a:cxn ang="0">
                  <a:pos x="34" y="14"/>
                </a:cxn>
                <a:cxn ang="0">
                  <a:pos x="34" y="10"/>
                </a:cxn>
                <a:cxn ang="0">
                  <a:pos x="34" y="14"/>
                </a:cxn>
                <a:cxn ang="0">
                  <a:pos x="40" y="13"/>
                </a:cxn>
                <a:cxn ang="0">
                  <a:pos x="41" y="11"/>
                </a:cxn>
                <a:cxn ang="0">
                  <a:pos x="45" y="10"/>
                </a:cxn>
                <a:cxn ang="0">
                  <a:pos x="45" y="11"/>
                </a:cxn>
                <a:cxn ang="0">
                  <a:pos x="42" y="12"/>
                </a:cxn>
                <a:cxn ang="0">
                  <a:pos x="41" y="13"/>
                </a:cxn>
                <a:cxn ang="0">
                  <a:pos x="18" y="10"/>
                </a:cxn>
                <a:cxn ang="0">
                  <a:pos x="29" y="3"/>
                </a:cxn>
                <a:cxn ang="0">
                  <a:pos x="32" y="2"/>
                </a:cxn>
                <a:cxn ang="0">
                  <a:pos x="18" y="10"/>
                </a:cxn>
                <a:cxn ang="0">
                  <a:pos x="34" y="2"/>
                </a:cxn>
                <a:cxn ang="0">
                  <a:pos x="39" y="3"/>
                </a:cxn>
                <a:cxn ang="0">
                  <a:pos x="46" y="8"/>
                </a:cxn>
                <a:cxn ang="0">
                  <a:pos x="34" y="0"/>
                </a:cxn>
                <a:cxn ang="0">
                  <a:pos x="13" y="9"/>
                </a:cxn>
                <a:cxn ang="0">
                  <a:pos x="0" y="21"/>
                </a:cxn>
                <a:cxn ang="0">
                  <a:pos x="11" y="17"/>
                </a:cxn>
                <a:cxn ang="0">
                  <a:pos x="18" y="23"/>
                </a:cxn>
                <a:cxn ang="0">
                  <a:pos x="39" y="21"/>
                </a:cxn>
                <a:cxn ang="0">
                  <a:pos x="45" y="14"/>
                </a:cxn>
                <a:cxn ang="0">
                  <a:pos x="52" y="18"/>
                </a:cxn>
                <a:cxn ang="0">
                  <a:pos x="56" y="15"/>
                </a:cxn>
                <a:cxn ang="0">
                  <a:pos x="52" y="10"/>
                </a:cxn>
                <a:cxn ang="0">
                  <a:pos x="41" y="1"/>
                </a:cxn>
              </a:cxnLst>
              <a:rect l="0" t="0" r="r" b="b"/>
              <a:pathLst>
                <a:path w="56" h="23">
                  <a:moveTo>
                    <a:pt x="20" y="18"/>
                  </a:moveTo>
                  <a:cubicBezTo>
                    <a:pt x="22" y="18"/>
                    <a:pt x="22" y="18"/>
                    <a:pt x="22" y="18"/>
                  </a:cubicBezTo>
                  <a:cubicBezTo>
                    <a:pt x="22" y="16"/>
                    <a:pt x="22" y="16"/>
                    <a:pt x="22" y="16"/>
                  </a:cubicBezTo>
                  <a:cubicBezTo>
                    <a:pt x="24" y="16"/>
                    <a:pt x="24" y="16"/>
                    <a:pt x="24" y="16"/>
                  </a:cubicBezTo>
                  <a:cubicBezTo>
                    <a:pt x="24" y="18"/>
                    <a:pt x="24" y="18"/>
                    <a:pt x="24" y="18"/>
                  </a:cubicBezTo>
                  <a:cubicBezTo>
                    <a:pt x="26" y="18"/>
                    <a:pt x="26" y="18"/>
                    <a:pt x="26" y="18"/>
                  </a:cubicBezTo>
                  <a:cubicBezTo>
                    <a:pt x="26" y="20"/>
                    <a:pt x="26" y="20"/>
                    <a:pt x="26" y="20"/>
                  </a:cubicBezTo>
                  <a:cubicBezTo>
                    <a:pt x="24" y="20"/>
                    <a:pt x="24" y="20"/>
                    <a:pt x="24" y="20"/>
                  </a:cubicBezTo>
                  <a:cubicBezTo>
                    <a:pt x="24" y="18"/>
                    <a:pt x="24" y="18"/>
                    <a:pt x="24" y="18"/>
                  </a:cubicBezTo>
                  <a:cubicBezTo>
                    <a:pt x="22" y="18"/>
                    <a:pt x="22" y="18"/>
                    <a:pt x="22" y="18"/>
                  </a:cubicBezTo>
                  <a:cubicBezTo>
                    <a:pt x="22" y="20"/>
                    <a:pt x="22" y="20"/>
                    <a:pt x="22" y="20"/>
                  </a:cubicBezTo>
                  <a:cubicBezTo>
                    <a:pt x="20" y="20"/>
                    <a:pt x="20" y="20"/>
                    <a:pt x="20" y="20"/>
                  </a:cubicBezTo>
                  <a:cubicBezTo>
                    <a:pt x="20" y="18"/>
                    <a:pt x="20" y="18"/>
                    <a:pt x="20" y="18"/>
                  </a:cubicBezTo>
                  <a:cubicBezTo>
                    <a:pt x="18" y="19"/>
                    <a:pt x="18" y="19"/>
                    <a:pt x="18" y="19"/>
                  </a:cubicBezTo>
                  <a:cubicBezTo>
                    <a:pt x="18" y="17"/>
                    <a:pt x="18" y="17"/>
                    <a:pt x="18" y="17"/>
                  </a:cubicBezTo>
                  <a:cubicBezTo>
                    <a:pt x="20" y="17"/>
                    <a:pt x="20" y="17"/>
                    <a:pt x="20" y="17"/>
                  </a:cubicBezTo>
                  <a:cubicBezTo>
                    <a:pt x="20" y="18"/>
                    <a:pt x="20" y="18"/>
                    <a:pt x="20" y="18"/>
                  </a:cubicBezTo>
                  <a:moveTo>
                    <a:pt x="28" y="18"/>
                  </a:moveTo>
                  <a:cubicBezTo>
                    <a:pt x="30" y="18"/>
                    <a:pt x="30" y="18"/>
                    <a:pt x="30" y="18"/>
                  </a:cubicBezTo>
                  <a:cubicBezTo>
                    <a:pt x="30" y="16"/>
                    <a:pt x="30" y="16"/>
                    <a:pt x="30" y="16"/>
                  </a:cubicBezTo>
                  <a:cubicBezTo>
                    <a:pt x="31" y="16"/>
                    <a:pt x="31" y="16"/>
                    <a:pt x="31" y="16"/>
                  </a:cubicBezTo>
                  <a:cubicBezTo>
                    <a:pt x="32" y="18"/>
                    <a:pt x="32" y="18"/>
                    <a:pt x="32" y="18"/>
                  </a:cubicBezTo>
                  <a:cubicBezTo>
                    <a:pt x="33" y="17"/>
                    <a:pt x="33" y="17"/>
                    <a:pt x="33" y="17"/>
                  </a:cubicBezTo>
                  <a:cubicBezTo>
                    <a:pt x="34" y="19"/>
                    <a:pt x="34" y="19"/>
                    <a:pt x="34" y="19"/>
                  </a:cubicBezTo>
                  <a:cubicBezTo>
                    <a:pt x="32" y="20"/>
                    <a:pt x="32" y="20"/>
                    <a:pt x="32" y="20"/>
                  </a:cubicBezTo>
                  <a:cubicBezTo>
                    <a:pt x="32" y="18"/>
                    <a:pt x="32" y="18"/>
                    <a:pt x="32" y="18"/>
                  </a:cubicBezTo>
                  <a:cubicBezTo>
                    <a:pt x="30" y="18"/>
                    <a:pt x="30" y="18"/>
                    <a:pt x="30" y="18"/>
                  </a:cubicBezTo>
                  <a:cubicBezTo>
                    <a:pt x="30" y="20"/>
                    <a:pt x="30" y="20"/>
                    <a:pt x="30" y="20"/>
                  </a:cubicBezTo>
                  <a:cubicBezTo>
                    <a:pt x="28" y="20"/>
                    <a:pt x="28" y="20"/>
                    <a:pt x="28" y="20"/>
                  </a:cubicBezTo>
                  <a:cubicBezTo>
                    <a:pt x="28" y="18"/>
                    <a:pt x="28" y="18"/>
                    <a:pt x="28" y="18"/>
                  </a:cubicBezTo>
                  <a:cubicBezTo>
                    <a:pt x="26" y="18"/>
                    <a:pt x="26" y="18"/>
                    <a:pt x="26" y="18"/>
                  </a:cubicBezTo>
                  <a:cubicBezTo>
                    <a:pt x="26" y="16"/>
                    <a:pt x="26" y="16"/>
                    <a:pt x="26" y="16"/>
                  </a:cubicBezTo>
                  <a:cubicBezTo>
                    <a:pt x="28" y="16"/>
                    <a:pt x="28" y="16"/>
                    <a:pt x="28" y="16"/>
                  </a:cubicBezTo>
                  <a:cubicBezTo>
                    <a:pt x="28" y="18"/>
                    <a:pt x="28" y="18"/>
                    <a:pt x="28" y="18"/>
                  </a:cubicBezTo>
                  <a:moveTo>
                    <a:pt x="35" y="17"/>
                  </a:moveTo>
                  <a:cubicBezTo>
                    <a:pt x="37" y="17"/>
                    <a:pt x="37" y="17"/>
                    <a:pt x="37" y="17"/>
                  </a:cubicBezTo>
                  <a:cubicBezTo>
                    <a:pt x="37" y="15"/>
                    <a:pt x="37" y="15"/>
                    <a:pt x="37" y="15"/>
                  </a:cubicBezTo>
                  <a:cubicBezTo>
                    <a:pt x="39" y="15"/>
                    <a:pt x="39" y="15"/>
                    <a:pt x="39" y="15"/>
                  </a:cubicBezTo>
                  <a:cubicBezTo>
                    <a:pt x="39" y="17"/>
                    <a:pt x="39" y="17"/>
                    <a:pt x="39" y="17"/>
                  </a:cubicBezTo>
                  <a:cubicBezTo>
                    <a:pt x="37" y="17"/>
                    <a:pt x="37" y="17"/>
                    <a:pt x="37" y="17"/>
                  </a:cubicBezTo>
                  <a:cubicBezTo>
                    <a:pt x="37" y="19"/>
                    <a:pt x="37" y="19"/>
                    <a:pt x="37" y="19"/>
                  </a:cubicBezTo>
                  <a:cubicBezTo>
                    <a:pt x="36" y="19"/>
                    <a:pt x="36" y="19"/>
                    <a:pt x="36" y="19"/>
                  </a:cubicBezTo>
                  <a:cubicBezTo>
                    <a:pt x="35" y="17"/>
                    <a:pt x="35" y="17"/>
                    <a:pt x="35" y="17"/>
                  </a:cubicBezTo>
                  <a:cubicBezTo>
                    <a:pt x="33" y="17"/>
                    <a:pt x="33" y="17"/>
                    <a:pt x="33" y="17"/>
                  </a:cubicBezTo>
                  <a:cubicBezTo>
                    <a:pt x="33" y="16"/>
                    <a:pt x="33" y="16"/>
                    <a:pt x="33" y="16"/>
                  </a:cubicBezTo>
                  <a:cubicBezTo>
                    <a:pt x="35" y="15"/>
                    <a:pt x="35" y="15"/>
                    <a:pt x="35" y="15"/>
                  </a:cubicBezTo>
                  <a:cubicBezTo>
                    <a:pt x="35" y="17"/>
                    <a:pt x="35" y="17"/>
                    <a:pt x="35" y="17"/>
                  </a:cubicBezTo>
                  <a:moveTo>
                    <a:pt x="4" y="17"/>
                  </a:moveTo>
                  <a:cubicBezTo>
                    <a:pt x="4" y="16"/>
                    <a:pt x="4" y="16"/>
                    <a:pt x="4" y="16"/>
                  </a:cubicBezTo>
                  <a:cubicBezTo>
                    <a:pt x="4" y="16"/>
                    <a:pt x="4" y="15"/>
                    <a:pt x="6" y="14"/>
                  </a:cubicBezTo>
                  <a:cubicBezTo>
                    <a:pt x="7" y="13"/>
                    <a:pt x="9" y="12"/>
                    <a:pt x="12" y="12"/>
                  </a:cubicBezTo>
                  <a:cubicBezTo>
                    <a:pt x="13" y="12"/>
                    <a:pt x="13" y="12"/>
                    <a:pt x="13" y="12"/>
                  </a:cubicBezTo>
                  <a:cubicBezTo>
                    <a:pt x="12" y="13"/>
                    <a:pt x="12" y="13"/>
                    <a:pt x="12" y="13"/>
                  </a:cubicBezTo>
                  <a:cubicBezTo>
                    <a:pt x="9" y="13"/>
                    <a:pt x="8" y="14"/>
                    <a:pt x="6" y="15"/>
                  </a:cubicBezTo>
                  <a:cubicBezTo>
                    <a:pt x="5" y="16"/>
                    <a:pt x="5" y="16"/>
                    <a:pt x="5" y="16"/>
                  </a:cubicBezTo>
                  <a:cubicBezTo>
                    <a:pt x="4" y="17"/>
                    <a:pt x="4" y="17"/>
                    <a:pt x="4" y="17"/>
                  </a:cubicBezTo>
                  <a:moveTo>
                    <a:pt x="34" y="14"/>
                  </a:moveTo>
                  <a:cubicBezTo>
                    <a:pt x="34" y="14"/>
                    <a:pt x="34" y="14"/>
                    <a:pt x="34" y="14"/>
                  </a:cubicBezTo>
                  <a:cubicBezTo>
                    <a:pt x="34" y="13"/>
                    <a:pt x="34" y="12"/>
                    <a:pt x="34" y="11"/>
                  </a:cubicBezTo>
                  <a:cubicBezTo>
                    <a:pt x="34" y="10"/>
                    <a:pt x="34" y="10"/>
                    <a:pt x="34" y="10"/>
                  </a:cubicBezTo>
                  <a:cubicBezTo>
                    <a:pt x="34" y="10"/>
                    <a:pt x="34" y="10"/>
                    <a:pt x="34" y="10"/>
                  </a:cubicBezTo>
                  <a:cubicBezTo>
                    <a:pt x="34" y="12"/>
                    <a:pt x="34" y="13"/>
                    <a:pt x="34" y="14"/>
                  </a:cubicBezTo>
                  <a:cubicBezTo>
                    <a:pt x="34" y="14"/>
                    <a:pt x="34" y="14"/>
                    <a:pt x="34" y="14"/>
                  </a:cubicBezTo>
                  <a:moveTo>
                    <a:pt x="40" y="13"/>
                  </a:moveTo>
                  <a:cubicBezTo>
                    <a:pt x="40" y="12"/>
                    <a:pt x="40" y="12"/>
                    <a:pt x="40" y="12"/>
                  </a:cubicBezTo>
                  <a:cubicBezTo>
                    <a:pt x="40" y="12"/>
                    <a:pt x="40" y="12"/>
                    <a:pt x="41" y="11"/>
                  </a:cubicBezTo>
                  <a:cubicBezTo>
                    <a:pt x="42" y="11"/>
                    <a:pt x="43" y="10"/>
                    <a:pt x="44" y="10"/>
                  </a:cubicBezTo>
                  <a:cubicBezTo>
                    <a:pt x="45" y="10"/>
                    <a:pt x="45" y="10"/>
                    <a:pt x="45" y="10"/>
                  </a:cubicBezTo>
                  <a:cubicBezTo>
                    <a:pt x="45" y="11"/>
                    <a:pt x="45" y="11"/>
                    <a:pt x="45" y="11"/>
                  </a:cubicBezTo>
                  <a:cubicBezTo>
                    <a:pt x="45" y="11"/>
                    <a:pt x="45" y="11"/>
                    <a:pt x="45" y="11"/>
                  </a:cubicBezTo>
                  <a:cubicBezTo>
                    <a:pt x="44" y="11"/>
                    <a:pt x="44" y="11"/>
                    <a:pt x="44" y="11"/>
                  </a:cubicBezTo>
                  <a:cubicBezTo>
                    <a:pt x="43" y="11"/>
                    <a:pt x="42" y="12"/>
                    <a:pt x="42" y="12"/>
                  </a:cubicBezTo>
                  <a:cubicBezTo>
                    <a:pt x="41" y="13"/>
                    <a:pt x="41" y="13"/>
                    <a:pt x="41" y="13"/>
                  </a:cubicBezTo>
                  <a:cubicBezTo>
                    <a:pt x="41" y="13"/>
                    <a:pt x="41" y="13"/>
                    <a:pt x="41" y="13"/>
                  </a:cubicBezTo>
                  <a:cubicBezTo>
                    <a:pt x="40" y="13"/>
                    <a:pt x="40" y="13"/>
                    <a:pt x="40" y="13"/>
                  </a:cubicBezTo>
                  <a:moveTo>
                    <a:pt x="18" y="10"/>
                  </a:moveTo>
                  <a:cubicBezTo>
                    <a:pt x="18" y="10"/>
                    <a:pt x="17" y="9"/>
                    <a:pt x="18" y="8"/>
                  </a:cubicBezTo>
                  <a:cubicBezTo>
                    <a:pt x="21" y="4"/>
                    <a:pt x="26" y="3"/>
                    <a:pt x="29" y="3"/>
                  </a:cubicBezTo>
                  <a:cubicBezTo>
                    <a:pt x="29" y="3"/>
                    <a:pt x="30" y="2"/>
                    <a:pt x="30" y="2"/>
                  </a:cubicBezTo>
                  <a:cubicBezTo>
                    <a:pt x="31" y="2"/>
                    <a:pt x="32" y="2"/>
                    <a:pt x="32" y="2"/>
                  </a:cubicBezTo>
                  <a:cubicBezTo>
                    <a:pt x="33" y="9"/>
                    <a:pt x="33" y="9"/>
                    <a:pt x="33" y="9"/>
                  </a:cubicBezTo>
                  <a:cubicBezTo>
                    <a:pt x="18" y="10"/>
                    <a:pt x="18" y="10"/>
                    <a:pt x="18" y="10"/>
                  </a:cubicBezTo>
                  <a:moveTo>
                    <a:pt x="35" y="9"/>
                  </a:moveTo>
                  <a:cubicBezTo>
                    <a:pt x="34" y="2"/>
                    <a:pt x="34" y="2"/>
                    <a:pt x="34" y="2"/>
                  </a:cubicBezTo>
                  <a:cubicBezTo>
                    <a:pt x="34" y="2"/>
                    <a:pt x="34" y="2"/>
                    <a:pt x="35" y="2"/>
                  </a:cubicBezTo>
                  <a:cubicBezTo>
                    <a:pt x="36" y="2"/>
                    <a:pt x="38" y="2"/>
                    <a:pt x="39" y="3"/>
                  </a:cubicBezTo>
                  <a:cubicBezTo>
                    <a:pt x="41" y="3"/>
                    <a:pt x="44" y="5"/>
                    <a:pt x="46" y="7"/>
                  </a:cubicBezTo>
                  <a:cubicBezTo>
                    <a:pt x="47" y="8"/>
                    <a:pt x="46" y="8"/>
                    <a:pt x="46" y="8"/>
                  </a:cubicBezTo>
                  <a:cubicBezTo>
                    <a:pt x="35" y="9"/>
                    <a:pt x="35" y="9"/>
                    <a:pt x="35" y="9"/>
                  </a:cubicBezTo>
                  <a:moveTo>
                    <a:pt x="34" y="0"/>
                  </a:moveTo>
                  <a:cubicBezTo>
                    <a:pt x="32" y="0"/>
                    <a:pt x="30" y="0"/>
                    <a:pt x="28" y="1"/>
                  </a:cubicBezTo>
                  <a:cubicBezTo>
                    <a:pt x="24" y="1"/>
                    <a:pt x="17" y="4"/>
                    <a:pt x="13" y="9"/>
                  </a:cubicBezTo>
                  <a:cubicBezTo>
                    <a:pt x="8" y="10"/>
                    <a:pt x="2" y="13"/>
                    <a:pt x="1" y="16"/>
                  </a:cubicBezTo>
                  <a:cubicBezTo>
                    <a:pt x="1" y="16"/>
                    <a:pt x="0" y="19"/>
                    <a:pt x="0" y="21"/>
                  </a:cubicBezTo>
                  <a:cubicBezTo>
                    <a:pt x="6" y="21"/>
                    <a:pt x="6" y="21"/>
                    <a:pt x="6" y="21"/>
                  </a:cubicBezTo>
                  <a:cubicBezTo>
                    <a:pt x="7" y="19"/>
                    <a:pt x="9" y="17"/>
                    <a:pt x="11" y="17"/>
                  </a:cubicBezTo>
                  <a:cubicBezTo>
                    <a:pt x="12" y="17"/>
                    <a:pt x="12" y="17"/>
                    <a:pt x="12" y="17"/>
                  </a:cubicBezTo>
                  <a:cubicBezTo>
                    <a:pt x="15" y="17"/>
                    <a:pt x="18" y="19"/>
                    <a:pt x="18" y="23"/>
                  </a:cubicBezTo>
                  <a:cubicBezTo>
                    <a:pt x="18" y="23"/>
                    <a:pt x="18" y="23"/>
                    <a:pt x="18" y="23"/>
                  </a:cubicBezTo>
                  <a:cubicBezTo>
                    <a:pt x="25" y="22"/>
                    <a:pt x="33" y="22"/>
                    <a:pt x="39" y="21"/>
                  </a:cubicBezTo>
                  <a:cubicBezTo>
                    <a:pt x="39" y="21"/>
                    <a:pt x="39" y="21"/>
                    <a:pt x="39" y="21"/>
                  </a:cubicBezTo>
                  <a:cubicBezTo>
                    <a:pt x="39" y="17"/>
                    <a:pt x="42" y="14"/>
                    <a:pt x="45" y="14"/>
                  </a:cubicBezTo>
                  <a:cubicBezTo>
                    <a:pt x="46" y="14"/>
                    <a:pt x="46" y="14"/>
                    <a:pt x="46" y="14"/>
                  </a:cubicBezTo>
                  <a:cubicBezTo>
                    <a:pt x="48" y="14"/>
                    <a:pt x="50" y="16"/>
                    <a:pt x="52" y="18"/>
                  </a:cubicBezTo>
                  <a:cubicBezTo>
                    <a:pt x="56" y="17"/>
                    <a:pt x="56" y="17"/>
                    <a:pt x="56" y="17"/>
                  </a:cubicBezTo>
                  <a:cubicBezTo>
                    <a:pt x="56" y="16"/>
                    <a:pt x="56" y="16"/>
                    <a:pt x="56" y="15"/>
                  </a:cubicBezTo>
                  <a:cubicBezTo>
                    <a:pt x="56" y="15"/>
                    <a:pt x="55" y="12"/>
                    <a:pt x="52" y="10"/>
                  </a:cubicBezTo>
                  <a:cubicBezTo>
                    <a:pt x="52" y="10"/>
                    <a:pt x="52" y="10"/>
                    <a:pt x="52" y="10"/>
                  </a:cubicBezTo>
                  <a:cubicBezTo>
                    <a:pt x="51" y="8"/>
                    <a:pt x="51" y="8"/>
                    <a:pt x="51" y="8"/>
                  </a:cubicBezTo>
                  <a:cubicBezTo>
                    <a:pt x="48" y="4"/>
                    <a:pt x="43" y="1"/>
                    <a:pt x="41" y="1"/>
                  </a:cubicBezTo>
                  <a:cubicBezTo>
                    <a:pt x="39" y="0"/>
                    <a:pt x="37" y="0"/>
                    <a:pt x="3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4" name="Freeform 112"/>
            <p:cNvSpPr>
              <a:spLocks noEditPoints="1"/>
            </p:cNvSpPr>
            <p:nvPr/>
          </p:nvSpPr>
          <p:spPr bwMode="auto">
            <a:xfrm>
              <a:off x="6646863" y="1235075"/>
              <a:ext cx="101600" cy="101600"/>
            </a:xfrm>
            <a:custGeom>
              <a:avLst/>
              <a:gdLst/>
              <a:ahLst/>
              <a:cxnLst>
                <a:cxn ang="0">
                  <a:pos x="6" y="8"/>
                </a:cxn>
                <a:cxn ang="0">
                  <a:pos x="4" y="6"/>
                </a:cxn>
                <a:cxn ang="0">
                  <a:pos x="6" y="3"/>
                </a:cxn>
                <a:cxn ang="0">
                  <a:pos x="6" y="3"/>
                </a:cxn>
                <a:cxn ang="0">
                  <a:pos x="8" y="5"/>
                </a:cxn>
                <a:cxn ang="0">
                  <a:pos x="6" y="8"/>
                </a:cxn>
                <a:cxn ang="0">
                  <a:pos x="6" y="8"/>
                </a:cxn>
                <a:cxn ang="0">
                  <a:pos x="6" y="0"/>
                </a:cxn>
                <a:cxn ang="0">
                  <a:pos x="5" y="0"/>
                </a:cxn>
                <a:cxn ang="0">
                  <a:pos x="1" y="6"/>
                </a:cxn>
                <a:cxn ang="0">
                  <a:pos x="6" y="11"/>
                </a:cxn>
                <a:cxn ang="0">
                  <a:pos x="6" y="11"/>
                </a:cxn>
                <a:cxn ang="0">
                  <a:pos x="11" y="5"/>
                </a:cxn>
                <a:cxn ang="0">
                  <a:pos x="6" y="0"/>
                </a:cxn>
              </a:cxnLst>
              <a:rect l="0" t="0" r="r" b="b"/>
              <a:pathLst>
                <a:path w="11" h="11">
                  <a:moveTo>
                    <a:pt x="6" y="8"/>
                  </a:moveTo>
                  <a:cubicBezTo>
                    <a:pt x="5" y="8"/>
                    <a:pt x="4" y="7"/>
                    <a:pt x="4" y="6"/>
                  </a:cubicBezTo>
                  <a:cubicBezTo>
                    <a:pt x="4" y="4"/>
                    <a:pt x="4" y="3"/>
                    <a:pt x="6" y="3"/>
                  </a:cubicBezTo>
                  <a:cubicBezTo>
                    <a:pt x="6" y="3"/>
                    <a:pt x="6" y="3"/>
                    <a:pt x="6" y="3"/>
                  </a:cubicBezTo>
                  <a:cubicBezTo>
                    <a:pt x="7" y="3"/>
                    <a:pt x="8" y="4"/>
                    <a:pt x="8" y="5"/>
                  </a:cubicBezTo>
                  <a:cubicBezTo>
                    <a:pt x="8" y="7"/>
                    <a:pt x="7" y="8"/>
                    <a:pt x="6" y="8"/>
                  </a:cubicBezTo>
                  <a:cubicBezTo>
                    <a:pt x="6" y="8"/>
                    <a:pt x="6" y="8"/>
                    <a:pt x="6" y="8"/>
                  </a:cubicBezTo>
                  <a:moveTo>
                    <a:pt x="6" y="0"/>
                  </a:moveTo>
                  <a:cubicBezTo>
                    <a:pt x="6" y="0"/>
                    <a:pt x="6" y="0"/>
                    <a:pt x="5" y="0"/>
                  </a:cubicBezTo>
                  <a:cubicBezTo>
                    <a:pt x="3" y="1"/>
                    <a:pt x="0" y="3"/>
                    <a:pt x="1" y="6"/>
                  </a:cubicBezTo>
                  <a:cubicBezTo>
                    <a:pt x="1" y="9"/>
                    <a:pt x="3" y="11"/>
                    <a:pt x="6" y="11"/>
                  </a:cubicBezTo>
                  <a:cubicBezTo>
                    <a:pt x="6" y="11"/>
                    <a:pt x="6" y="11"/>
                    <a:pt x="6" y="11"/>
                  </a:cubicBezTo>
                  <a:cubicBezTo>
                    <a:pt x="9" y="10"/>
                    <a:pt x="11" y="8"/>
                    <a:pt x="11" y="5"/>
                  </a:cubicBezTo>
                  <a:cubicBezTo>
                    <a:pt x="11" y="2"/>
                    <a:pt x="9" y="0"/>
                    <a:pt x="6"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05" name="Freeform 113"/>
            <p:cNvSpPr>
              <a:spLocks/>
            </p:cNvSpPr>
            <p:nvPr/>
          </p:nvSpPr>
          <p:spPr bwMode="auto">
            <a:xfrm>
              <a:off x="6554788" y="1047750"/>
              <a:ext cx="46038" cy="38100"/>
            </a:xfrm>
            <a:custGeom>
              <a:avLst/>
              <a:gdLst/>
              <a:ahLst/>
              <a:cxnLst>
                <a:cxn ang="0">
                  <a:pos x="4" y="0"/>
                </a:cxn>
                <a:cxn ang="0">
                  <a:pos x="3" y="0"/>
                </a:cxn>
                <a:cxn ang="0">
                  <a:pos x="2" y="1"/>
                </a:cxn>
                <a:cxn ang="0">
                  <a:pos x="0" y="2"/>
                </a:cxn>
                <a:cxn ang="0">
                  <a:pos x="0" y="4"/>
                </a:cxn>
                <a:cxn ang="0">
                  <a:pos x="5" y="4"/>
                </a:cxn>
                <a:cxn ang="0">
                  <a:pos x="5" y="2"/>
                </a:cxn>
                <a:cxn ang="0">
                  <a:pos x="4" y="0"/>
                </a:cxn>
              </a:cxnLst>
              <a:rect l="0" t="0" r="r" b="b"/>
              <a:pathLst>
                <a:path w="5" h="4">
                  <a:moveTo>
                    <a:pt x="4" y="0"/>
                  </a:moveTo>
                  <a:cubicBezTo>
                    <a:pt x="3" y="0"/>
                    <a:pt x="3" y="0"/>
                    <a:pt x="3" y="0"/>
                  </a:cubicBezTo>
                  <a:cubicBezTo>
                    <a:pt x="2" y="1"/>
                    <a:pt x="2" y="1"/>
                    <a:pt x="2" y="1"/>
                  </a:cubicBezTo>
                  <a:cubicBezTo>
                    <a:pt x="1" y="1"/>
                    <a:pt x="0" y="1"/>
                    <a:pt x="0" y="2"/>
                  </a:cubicBezTo>
                  <a:cubicBezTo>
                    <a:pt x="0" y="4"/>
                    <a:pt x="0" y="4"/>
                    <a:pt x="0" y="4"/>
                  </a:cubicBezTo>
                  <a:cubicBezTo>
                    <a:pt x="2" y="4"/>
                    <a:pt x="4" y="4"/>
                    <a:pt x="5" y="4"/>
                  </a:cubicBezTo>
                  <a:cubicBezTo>
                    <a:pt x="5" y="2"/>
                    <a:pt x="5" y="2"/>
                    <a:pt x="5" y="2"/>
                  </a:cubicBezTo>
                  <a:cubicBezTo>
                    <a:pt x="5" y="1"/>
                    <a:pt x="4" y="0"/>
                    <a:pt x="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42" name="Group 141"/>
          <p:cNvGrpSpPr/>
          <p:nvPr/>
        </p:nvGrpSpPr>
        <p:grpSpPr>
          <a:xfrm>
            <a:off x="80326" y="20591"/>
            <a:ext cx="2524868" cy="613385"/>
            <a:chOff x="127357" y="-6354"/>
            <a:chExt cx="2524868" cy="613385"/>
          </a:xfrm>
        </p:grpSpPr>
        <p:sp>
          <p:nvSpPr>
            <p:cNvPr id="143" name="Round Same Side Corner Rectangle 142"/>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4" name="TextBox 1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145" name="Oval 144"/>
          <p:cNvSpPr>
            <a:spLocks noChangeAspect="1"/>
          </p:cNvSpPr>
          <p:nvPr/>
        </p:nvSpPr>
        <p:spPr bwMode="auto">
          <a:xfrm>
            <a:off x="1342760" y="195121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01</a:t>
            </a:r>
          </a:p>
        </p:txBody>
      </p:sp>
      <p:sp>
        <p:nvSpPr>
          <p:cNvPr id="146" name="Text Box 10"/>
          <p:cNvSpPr txBox="1">
            <a:spLocks noChangeArrowheads="1"/>
          </p:cNvSpPr>
          <p:nvPr/>
        </p:nvSpPr>
        <p:spPr bwMode="auto">
          <a:xfrm>
            <a:off x="2346622" y="1857908"/>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47" name="Oval 146"/>
          <p:cNvSpPr>
            <a:spLocks noChangeAspect="1"/>
          </p:cNvSpPr>
          <p:nvPr/>
        </p:nvSpPr>
        <p:spPr bwMode="auto">
          <a:xfrm>
            <a:off x="1342760" y="3055786"/>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02</a:t>
            </a:r>
          </a:p>
        </p:txBody>
      </p:sp>
      <p:sp>
        <p:nvSpPr>
          <p:cNvPr id="148" name="Oval 147"/>
          <p:cNvSpPr>
            <a:spLocks noChangeAspect="1"/>
          </p:cNvSpPr>
          <p:nvPr/>
        </p:nvSpPr>
        <p:spPr bwMode="auto">
          <a:xfrm>
            <a:off x="1337492" y="4121492"/>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03</a:t>
            </a:r>
          </a:p>
        </p:txBody>
      </p:sp>
      <p:sp>
        <p:nvSpPr>
          <p:cNvPr id="149" name="Oval 148"/>
          <p:cNvSpPr>
            <a:spLocks noChangeAspect="1"/>
          </p:cNvSpPr>
          <p:nvPr/>
        </p:nvSpPr>
        <p:spPr bwMode="auto">
          <a:xfrm>
            <a:off x="1333576" y="5197435"/>
            <a:ext cx="822960" cy="822960"/>
          </a:xfrm>
          <a:prstGeom prst="ellipse">
            <a:avLst/>
          </a:prstGeom>
          <a:noFill/>
          <a:ln w="19050">
            <a:solidFill>
              <a:schemeClr val="bg1"/>
            </a:solidFill>
            <a:round/>
            <a:headEnd/>
            <a:tailEnd/>
          </a:ln>
          <a:effectLst/>
        </p:spPr>
        <p:txBody>
          <a:bodyPr vert="horz" wrap="none" lIns="121920" tIns="60960" rIns="121920" bIns="60960" numCol="1" rtlCol="0" anchor="ctr" anchorCtr="1" compatLnSpc="1">
            <a:prstTxWarp prst="textNoShape">
              <a:avLst/>
            </a:prstTxWarp>
          </a:bodyPr>
          <a:lstStyle/>
          <a:p>
            <a:pPr algn="ctr"/>
            <a:r>
              <a:rPr lang="en-US" sz="3733" b="1" dirty="0">
                <a:solidFill>
                  <a:schemeClr val="bg1"/>
                </a:solidFill>
              </a:rPr>
              <a:t>04</a:t>
            </a:r>
          </a:p>
        </p:txBody>
      </p:sp>
      <p:sp>
        <p:nvSpPr>
          <p:cNvPr id="158" name="Text Box 10"/>
          <p:cNvSpPr txBox="1">
            <a:spLocks noChangeArrowheads="1"/>
          </p:cNvSpPr>
          <p:nvPr/>
        </p:nvSpPr>
        <p:spPr bwMode="auto">
          <a:xfrm>
            <a:off x="2333242" y="294727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59" name="Text Box 10"/>
          <p:cNvSpPr txBox="1">
            <a:spLocks noChangeArrowheads="1"/>
          </p:cNvSpPr>
          <p:nvPr/>
        </p:nvSpPr>
        <p:spPr bwMode="auto">
          <a:xfrm>
            <a:off x="2333242" y="4026194"/>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
        <p:nvSpPr>
          <p:cNvPr id="160" name="Text Box 10"/>
          <p:cNvSpPr txBox="1">
            <a:spLocks noChangeArrowheads="1"/>
          </p:cNvSpPr>
          <p:nvPr/>
        </p:nvSpPr>
        <p:spPr bwMode="auto">
          <a:xfrm>
            <a:off x="2346622" y="5083490"/>
            <a:ext cx="431192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solidFill>
              </a:rPr>
              <a:t>Lorem ipsum dolor sit amet, consectetur adipiscing elit, sed do eiusmod tempor incididunt utdse ut labore et dolore exercitation</a:t>
            </a:r>
          </a:p>
        </p:txBody>
      </p:sp>
    </p:spTree>
    <p:extLst>
      <p:ext uri="{BB962C8B-B14F-4D97-AF65-F5344CB8AC3E}">
        <p14:creationId xmlns:p14="http://schemas.microsoft.com/office/powerpoint/2010/main" val="1456172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1"/>
                                        </p:tgtEl>
                                        <p:attrNameLst>
                                          <p:attrName>style.visibility</p:attrName>
                                        </p:attrNameLst>
                                      </p:cBhvr>
                                      <p:to>
                                        <p:strVal val="visible"/>
                                      </p:to>
                                    </p:set>
                                    <p:animEffect transition="in" filter="barn(inVertical)">
                                      <p:cBhvr>
                                        <p:cTn id="7" dur="1000"/>
                                        <p:tgtEl>
                                          <p:spTgt spid="1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132"/>
                                        </p:tgtEl>
                                        <p:attrNameLst>
                                          <p:attrName>style.visibility</p:attrName>
                                        </p:attrNameLst>
                                      </p:cBhvr>
                                      <p:to>
                                        <p:strVal val="visible"/>
                                      </p:to>
                                    </p:set>
                                    <p:anim calcmode="lin" valueType="num">
                                      <p:cBhvr additive="base">
                                        <p:cTn id="11" dur="500" fill="hold"/>
                                        <p:tgtEl>
                                          <p:spTgt spid="132"/>
                                        </p:tgtEl>
                                        <p:attrNameLst>
                                          <p:attrName>ppt_x</p:attrName>
                                        </p:attrNameLst>
                                      </p:cBhvr>
                                      <p:tavLst>
                                        <p:tav tm="0">
                                          <p:val>
                                            <p:strVal val="#ppt_x"/>
                                          </p:val>
                                        </p:tav>
                                        <p:tav tm="100000">
                                          <p:val>
                                            <p:strVal val="#ppt_x"/>
                                          </p:val>
                                        </p:tav>
                                      </p:tavLst>
                                    </p:anim>
                                    <p:anim calcmode="lin" valueType="num">
                                      <p:cBhvr additive="base">
                                        <p:cTn id="12" dur="500" fill="hold"/>
                                        <p:tgtEl>
                                          <p:spTgt spid="132"/>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2" presetClass="entr" presetSubtype="8" fill="hold" grpId="0" nodeType="after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wipe(left)">
                                      <p:cBhvr>
                                        <p:cTn id="16" dur="500"/>
                                        <p:tgtEl>
                                          <p:spTgt spid="133"/>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40"/>
                                        </p:tgtEl>
                                        <p:attrNameLst>
                                          <p:attrName>style.visibility</p:attrName>
                                        </p:attrNameLst>
                                      </p:cBhvr>
                                      <p:to>
                                        <p:strVal val="visible"/>
                                      </p:to>
                                    </p:set>
                                    <p:animEffect transition="in" filter="wipe(right)">
                                      <p:cBhvr>
                                        <p:cTn id="20" dur="500"/>
                                        <p:tgtEl>
                                          <p:spTgt spid="140"/>
                                        </p:tgtEl>
                                      </p:cBhvr>
                                    </p:animEffect>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145"/>
                                        </p:tgtEl>
                                        <p:attrNameLst>
                                          <p:attrName>style.visibility</p:attrName>
                                        </p:attrNameLst>
                                      </p:cBhvr>
                                      <p:to>
                                        <p:strVal val="visible"/>
                                      </p:to>
                                    </p:set>
                                    <p:anim calcmode="lin" valueType="num">
                                      <p:cBhvr>
                                        <p:cTn id="24" dur="500" fill="hold"/>
                                        <p:tgtEl>
                                          <p:spTgt spid="145"/>
                                        </p:tgtEl>
                                        <p:attrNameLst>
                                          <p:attrName>ppt_w</p:attrName>
                                        </p:attrNameLst>
                                      </p:cBhvr>
                                      <p:tavLst>
                                        <p:tav tm="0">
                                          <p:val>
                                            <p:fltVal val="0"/>
                                          </p:val>
                                        </p:tav>
                                        <p:tav tm="100000">
                                          <p:val>
                                            <p:strVal val="#ppt_w"/>
                                          </p:val>
                                        </p:tav>
                                      </p:tavLst>
                                    </p:anim>
                                    <p:anim calcmode="lin" valueType="num">
                                      <p:cBhvr>
                                        <p:cTn id="25" dur="500" fill="hold"/>
                                        <p:tgtEl>
                                          <p:spTgt spid="145"/>
                                        </p:tgtEl>
                                        <p:attrNameLst>
                                          <p:attrName>ppt_h</p:attrName>
                                        </p:attrNameLst>
                                      </p:cBhvr>
                                      <p:tavLst>
                                        <p:tav tm="0">
                                          <p:val>
                                            <p:fltVal val="0"/>
                                          </p:val>
                                        </p:tav>
                                        <p:tav tm="100000">
                                          <p:val>
                                            <p:strVal val="#ppt_h"/>
                                          </p:val>
                                        </p:tav>
                                      </p:tavLst>
                                    </p:anim>
                                    <p:animEffect transition="in" filter="fade">
                                      <p:cBhvr>
                                        <p:cTn id="26" dur="500"/>
                                        <p:tgtEl>
                                          <p:spTgt spid="145"/>
                                        </p:tgtEl>
                                      </p:cBhvr>
                                    </p:animEffect>
                                  </p:childTnLst>
                                </p:cTn>
                              </p:par>
                            </p:childTnLst>
                          </p:cTn>
                        </p:par>
                        <p:par>
                          <p:cTn id="27" fill="hold">
                            <p:stCondLst>
                              <p:cond delay="3000"/>
                            </p:stCondLst>
                            <p:childTnLst>
                              <p:par>
                                <p:cTn id="28" presetID="22" presetClass="entr" presetSubtype="8" fill="hold" grpId="0" nodeType="afterEffect">
                                  <p:stCondLst>
                                    <p:cond delay="0"/>
                                  </p:stCondLst>
                                  <p:childTnLst>
                                    <p:set>
                                      <p:cBhvr>
                                        <p:cTn id="29" dur="1" fill="hold">
                                          <p:stCondLst>
                                            <p:cond delay="0"/>
                                          </p:stCondLst>
                                        </p:cTn>
                                        <p:tgtEl>
                                          <p:spTgt spid="146"/>
                                        </p:tgtEl>
                                        <p:attrNameLst>
                                          <p:attrName>style.visibility</p:attrName>
                                        </p:attrNameLst>
                                      </p:cBhvr>
                                      <p:to>
                                        <p:strVal val="visible"/>
                                      </p:to>
                                    </p:set>
                                    <p:animEffect transition="in" filter="wipe(left)">
                                      <p:cBhvr>
                                        <p:cTn id="30" dur="500"/>
                                        <p:tgtEl>
                                          <p:spTgt spid="146"/>
                                        </p:tgtEl>
                                      </p:cBhvr>
                                    </p:animEffect>
                                  </p:childTnLst>
                                </p:cTn>
                              </p:par>
                            </p:childTnLst>
                          </p:cTn>
                        </p:par>
                        <p:par>
                          <p:cTn id="31" fill="hold">
                            <p:stCondLst>
                              <p:cond delay="3500"/>
                            </p:stCondLst>
                            <p:childTnLst>
                              <p:par>
                                <p:cTn id="32" presetID="23" presetClass="entr" presetSubtype="16" fill="hold" nodeType="afterEffect">
                                  <p:stCondLst>
                                    <p:cond delay="0"/>
                                  </p:stCondLst>
                                  <p:childTnLst>
                                    <p:set>
                                      <p:cBhvr>
                                        <p:cTn id="33" dur="1" fill="hold">
                                          <p:stCondLst>
                                            <p:cond delay="0"/>
                                          </p:stCondLst>
                                        </p:cTn>
                                        <p:tgtEl>
                                          <p:spTgt spid="129"/>
                                        </p:tgtEl>
                                        <p:attrNameLst>
                                          <p:attrName>style.visibility</p:attrName>
                                        </p:attrNameLst>
                                      </p:cBhvr>
                                      <p:to>
                                        <p:strVal val="visible"/>
                                      </p:to>
                                    </p:set>
                                    <p:anim calcmode="lin" valueType="num">
                                      <p:cBhvr>
                                        <p:cTn id="34" dur="500" fill="hold"/>
                                        <p:tgtEl>
                                          <p:spTgt spid="129"/>
                                        </p:tgtEl>
                                        <p:attrNameLst>
                                          <p:attrName>ppt_w</p:attrName>
                                        </p:attrNameLst>
                                      </p:cBhvr>
                                      <p:tavLst>
                                        <p:tav tm="0">
                                          <p:val>
                                            <p:fltVal val="0"/>
                                          </p:val>
                                        </p:tav>
                                        <p:tav tm="100000">
                                          <p:val>
                                            <p:strVal val="#ppt_w"/>
                                          </p:val>
                                        </p:tav>
                                      </p:tavLst>
                                    </p:anim>
                                    <p:anim calcmode="lin" valueType="num">
                                      <p:cBhvr>
                                        <p:cTn id="35" dur="500" fill="hold"/>
                                        <p:tgtEl>
                                          <p:spTgt spid="129"/>
                                        </p:tgtEl>
                                        <p:attrNameLst>
                                          <p:attrName>ppt_h</p:attrName>
                                        </p:attrNameLst>
                                      </p:cBhvr>
                                      <p:tavLst>
                                        <p:tav tm="0">
                                          <p:val>
                                            <p:fltVal val="0"/>
                                          </p:val>
                                        </p:tav>
                                        <p:tav tm="100000">
                                          <p:val>
                                            <p:strVal val="#ppt_h"/>
                                          </p:val>
                                        </p:tav>
                                      </p:tavLst>
                                    </p:anim>
                                  </p:childTnLst>
                                </p:cTn>
                              </p:par>
                            </p:childTnLst>
                          </p:cTn>
                        </p:par>
                        <p:par>
                          <p:cTn id="36" fill="hold">
                            <p:stCondLst>
                              <p:cond delay="4000"/>
                            </p:stCondLst>
                            <p:childTnLst>
                              <p:par>
                                <p:cTn id="37" presetID="22" presetClass="entr" presetSubtype="8" fill="hold" grpId="0" nodeType="afterEffect">
                                  <p:stCondLst>
                                    <p:cond delay="0"/>
                                  </p:stCondLst>
                                  <p:childTnLst>
                                    <p:set>
                                      <p:cBhvr>
                                        <p:cTn id="38" dur="1" fill="hold">
                                          <p:stCondLst>
                                            <p:cond delay="0"/>
                                          </p:stCondLst>
                                        </p:cTn>
                                        <p:tgtEl>
                                          <p:spTgt spid="134"/>
                                        </p:tgtEl>
                                        <p:attrNameLst>
                                          <p:attrName>style.visibility</p:attrName>
                                        </p:attrNameLst>
                                      </p:cBhvr>
                                      <p:to>
                                        <p:strVal val="visible"/>
                                      </p:to>
                                    </p:set>
                                    <p:animEffect transition="in" filter="wipe(left)">
                                      <p:cBhvr>
                                        <p:cTn id="39" dur="500"/>
                                        <p:tgtEl>
                                          <p:spTgt spid="134"/>
                                        </p:tgtEl>
                                      </p:cBhvr>
                                    </p:animEffect>
                                  </p:childTnLst>
                                </p:cTn>
                              </p:par>
                            </p:childTnLst>
                          </p:cTn>
                        </p:par>
                        <p:par>
                          <p:cTn id="40" fill="hold">
                            <p:stCondLst>
                              <p:cond delay="4500"/>
                            </p:stCondLst>
                            <p:childTnLst>
                              <p:par>
                                <p:cTn id="41" presetID="22" presetClass="entr" presetSubtype="2" fill="hold" grpId="0" nodeType="afterEffect">
                                  <p:stCondLst>
                                    <p:cond delay="0"/>
                                  </p:stCondLst>
                                  <p:childTnLst>
                                    <p:set>
                                      <p:cBhvr>
                                        <p:cTn id="42" dur="1" fill="hold">
                                          <p:stCondLst>
                                            <p:cond delay="0"/>
                                          </p:stCondLst>
                                        </p:cTn>
                                        <p:tgtEl>
                                          <p:spTgt spid="139"/>
                                        </p:tgtEl>
                                        <p:attrNameLst>
                                          <p:attrName>style.visibility</p:attrName>
                                        </p:attrNameLst>
                                      </p:cBhvr>
                                      <p:to>
                                        <p:strVal val="visible"/>
                                      </p:to>
                                    </p:set>
                                    <p:animEffect transition="in" filter="wipe(right)">
                                      <p:cBhvr>
                                        <p:cTn id="43" dur="500"/>
                                        <p:tgtEl>
                                          <p:spTgt spid="139"/>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47"/>
                                        </p:tgtEl>
                                        <p:attrNameLst>
                                          <p:attrName>style.visibility</p:attrName>
                                        </p:attrNameLst>
                                      </p:cBhvr>
                                      <p:to>
                                        <p:strVal val="visible"/>
                                      </p:to>
                                    </p:set>
                                    <p:anim calcmode="lin" valueType="num">
                                      <p:cBhvr>
                                        <p:cTn id="47" dur="500" fill="hold"/>
                                        <p:tgtEl>
                                          <p:spTgt spid="147"/>
                                        </p:tgtEl>
                                        <p:attrNameLst>
                                          <p:attrName>ppt_w</p:attrName>
                                        </p:attrNameLst>
                                      </p:cBhvr>
                                      <p:tavLst>
                                        <p:tav tm="0">
                                          <p:val>
                                            <p:fltVal val="0"/>
                                          </p:val>
                                        </p:tav>
                                        <p:tav tm="100000">
                                          <p:val>
                                            <p:strVal val="#ppt_w"/>
                                          </p:val>
                                        </p:tav>
                                      </p:tavLst>
                                    </p:anim>
                                    <p:anim calcmode="lin" valueType="num">
                                      <p:cBhvr>
                                        <p:cTn id="48" dur="500" fill="hold"/>
                                        <p:tgtEl>
                                          <p:spTgt spid="147"/>
                                        </p:tgtEl>
                                        <p:attrNameLst>
                                          <p:attrName>ppt_h</p:attrName>
                                        </p:attrNameLst>
                                      </p:cBhvr>
                                      <p:tavLst>
                                        <p:tav tm="0">
                                          <p:val>
                                            <p:fltVal val="0"/>
                                          </p:val>
                                        </p:tav>
                                        <p:tav tm="100000">
                                          <p:val>
                                            <p:strVal val="#ppt_h"/>
                                          </p:val>
                                        </p:tav>
                                      </p:tavLst>
                                    </p:anim>
                                    <p:animEffect transition="in" filter="fade">
                                      <p:cBhvr>
                                        <p:cTn id="49" dur="500"/>
                                        <p:tgtEl>
                                          <p:spTgt spid="147"/>
                                        </p:tgtEl>
                                      </p:cBhvr>
                                    </p:animEffect>
                                  </p:childTnLst>
                                </p:cTn>
                              </p:par>
                            </p:childTnLst>
                          </p:cTn>
                        </p:par>
                        <p:par>
                          <p:cTn id="50" fill="hold">
                            <p:stCondLst>
                              <p:cond delay="5500"/>
                            </p:stCondLst>
                            <p:childTnLst>
                              <p:par>
                                <p:cTn id="51" presetID="22" presetClass="entr" presetSubtype="8" fill="hold" grpId="0" nodeType="afterEffect">
                                  <p:stCondLst>
                                    <p:cond delay="0"/>
                                  </p:stCondLst>
                                  <p:childTnLst>
                                    <p:set>
                                      <p:cBhvr>
                                        <p:cTn id="52" dur="1" fill="hold">
                                          <p:stCondLst>
                                            <p:cond delay="0"/>
                                          </p:stCondLst>
                                        </p:cTn>
                                        <p:tgtEl>
                                          <p:spTgt spid="158"/>
                                        </p:tgtEl>
                                        <p:attrNameLst>
                                          <p:attrName>style.visibility</p:attrName>
                                        </p:attrNameLst>
                                      </p:cBhvr>
                                      <p:to>
                                        <p:strVal val="visible"/>
                                      </p:to>
                                    </p:set>
                                    <p:animEffect transition="in" filter="wipe(left)">
                                      <p:cBhvr>
                                        <p:cTn id="53" dur="500"/>
                                        <p:tgtEl>
                                          <p:spTgt spid="158"/>
                                        </p:tgtEl>
                                      </p:cBhvr>
                                    </p:animEffect>
                                  </p:childTnLst>
                                </p:cTn>
                              </p:par>
                            </p:childTnLst>
                          </p:cTn>
                        </p:par>
                        <p:par>
                          <p:cTn id="54" fill="hold">
                            <p:stCondLst>
                              <p:cond delay="6000"/>
                            </p:stCondLst>
                            <p:childTnLst>
                              <p:par>
                                <p:cTn id="55" presetID="23" presetClass="entr" presetSubtype="16" fill="hold" grpId="0" nodeType="afterEffect">
                                  <p:stCondLst>
                                    <p:cond delay="0"/>
                                  </p:stCondLst>
                                  <p:childTnLst>
                                    <p:set>
                                      <p:cBhvr>
                                        <p:cTn id="56" dur="1" fill="hold">
                                          <p:stCondLst>
                                            <p:cond delay="0"/>
                                          </p:stCondLst>
                                        </p:cTn>
                                        <p:tgtEl>
                                          <p:spTgt spid="8299"/>
                                        </p:tgtEl>
                                        <p:attrNameLst>
                                          <p:attrName>style.visibility</p:attrName>
                                        </p:attrNameLst>
                                      </p:cBhvr>
                                      <p:to>
                                        <p:strVal val="visible"/>
                                      </p:to>
                                    </p:set>
                                    <p:anim calcmode="lin" valueType="num">
                                      <p:cBhvr>
                                        <p:cTn id="57" dur="500" fill="hold"/>
                                        <p:tgtEl>
                                          <p:spTgt spid="8299"/>
                                        </p:tgtEl>
                                        <p:attrNameLst>
                                          <p:attrName>ppt_w</p:attrName>
                                        </p:attrNameLst>
                                      </p:cBhvr>
                                      <p:tavLst>
                                        <p:tav tm="0">
                                          <p:val>
                                            <p:fltVal val="0"/>
                                          </p:val>
                                        </p:tav>
                                        <p:tav tm="100000">
                                          <p:val>
                                            <p:strVal val="#ppt_w"/>
                                          </p:val>
                                        </p:tav>
                                      </p:tavLst>
                                    </p:anim>
                                    <p:anim calcmode="lin" valueType="num">
                                      <p:cBhvr>
                                        <p:cTn id="58" dur="500" fill="hold"/>
                                        <p:tgtEl>
                                          <p:spTgt spid="8299"/>
                                        </p:tgtEl>
                                        <p:attrNameLst>
                                          <p:attrName>ppt_h</p:attrName>
                                        </p:attrNameLst>
                                      </p:cBhvr>
                                      <p:tavLst>
                                        <p:tav tm="0">
                                          <p:val>
                                            <p:fltVal val="0"/>
                                          </p:val>
                                        </p:tav>
                                        <p:tav tm="100000">
                                          <p:val>
                                            <p:strVal val="#ppt_h"/>
                                          </p:val>
                                        </p:tav>
                                      </p:tavLst>
                                    </p:anim>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136"/>
                                        </p:tgtEl>
                                        <p:attrNameLst>
                                          <p:attrName>style.visibility</p:attrName>
                                        </p:attrNameLst>
                                      </p:cBhvr>
                                      <p:to>
                                        <p:strVal val="visible"/>
                                      </p:to>
                                    </p:set>
                                    <p:animEffect transition="in" filter="wipe(left)">
                                      <p:cBhvr>
                                        <p:cTn id="62" dur="500"/>
                                        <p:tgtEl>
                                          <p:spTgt spid="136"/>
                                        </p:tgtEl>
                                      </p:cBhvr>
                                    </p:animEffect>
                                  </p:childTnLst>
                                </p:cTn>
                              </p:par>
                            </p:childTnLst>
                          </p:cTn>
                        </p:par>
                        <p:par>
                          <p:cTn id="63" fill="hold">
                            <p:stCondLst>
                              <p:cond delay="7000"/>
                            </p:stCondLst>
                            <p:childTnLst>
                              <p:par>
                                <p:cTn id="64" presetID="22" presetClass="entr" presetSubtype="2" fill="hold" grpId="0" nodeType="afterEffect">
                                  <p:stCondLst>
                                    <p:cond delay="0"/>
                                  </p:stCondLst>
                                  <p:childTnLst>
                                    <p:set>
                                      <p:cBhvr>
                                        <p:cTn id="65" dur="1" fill="hold">
                                          <p:stCondLst>
                                            <p:cond delay="0"/>
                                          </p:stCondLst>
                                        </p:cTn>
                                        <p:tgtEl>
                                          <p:spTgt spid="138"/>
                                        </p:tgtEl>
                                        <p:attrNameLst>
                                          <p:attrName>style.visibility</p:attrName>
                                        </p:attrNameLst>
                                      </p:cBhvr>
                                      <p:to>
                                        <p:strVal val="visible"/>
                                      </p:to>
                                    </p:set>
                                    <p:animEffect transition="in" filter="wipe(right)">
                                      <p:cBhvr>
                                        <p:cTn id="66" dur="500"/>
                                        <p:tgtEl>
                                          <p:spTgt spid="138"/>
                                        </p:tgtEl>
                                      </p:cBhvr>
                                    </p:animEffect>
                                  </p:childTnLst>
                                </p:cTn>
                              </p:par>
                            </p:childTnLst>
                          </p:cTn>
                        </p:par>
                        <p:par>
                          <p:cTn id="67" fill="hold">
                            <p:stCondLst>
                              <p:cond delay="7500"/>
                            </p:stCondLst>
                            <p:childTnLst>
                              <p:par>
                                <p:cTn id="68" presetID="53" presetClass="entr" presetSubtype="16" fill="hold" grpId="0" nodeType="afterEffect">
                                  <p:stCondLst>
                                    <p:cond delay="0"/>
                                  </p:stCondLst>
                                  <p:childTnLst>
                                    <p:set>
                                      <p:cBhvr>
                                        <p:cTn id="69" dur="1" fill="hold">
                                          <p:stCondLst>
                                            <p:cond delay="0"/>
                                          </p:stCondLst>
                                        </p:cTn>
                                        <p:tgtEl>
                                          <p:spTgt spid="148"/>
                                        </p:tgtEl>
                                        <p:attrNameLst>
                                          <p:attrName>style.visibility</p:attrName>
                                        </p:attrNameLst>
                                      </p:cBhvr>
                                      <p:to>
                                        <p:strVal val="visible"/>
                                      </p:to>
                                    </p:set>
                                    <p:anim calcmode="lin" valueType="num">
                                      <p:cBhvr>
                                        <p:cTn id="70" dur="500" fill="hold"/>
                                        <p:tgtEl>
                                          <p:spTgt spid="148"/>
                                        </p:tgtEl>
                                        <p:attrNameLst>
                                          <p:attrName>ppt_w</p:attrName>
                                        </p:attrNameLst>
                                      </p:cBhvr>
                                      <p:tavLst>
                                        <p:tav tm="0">
                                          <p:val>
                                            <p:fltVal val="0"/>
                                          </p:val>
                                        </p:tav>
                                        <p:tav tm="100000">
                                          <p:val>
                                            <p:strVal val="#ppt_w"/>
                                          </p:val>
                                        </p:tav>
                                      </p:tavLst>
                                    </p:anim>
                                    <p:anim calcmode="lin" valueType="num">
                                      <p:cBhvr>
                                        <p:cTn id="71" dur="500" fill="hold"/>
                                        <p:tgtEl>
                                          <p:spTgt spid="148"/>
                                        </p:tgtEl>
                                        <p:attrNameLst>
                                          <p:attrName>ppt_h</p:attrName>
                                        </p:attrNameLst>
                                      </p:cBhvr>
                                      <p:tavLst>
                                        <p:tav tm="0">
                                          <p:val>
                                            <p:fltVal val="0"/>
                                          </p:val>
                                        </p:tav>
                                        <p:tav tm="100000">
                                          <p:val>
                                            <p:strVal val="#ppt_h"/>
                                          </p:val>
                                        </p:tav>
                                      </p:tavLst>
                                    </p:anim>
                                    <p:animEffect transition="in" filter="fade">
                                      <p:cBhvr>
                                        <p:cTn id="72" dur="500"/>
                                        <p:tgtEl>
                                          <p:spTgt spid="148"/>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Effect transition="in" filter="wipe(left)">
                                      <p:cBhvr>
                                        <p:cTn id="76" dur="500"/>
                                        <p:tgtEl>
                                          <p:spTgt spid="159"/>
                                        </p:tgtEl>
                                      </p:cBhvr>
                                    </p:animEffect>
                                  </p:childTnLst>
                                </p:cTn>
                              </p:par>
                            </p:childTnLst>
                          </p:cTn>
                        </p:par>
                        <p:par>
                          <p:cTn id="77" fill="hold">
                            <p:stCondLst>
                              <p:cond delay="8500"/>
                            </p:stCondLst>
                            <p:childTnLst>
                              <p:par>
                                <p:cTn id="78" presetID="23" presetClass="entr" presetSubtype="16" fill="hold" nodeType="afterEffect">
                                  <p:stCondLst>
                                    <p:cond delay="0"/>
                                  </p:stCondLst>
                                  <p:childTnLst>
                                    <p:set>
                                      <p:cBhvr>
                                        <p:cTn id="79" dur="1" fill="hold">
                                          <p:stCondLst>
                                            <p:cond delay="0"/>
                                          </p:stCondLst>
                                        </p:cTn>
                                        <p:tgtEl>
                                          <p:spTgt spid="130"/>
                                        </p:tgtEl>
                                        <p:attrNameLst>
                                          <p:attrName>style.visibility</p:attrName>
                                        </p:attrNameLst>
                                      </p:cBhvr>
                                      <p:to>
                                        <p:strVal val="visible"/>
                                      </p:to>
                                    </p:set>
                                    <p:anim calcmode="lin" valueType="num">
                                      <p:cBhvr>
                                        <p:cTn id="80" dur="500" fill="hold"/>
                                        <p:tgtEl>
                                          <p:spTgt spid="130"/>
                                        </p:tgtEl>
                                        <p:attrNameLst>
                                          <p:attrName>ppt_w</p:attrName>
                                        </p:attrNameLst>
                                      </p:cBhvr>
                                      <p:tavLst>
                                        <p:tav tm="0">
                                          <p:val>
                                            <p:fltVal val="0"/>
                                          </p:val>
                                        </p:tav>
                                        <p:tav tm="100000">
                                          <p:val>
                                            <p:strVal val="#ppt_w"/>
                                          </p:val>
                                        </p:tav>
                                      </p:tavLst>
                                    </p:anim>
                                    <p:anim calcmode="lin" valueType="num">
                                      <p:cBhvr>
                                        <p:cTn id="81" dur="500" fill="hold"/>
                                        <p:tgtEl>
                                          <p:spTgt spid="130"/>
                                        </p:tgtEl>
                                        <p:attrNameLst>
                                          <p:attrName>ppt_h</p:attrName>
                                        </p:attrNameLst>
                                      </p:cBhvr>
                                      <p:tavLst>
                                        <p:tav tm="0">
                                          <p:val>
                                            <p:fltVal val="0"/>
                                          </p:val>
                                        </p:tav>
                                        <p:tav tm="100000">
                                          <p:val>
                                            <p:strVal val="#ppt_h"/>
                                          </p:val>
                                        </p:tav>
                                      </p:tavLst>
                                    </p:anim>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5"/>
                                        </p:tgtEl>
                                        <p:attrNameLst>
                                          <p:attrName>style.visibility</p:attrName>
                                        </p:attrNameLst>
                                      </p:cBhvr>
                                      <p:to>
                                        <p:strVal val="visible"/>
                                      </p:to>
                                    </p:set>
                                    <p:animEffect transition="in" filter="wipe(left)">
                                      <p:cBhvr>
                                        <p:cTn id="85" dur="500"/>
                                        <p:tgtEl>
                                          <p:spTgt spid="135"/>
                                        </p:tgtEl>
                                      </p:cBhvr>
                                    </p:animEffect>
                                  </p:childTnLst>
                                </p:cTn>
                              </p:par>
                            </p:childTnLst>
                          </p:cTn>
                        </p:par>
                        <p:par>
                          <p:cTn id="86" fill="hold">
                            <p:stCondLst>
                              <p:cond delay="9500"/>
                            </p:stCondLst>
                            <p:childTnLst>
                              <p:par>
                                <p:cTn id="87" presetID="22" presetClass="entr" presetSubtype="2" fill="hold" grpId="0" nodeType="afterEffect">
                                  <p:stCondLst>
                                    <p:cond delay="0"/>
                                  </p:stCondLst>
                                  <p:childTnLst>
                                    <p:set>
                                      <p:cBhvr>
                                        <p:cTn id="88" dur="1" fill="hold">
                                          <p:stCondLst>
                                            <p:cond delay="0"/>
                                          </p:stCondLst>
                                        </p:cTn>
                                        <p:tgtEl>
                                          <p:spTgt spid="137"/>
                                        </p:tgtEl>
                                        <p:attrNameLst>
                                          <p:attrName>style.visibility</p:attrName>
                                        </p:attrNameLst>
                                      </p:cBhvr>
                                      <p:to>
                                        <p:strVal val="visible"/>
                                      </p:to>
                                    </p:set>
                                    <p:animEffect transition="in" filter="wipe(right)">
                                      <p:cBhvr>
                                        <p:cTn id="89" dur="500"/>
                                        <p:tgtEl>
                                          <p:spTgt spid="137"/>
                                        </p:tgtEl>
                                      </p:cBhvr>
                                    </p:animEffect>
                                  </p:childTnLst>
                                </p:cTn>
                              </p:par>
                            </p:childTnLst>
                          </p:cTn>
                        </p:par>
                        <p:par>
                          <p:cTn id="90" fill="hold">
                            <p:stCondLst>
                              <p:cond delay="10000"/>
                            </p:stCondLst>
                            <p:childTnLst>
                              <p:par>
                                <p:cTn id="91" presetID="53" presetClass="entr" presetSubtype="16" fill="hold" grpId="0" nodeType="afterEffect">
                                  <p:stCondLst>
                                    <p:cond delay="0"/>
                                  </p:stCondLst>
                                  <p:childTnLst>
                                    <p:set>
                                      <p:cBhvr>
                                        <p:cTn id="92" dur="1" fill="hold">
                                          <p:stCondLst>
                                            <p:cond delay="0"/>
                                          </p:stCondLst>
                                        </p:cTn>
                                        <p:tgtEl>
                                          <p:spTgt spid="149"/>
                                        </p:tgtEl>
                                        <p:attrNameLst>
                                          <p:attrName>style.visibility</p:attrName>
                                        </p:attrNameLst>
                                      </p:cBhvr>
                                      <p:to>
                                        <p:strVal val="visible"/>
                                      </p:to>
                                    </p:set>
                                    <p:anim calcmode="lin" valueType="num">
                                      <p:cBhvr>
                                        <p:cTn id="93" dur="500" fill="hold"/>
                                        <p:tgtEl>
                                          <p:spTgt spid="149"/>
                                        </p:tgtEl>
                                        <p:attrNameLst>
                                          <p:attrName>ppt_w</p:attrName>
                                        </p:attrNameLst>
                                      </p:cBhvr>
                                      <p:tavLst>
                                        <p:tav tm="0">
                                          <p:val>
                                            <p:fltVal val="0"/>
                                          </p:val>
                                        </p:tav>
                                        <p:tav tm="100000">
                                          <p:val>
                                            <p:strVal val="#ppt_w"/>
                                          </p:val>
                                        </p:tav>
                                      </p:tavLst>
                                    </p:anim>
                                    <p:anim calcmode="lin" valueType="num">
                                      <p:cBhvr>
                                        <p:cTn id="94" dur="500" fill="hold"/>
                                        <p:tgtEl>
                                          <p:spTgt spid="149"/>
                                        </p:tgtEl>
                                        <p:attrNameLst>
                                          <p:attrName>ppt_h</p:attrName>
                                        </p:attrNameLst>
                                      </p:cBhvr>
                                      <p:tavLst>
                                        <p:tav tm="0">
                                          <p:val>
                                            <p:fltVal val="0"/>
                                          </p:val>
                                        </p:tav>
                                        <p:tav tm="100000">
                                          <p:val>
                                            <p:strVal val="#ppt_h"/>
                                          </p:val>
                                        </p:tav>
                                      </p:tavLst>
                                    </p:anim>
                                    <p:animEffect transition="in" filter="fade">
                                      <p:cBhvr>
                                        <p:cTn id="95" dur="500"/>
                                        <p:tgtEl>
                                          <p:spTgt spid="149"/>
                                        </p:tgtEl>
                                      </p:cBhvr>
                                    </p:animEffect>
                                  </p:childTnLst>
                                </p:cTn>
                              </p:par>
                            </p:childTnLst>
                          </p:cTn>
                        </p:par>
                        <p:par>
                          <p:cTn id="96" fill="hold">
                            <p:stCondLst>
                              <p:cond delay="10500"/>
                            </p:stCondLst>
                            <p:childTnLst>
                              <p:par>
                                <p:cTn id="97" presetID="22" presetClass="entr" presetSubtype="8" fill="hold" grpId="0" nodeType="afterEffect">
                                  <p:stCondLst>
                                    <p:cond delay="0"/>
                                  </p:stCondLst>
                                  <p:childTnLst>
                                    <p:set>
                                      <p:cBhvr>
                                        <p:cTn id="98" dur="1" fill="hold">
                                          <p:stCondLst>
                                            <p:cond delay="0"/>
                                          </p:stCondLst>
                                        </p:cTn>
                                        <p:tgtEl>
                                          <p:spTgt spid="160"/>
                                        </p:tgtEl>
                                        <p:attrNameLst>
                                          <p:attrName>style.visibility</p:attrName>
                                        </p:attrNameLst>
                                      </p:cBhvr>
                                      <p:to>
                                        <p:strVal val="visible"/>
                                      </p:to>
                                    </p:set>
                                    <p:animEffect transition="in" filter="wipe(left)">
                                      <p:cBhvr>
                                        <p:cTn id="99" dur="500"/>
                                        <p:tgtEl>
                                          <p:spTgt spid="160"/>
                                        </p:tgtEl>
                                      </p:cBhvr>
                                    </p:animEffect>
                                  </p:childTnLst>
                                </p:cTn>
                              </p:par>
                            </p:childTnLst>
                          </p:cTn>
                        </p:par>
                        <p:par>
                          <p:cTn id="100" fill="hold">
                            <p:stCondLst>
                              <p:cond delay="11000"/>
                            </p:stCondLst>
                            <p:childTnLst>
                              <p:par>
                                <p:cTn id="101" presetID="23" presetClass="entr" presetSubtype="16" fill="hold" nodeType="afterEffect">
                                  <p:stCondLst>
                                    <p:cond delay="0"/>
                                  </p:stCondLst>
                                  <p:childTnLst>
                                    <p:set>
                                      <p:cBhvr>
                                        <p:cTn id="102" dur="1" fill="hold">
                                          <p:stCondLst>
                                            <p:cond delay="0"/>
                                          </p:stCondLst>
                                        </p:cTn>
                                        <p:tgtEl>
                                          <p:spTgt spid="131"/>
                                        </p:tgtEl>
                                        <p:attrNameLst>
                                          <p:attrName>style.visibility</p:attrName>
                                        </p:attrNameLst>
                                      </p:cBhvr>
                                      <p:to>
                                        <p:strVal val="visible"/>
                                      </p:to>
                                    </p:set>
                                    <p:anim calcmode="lin" valueType="num">
                                      <p:cBhvr>
                                        <p:cTn id="103" dur="500" fill="hold"/>
                                        <p:tgtEl>
                                          <p:spTgt spid="131"/>
                                        </p:tgtEl>
                                        <p:attrNameLst>
                                          <p:attrName>ppt_w</p:attrName>
                                        </p:attrNameLst>
                                      </p:cBhvr>
                                      <p:tavLst>
                                        <p:tav tm="0">
                                          <p:val>
                                            <p:fltVal val="0"/>
                                          </p:val>
                                        </p:tav>
                                        <p:tav tm="100000">
                                          <p:val>
                                            <p:strVal val="#ppt_w"/>
                                          </p:val>
                                        </p:tav>
                                      </p:tavLst>
                                    </p:anim>
                                    <p:anim calcmode="lin" valueType="num">
                                      <p:cBhvr>
                                        <p:cTn id="104" dur="500" fill="hold"/>
                                        <p:tgtEl>
                                          <p:spTgt spid="13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 grpId="0" animBg="1"/>
      <p:bldP spid="135" grpId="0" animBg="1"/>
      <p:bldP spid="136" grpId="0" animBg="1"/>
      <p:bldP spid="134" grpId="0" animBg="1"/>
      <p:bldP spid="133" grpId="0" animBg="1"/>
      <p:bldP spid="137" grpId="0" animBg="1"/>
      <p:bldP spid="138" grpId="0" animBg="1"/>
      <p:bldP spid="139" grpId="0" animBg="1"/>
      <p:bldP spid="140" grpId="0" animBg="1"/>
      <p:bldP spid="8299" grpId="0" animBg="1"/>
      <p:bldP spid="145" grpId="0" animBg="1"/>
      <p:bldP spid="146" grpId="0"/>
      <p:bldP spid="147" grpId="0" animBg="1"/>
      <p:bldP spid="148" grpId="0" animBg="1"/>
      <p:bldP spid="149" grpId="0" animBg="1"/>
      <p:bldP spid="158" grpId="0"/>
      <p:bldP spid="159" grpId="0"/>
      <p:bldP spid="16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351825"/>
            <a:ext cx="12192000" cy="5175976"/>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4" name="Group 63"/>
          <p:cNvGrpSpPr/>
          <p:nvPr/>
        </p:nvGrpSpPr>
        <p:grpSpPr>
          <a:xfrm>
            <a:off x="3080051" y="1848470"/>
            <a:ext cx="1959053" cy="783621"/>
            <a:chOff x="2310038" y="1386352"/>
            <a:chExt cx="1469290" cy="587716"/>
          </a:xfrm>
        </p:grpSpPr>
        <p:sp>
          <p:nvSpPr>
            <p:cNvPr id="33" name="Freeform 32"/>
            <p:cNvSpPr/>
            <p:nvPr/>
          </p:nvSpPr>
          <p:spPr>
            <a:xfrm>
              <a:off x="2310038" y="1386352"/>
              <a:ext cx="1469290" cy="587716"/>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2726591" y="1587876"/>
              <a:ext cx="830660"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0" name="Group 9"/>
          <p:cNvGrpSpPr/>
          <p:nvPr/>
        </p:nvGrpSpPr>
        <p:grpSpPr>
          <a:xfrm>
            <a:off x="1026585" y="1768220"/>
            <a:ext cx="2360304" cy="944121"/>
            <a:chOff x="1026585" y="1768220"/>
            <a:chExt cx="2360304" cy="944121"/>
          </a:xfrm>
        </p:grpSpPr>
        <p:sp>
          <p:nvSpPr>
            <p:cNvPr id="32" name="Freeform 31"/>
            <p:cNvSpPr/>
            <p:nvPr/>
          </p:nvSpPr>
          <p:spPr>
            <a:xfrm>
              <a:off x="1026585" y="1768220"/>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0B0F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4" name="Freeform 43"/>
            <p:cNvSpPr>
              <a:spLocks noChangeAspect="1" noEditPoints="1"/>
            </p:cNvSpPr>
            <p:nvPr/>
          </p:nvSpPr>
          <p:spPr bwMode="auto">
            <a:xfrm>
              <a:off x="2053976" y="1904600"/>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0"/>
          <p:cNvGrpSpPr/>
          <p:nvPr/>
        </p:nvGrpSpPr>
        <p:grpSpPr>
          <a:xfrm>
            <a:off x="1026585" y="2844518"/>
            <a:ext cx="2360304" cy="944121"/>
            <a:chOff x="1026585" y="2844518"/>
            <a:chExt cx="2360304" cy="944121"/>
          </a:xfrm>
        </p:grpSpPr>
        <p:sp>
          <p:nvSpPr>
            <p:cNvPr id="35" name="Freeform 34"/>
            <p:cNvSpPr/>
            <p:nvPr/>
          </p:nvSpPr>
          <p:spPr>
            <a:xfrm>
              <a:off x="1026585" y="28445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8" name="Freeform 10"/>
            <p:cNvSpPr>
              <a:spLocks noChangeAspect="1" noEditPoints="1"/>
            </p:cNvSpPr>
            <p:nvPr/>
          </p:nvSpPr>
          <p:spPr bwMode="auto">
            <a:xfrm>
              <a:off x="1991863" y="3010131"/>
              <a:ext cx="562356" cy="548640"/>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2" name="Group 11"/>
          <p:cNvGrpSpPr/>
          <p:nvPr/>
        </p:nvGrpSpPr>
        <p:grpSpPr>
          <a:xfrm>
            <a:off x="1026585" y="3920818"/>
            <a:ext cx="2360304" cy="944121"/>
            <a:chOff x="1026585" y="3920818"/>
            <a:chExt cx="2360304" cy="944121"/>
          </a:xfrm>
        </p:grpSpPr>
        <p:sp>
          <p:nvSpPr>
            <p:cNvPr id="39" name="Freeform 38"/>
            <p:cNvSpPr/>
            <p:nvPr/>
          </p:nvSpPr>
          <p:spPr>
            <a:xfrm>
              <a:off x="1026585" y="392081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A5A5A5"/>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50" name="Freeform 65"/>
            <p:cNvSpPr>
              <a:spLocks noChangeAspect="1" noEditPoints="1"/>
            </p:cNvSpPr>
            <p:nvPr/>
          </p:nvSpPr>
          <p:spPr bwMode="auto">
            <a:xfrm>
              <a:off x="1926222" y="4132817"/>
              <a:ext cx="693637" cy="548640"/>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3" name="Group 12"/>
          <p:cNvGrpSpPr/>
          <p:nvPr/>
        </p:nvGrpSpPr>
        <p:grpSpPr>
          <a:xfrm>
            <a:off x="1026585" y="5019588"/>
            <a:ext cx="2360304" cy="944121"/>
            <a:chOff x="1026585" y="5019588"/>
            <a:chExt cx="2360304" cy="944121"/>
          </a:xfrm>
        </p:grpSpPr>
        <p:sp>
          <p:nvSpPr>
            <p:cNvPr id="42" name="Freeform 41"/>
            <p:cNvSpPr/>
            <p:nvPr/>
          </p:nvSpPr>
          <p:spPr>
            <a:xfrm>
              <a:off x="1026585" y="5019588"/>
              <a:ext cx="2360304" cy="944121"/>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FFC000"/>
            </a:solidFill>
            <a:ln>
              <a:noFill/>
            </a:ln>
            <a:effectLst>
              <a:outerShdw blurRad="50800" dist="38100" dir="2700000" algn="tl"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grpSp>
          <p:nvGrpSpPr>
            <p:cNvPr id="51" name="Группа 25"/>
            <p:cNvGrpSpPr>
              <a:grpSpLocks noChangeAspect="1"/>
            </p:cNvGrpSpPr>
            <p:nvPr/>
          </p:nvGrpSpPr>
          <p:grpSpPr>
            <a:xfrm>
              <a:off x="1977375" y="5206737"/>
              <a:ext cx="610015"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67"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6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grpSp>
        <p:nvGrpSpPr>
          <p:cNvPr id="6" name="Group 5"/>
          <p:cNvGrpSpPr/>
          <p:nvPr/>
        </p:nvGrpSpPr>
        <p:grpSpPr>
          <a:xfrm>
            <a:off x="5375651" y="1848188"/>
            <a:ext cx="6419088" cy="967073"/>
            <a:chOff x="5375651" y="1839346"/>
            <a:chExt cx="6419088" cy="967073"/>
          </a:xfrm>
        </p:grpSpPr>
        <p:sp>
          <p:nvSpPr>
            <p:cNvPr id="73" name="TextBox 72"/>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74" name="Rectangle 73"/>
            <p:cNvSpPr/>
            <p:nvPr/>
          </p:nvSpPr>
          <p:spPr>
            <a:xfrm>
              <a:off x="5375651" y="1839346"/>
              <a:ext cx="1207008" cy="365760"/>
            </a:xfrm>
            <a:prstGeom prst="rect">
              <a:avLst/>
            </a:prstGeom>
            <a:solidFill>
              <a:srgbClr val="00B0F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9" name="Group 8"/>
          <p:cNvGrpSpPr/>
          <p:nvPr/>
        </p:nvGrpSpPr>
        <p:grpSpPr>
          <a:xfrm>
            <a:off x="3080051" y="2924768"/>
            <a:ext cx="1959053" cy="783621"/>
            <a:chOff x="3080051" y="2924768"/>
            <a:chExt cx="1959053" cy="783621"/>
          </a:xfrm>
        </p:grpSpPr>
        <p:sp>
          <p:nvSpPr>
            <p:cNvPr id="36" name="Freeform 35"/>
            <p:cNvSpPr/>
            <p:nvPr/>
          </p:nvSpPr>
          <p:spPr>
            <a:xfrm>
              <a:off x="3080051" y="292476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5" name="Text Placeholder 3"/>
            <p:cNvSpPr txBox="1">
              <a:spLocks/>
            </p:cNvSpPr>
            <p:nvPr/>
          </p:nvSpPr>
          <p:spPr>
            <a:xfrm>
              <a:off x="3635455" y="3193467"/>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8" name="Group 7"/>
          <p:cNvGrpSpPr/>
          <p:nvPr/>
        </p:nvGrpSpPr>
        <p:grpSpPr>
          <a:xfrm>
            <a:off x="3080051" y="4001067"/>
            <a:ext cx="1959053" cy="783621"/>
            <a:chOff x="3080051" y="4001067"/>
            <a:chExt cx="1959053" cy="783621"/>
          </a:xfrm>
        </p:grpSpPr>
        <p:sp>
          <p:nvSpPr>
            <p:cNvPr id="40" name="Freeform 39"/>
            <p:cNvSpPr/>
            <p:nvPr/>
          </p:nvSpPr>
          <p:spPr>
            <a:xfrm>
              <a:off x="3080051" y="400106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dirty="0"/>
            </a:p>
          </p:txBody>
        </p:sp>
        <p:sp>
          <p:nvSpPr>
            <p:cNvPr id="76" name="Text Placeholder 3"/>
            <p:cNvSpPr txBox="1">
              <a:spLocks/>
            </p:cNvSpPr>
            <p:nvPr/>
          </p:nvSpPr>
          <p:spPr>
            <a:xfrm>
              <a:off x="3635455" y="4269766"/>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 name="Group 6"/>
          <p:cNvGrpSpPr/>
          <p:nvPr/>
        </p:nvGrpSpPr>
        <p:grpSpPr>
          <a:xfrm>
            <a:off x="3080051" y="5099836"/>
            <a:ext cx="1959053" cy="783621"/>
            <a:chOff x="3080051" y="5099836"/>
            <a:chExt cx="1959053" cy="783621"/>
          </a:xfrm>
        </p:grpSpPr>
        <p:sp>
          <p:nvSpPr>
            <p:cNvPr id="43" name="Freeform 42"/>
            <p:cNvSpPr/>
            <p:nvPr/>
          </p:nvSpPr>
          <p:spPr>
            <a:xfrm>
              <a:off x="3080051" y="509983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7" name="Text Placeholder 3"/>
            <p:cNvSpPr txBox="1">
              <a:spLocks/>
            </p:cNvSpPr>
            <p:nvPr/>
          </p:nvSpPr>
          <p:spPr>
            <a:xfrm>
              <a:off x="3635455" y="5368535"/>
              <a:ext cx="1107546" cy="246221"/>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2">
                      <a:lumMod val="10000"/>
                    </a:schemeClr>
                  </a:solidFill>
                </a:rPr>
                <a:t>Lorem Ipsum</a:t>
              </a:r>
            </a:p>
          </p:txBody>
        </p:sp>
      </p:grpSp>
      <p:grpSp>
        <p:nvGrpSpPr>
          <p:cNvPr id="78" name="Group 77"/>
          <p:cNvGrpSpPr/>
          <p:nvPr/>
        </p:nvGrpSpPr>
        <p:grpSpPr>
          <a:xfrm>
            <a:off x="5375651" y="2924768"/>
            <a:ext cx="6419088" cy="967073"/>
            <a:chOff x="5375651" y="1839346"/>
            <a:chExt cx="6419088" cy="967073"/>
          </a:xfrm>
        </p:grpSpPr>
        <p:sp>
          <p:nvSpPr>
            <p:cNvPr id="79" name="TextBox 78"/>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0" name="Rectangle 79"/>
            <p:cNvSpPr/>
            <p:nvPr/>
          </p:nvSpPr>
          <p:spPr>
            <a:xfrm>
              <a:off x="5375651" y="1839346"/>
              <a:ext cx="1207008" cy="365760"/>
            </a:xfrm>
            <a:prstGeom prst="rect">
              <a:avLst/>
            </a:prstGeom>
            <a:solidFill>
              <a:srgbClr val="ED7D3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81" name="Group 80"/>
          <p:cNvGrpSpPr/>
          <p:nvPr/>
        </p:nvGrpSpPr>
        <p:grpSpPr>
          <a:xfrm>
            <a:off x="5375651" y="4001067"/>
            <a:ext cx="6419088" cy="967073"/>
            <a:chOff x="5375651" y="1839346"/>
            <a:chExt cx="6419088" cy="967073"/>
          </a:xfrm>
        </p:grpSpPr>
        <p:sp>
          <p:nvSpPr>
            <p:cNvPr id="82" name="TextBox 81"/>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3" name="Rectangle 82"/>
            <p:cNvSpPr/>
            <p:nvPr/>
          </p:nvSpPr>
          <p:spPr>
            <a:xfrm>
              <a:off x="5375651" y="1839346"/>
              <a:ext cx="1207008" cy="365760"/>
            </a:xfrm>
            <a:prstGeom prst="rect">
              <a:avLst/>
            </a:prstGeom>
            <a:solidFill>
              <a:srgbClr val="A5A5A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84" name="Group 83"/>
          <p:cNvGrpSpPr/>
          <p:nvPr/>
        </p:nvGrpSpPr>
        <p:grpSpPr>
          <a:xfrm>
            <a:off x="5375651" y="5099836"/>
            <a:ext cx="6419088" cy="967073"/>
            <a:chOff x="5375651" y="1839346"/>
            <a:chExt cx="6419088" cy="967073"/>
          </a:xfrm>
        </p:grpSpPr>
        <p:sp>
          <p:nvSpPr>
            <p:cNvPr id="85" name="TextBox 84"/>
            <p:cNvSpPr txBox="1"/>
            <p:nvPr/>
          </p:nvSpPr>
          <p:spPr>
            <a:xfrm>
              <a:off x="5375651" y="2221644"/>
              <a:ext cx="6419088" cy="584775"/>
            </a:xfrm>
            <a:prstGeom prst="rect">
              <a:avLst/>
            </a:prstGeom>
            <a:noFill/>
          </p:spPr>
          <p:txBody>
            <a:bodyPr wrap="square" rtlCol="0">
              <a:spAutoFit/>
            </a:bodyPr>
            <a:lstStyle/>
            <a:p>
              <a:r>
                <a:rPr lang="en-US" sz="1600" dirty="0">
                  <a:solidFill>
                    <a:schemeClr val="bg1">
                      <a:lumMod val="75000"/>
                    </a:schemeClr>
                  </a:solidFill>
                </a:rPr>
                <a:t>Lorem ipsum dolor sit amet, consectetur adipiscing elit, sed do eiusmod tempor incididunt ut labore et dolore magna aliqua. </a:t>
              </a:r>
            </a:p>
          </p:txBody>
        </p:sp>
        <p:sp>
          <p:nvSpPr>
            <p:cNvPr id="86" name="Rectangle 85"/>
            <p:cNvSpPr/>
            <p:nvPr/>
          </p:nvSpPr>
          <p:spPr>
            <a:xfrm>
              <a:off x="5375651" y="1839346"/>
              <a:ext cx="1207008" cy="365760"/>
            </a:xfrm>
            <a:prstGeom prst="rect">
              <a:avLst/>
            </a:prstGeom>
            <a:solidFill>
              <a:srgbClr val="FFC0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Tree>
    <p:extLst>
      <p:ext uri="{BB962C8B-B14F-4D97-AF65-F5344CB8AC3E}">
        <p14:creationId xmlns:p14="http://schemas.microsoft.com/office/powerpoint/2010/main" val="3103455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2" fill="hold" nodeType="afterEffect">
                                  <p:stCondLst>
                                    <p:cond delay="0"/>
                                  </p:stCondLst>
                                  <p:childTnLst>
                                    <p:set>
                                      <p:cBhvr>
                                        <p:cTn id="15" dur="1" fill="hold">
                                          <p:stCondLst>
                                            <p:cond delay="0"/>
                                          </p:stCondLst>
                                        </p:cTn>
                                        <p:tgtEl>
                                          <p:spTgt spid="64"/>
                                        </p:tgtEl>
                                        <p:attrNameLst>
                                          <p:attrName>style.visibility</p:attrName>
                                        </p:attrNameLst>
                                      </p:cBhvr>
                                      <p:to>
                                        <p:strVal val="visible"/>
                                      </p:to>
                                    </p:set>
                                    <p:anim calcmode="lin" valueType="num">
                                      <p:cBhvr additive="base">
                                        <p:cTn id="16" dur="500" fill="hold"/>
                                        <p:tgtEl>
                                          <p:spTgt spid="64"/>
                                        </p:tgtEl>
                                        <p:attrNameLst>
                                          <p:attrName>ppt_x</p:attrName>
                                        </p:attrNameLst>
                                      </p:cBhvr>
                                      <p:tavLst>
                                        <p:tav tm="0">
                                          <p:val>
                                            <p:strVal val="1+#ppt_w/2"/>
                                          </p:val>
                                        </p:tav>
                                        <p:tav tm="100000">
                                          <p:val>
                                            <p:strVal val="#ppt_x"/>
                                          </p:val>
                                        </p:tav>
                                      </p:tavLst>
                                    </p:anim>
                                    <p:anim calcmode="lin" valueType="num">
                                      <p:cBhvr additive="base">
                                        <p:cTn id="17" dur="500" fill="hold"/>
                                        <p:tgtEl>
                                          <p:spTgt spid="64"/>
                                        </p:tgtEl>
                                        <p:attrNameLst>
                                          <p:attrName>ppt_y</p:attrName>
                                        </p:attrNameLst>
                                      </p:cBhvr>
                                      <p:tavLst>
                                        <p:tav tm="0">
                                          <p:val>
                                            <p:strVal val="#ppt_y"/>
                                          </p:val>
                                        </p:tav>
                                        <p:tav tm="100000">
                                          <p:val>
                                            <p:strVal val="#ppt_y"/>
                                          </p:val>
                                        </p:tav>
                                      </p:tavLst>
                                    </p:anim>
                                  </p:childTnLst>
                                </p:cTn>
                              </p:par>
                            </p:childTnLst>
                          </p:cTn>
                        </p:par>
                        <p:par>
                          <p:cTn id="18" fill="hold">
                            <p:stCondLst>
                              <p:cond delay="2000"/>
                            </p:stCondLst>
                            <p:childTnLst>
                              <p:par>
                                <p:cTn id="19" presetID="22" presetClass="entr" presetSubtype="8"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left)">
                                      <p:cBhvr>
                                        <p:cTn id="21" dur="1000"/>
                                        <p:tgtEl>
                                          <p:spTgt spid="6"/>
                                        </p:tgtEl>
                                      </p:cBhvr>
                                    </p:animEffect>
                                  </p:childTnLst>
                                </p:cTn>
                              </p:par>
                            </p:childTnLst>
                          </p:cTn>
                        </p:par>
                        <p:par>
                          <p:cTn id="22" fill="hold">
                            <p:stCondLst>
                              <p:cond delay="3000"/>
                            </p:stCondLst>
                            <p:childTnLst>
                              <p:par>
                                <p:cTn id="23" presetID="2" presetClass="entr" presetSubtype="8"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additive="base">
                                        <p:cTn id="25" dur="500" fill="hold"/>
                                        <p:tgtEl>
                                          <p:spTgt spid="11"/>
                                        </p:tgtEl>
                                        <p:attrNameLst>
                                          <p:attrName>ppt_x</p:attrName>
                                        </p:attrNameLst>
                                      </p:cBhvr>
                                      <p:tavLst>
                                        <p:tav tm="0">
                                          <p:val>
                                            <p:strVal val="0-#ppt_w/2"/>
                                          </p:val>
                                        </p:tav>
                                        <p:tav tm="100000">
                                          <p:val>
                                            <p:strVal val="#ppt_x"/>
                                          </p:val>
                                        </p:tav>
                                      </p:tavLst>
                                    </p:anim>
                                    <p:anim calcmode="lin" valueType="num">
                                      <p:cBhvr additive="base">
                                        <p:cTn id="26" dur="500" fill="hold"/>
                                        <p:tgtEl>
                                          <p:spTgt spid="11"/>
                                        </p:tgtEl>
                                        <p:attrNameLst>
                                          <p:attrName>ppt_y</p:attrName>
                                        </p:attrNameLst>
                                      </p:cBhvr>
                                      <p:tavLst>
                                        <p:tav tm="0">
                                          <p:val>
                                            <p:strVal val="#ppt_y"/>
                                          </p:val>
                                        </p:tav>
                                        <p:tav tm="100000">
                                          <p:val>
                                            <p:strVal val="#ppt_y"/>
                                          </p:val>
                                        </p:tav>
                                      </p:tavLst>
                                    </p:anim>
                                  </p:childTnLst>
                                </p:cTn>
                              </p:par>
                            </p:childTnLst>
                          </p:cTn>
                        </p:par>
                        <p:par>
                          <p:cTn id="27" fill="hold">
                            <p:stCondLst>
                              <p:cond delay="3500"/>
                            </p:stCondLst>
                            <p:childTnLst>
                              <p:par>
                                <p:cTn id="28" presetID="2" presetClass="entr" presetSubtype="2"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additive="base">
                                        <p:cTn id="30" dur="500" fill="hold"/>
                                        <p:tgtEl>
                                          <p:spTgt spid="9"/>
                                        </p:tgtEl>
                                        <p:attrNameLst>
                                          <p:attrName>ppt_x</p:attrName>
                                        </p:attrNameLst>
                                      </p:cBhvr>
                                      <p:tavLst>
                                        <p:tav tm="0">
                                          <p:val>
                                            <p:strVal val="1+#ppt_w/2"/>
                                          </p:val>
                                        </p:tav>
                                        <p:tav tm="100000">
                                          <p:val>
                                            <p:strVal val="#ppt_x"/>
                                          </p:val>
                                        </p:tav>
                                      </p:tavLst>
                                    </p:anim>
                                    <p:anim calcmode="lin" valueType="num">
                                      <p:cBhvr additive="base">
                                        <p:cTn id="31" dur="500" fill="hold"/>
                                        <p:tgtEl>
                                          <p:spTgt spid="9"/>
                                        </p:tgtEl>
                                        <p:attrNameLst>
                                          <p:attrName>ppt_y</p:attrName>
                                        </p:attrNameLst>
                                      </p:cBhvr>
                                      <p:tavLst>
                                        <p:tav tm="0">
                                          <p:val>
                                            <p:strVal val="#ppt_y"/>
                                          </p:val>
                                        </p:tav>
                                        <p:tav tm="100000">
                                          <p:val>
                                            <p:strVal val="#ppt_y"/>
                                          </p:val>
                                        </p:tav>
                                      </p:tavLst>
                                    </p:anim>
                                  </p:childTnLst>
                                </p:cTn>
                              </p:par>
                            </p:childTnLst>
                          </p:cTn>
                        </p:par>
                        <p:par>
                          <p:cTn id="32" fill="hold">
                            <p:stCondLst>
                              <p:cond delay="4000"/>
                            </p:stCondLst>
                            <p:childTnLst>
                              <p:par>
                                <p:cTn id="33" presetID="22" presetClass="entr" presetSubtype="8" fill="hold" nodeType="afterEffect">
                                  <p:stCondLst>
                                    <p:cond delay="0"/>
                                  </p:stCondLst>
                                  <p:childTnLst>
                                    <p:set>
                                      <p:cBhvr>
                                        <p:cTn id="34" dur="1" fill="hold">
                                          <p:stCondLst>
                                            <p:cond delay="0"/>
                                          </p:stCondLst>
                                        </p:cTn>
                                        <p:tgtEl>
                                          <p:spTgt spid="78"/>
                                        </p:tgtEl>
                                        <p:attrNameLst>
                                          <p:attrName>style.visibility</p:attrName>
                                        </p:attrNameLst>
                                      </p:cBhvr>
                                      <p:to>
                                        <p:strVal val="visible"/>
                                      </p:to>
                                    </p:set>
                                    <p:animEffect transition="in" filter="wipe(left)">
                                      <p:cBhvr>
                                        <p:cTn id="35" dur="1000"/>
                                        <p:tgtEl>
                                          <p:spTgt spid="78"/>
                                        </p:tgtEl>
                                      </p:cBhvr>
                                    </p:animEffect>
                                  </p:childTnLst>
                                </p:cTn>
                              </p:par>
                            </p:childTnLst>
                          </p:cTn>
                        </p:par>
                        <p:par>
                          <p:cTn id="36" fill="hold">
                            <p:stCondLst>
                              <p:cond delay="5000"/>
                            </p:stCondLst>
                            <p:childTnLst>
                              <p:par>
                                <p:cTn id="37" presetID="2" presetClass="entr" presetSubtype="8" fill="hold" nodeType="after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500" fill="hold"/>
                                        <p:tgtEl>
                                          <p:spTgt spid="12"/>
                                        </p:tgtEl>
                                        <p:attrNameLst>
                                          <p:attrName>ppt_x</p:attrName>
                                        </p:attrNameLst>
                                      </p:cBhvr>
                                      <p:tavLst>
                                        <p:tav tm="0">
                                          <p:val>
                                            <p:strVal val="0-#ppt_w/2"/>
                                          </p:val>
                                        </p:tav>
                                        <p:tav tm="100000">
                                          <p:val>
                                            <p:strVal val="#ppt_x"/>
                                          </p:val>
                                        </p:tav>
                                      </p:tavLst>
                                    </p:anim>
                                    <p:anim calcmode="lin" valueType="num">
                                      <p:cBhvr additive="base">
                                        <p:cTn id="40" dur="500" fill="hold"/>
                                        <p:tgtEl>
                                          <p:spTgt spid="12"/>
                                        </p:tgtEl>
                                        <p:attrNameLst>
                                          <p:attrName>ppt_y</p:attrName>
                                        </p:attrNameLst>
                                      </p:cBhvr>
                                      <p:tavLst>
                                        <p:tav tm="0">
                                          <p:val>
                                            <p:strVal val="#ppt_y"/>
                                          </p:val>
                                        </p:tav>
                                        <p:tav tm="100000">
                                          <p:val>
                                            <p:strVal val="#ppt_y"/>
                                          </p:val>
                                        </p:tav>
                                      </p:tavLst>
                                    </p:anim>
                                  </p:childTnLst>
                                </p:cTn>
                              </p:par>
                            </p:childTnLst>
                          </p:cTn>
                        </p:par>
                        <p:par>
                          <p:cTn id="41" fill="hold">
                            <p:stCondLst>
                              <p:cond delay="5500"/>
                            </p:stCondLst>
                            <p:childTnLst>
                              <p:par>
                                <p:cTn id="42" presetID="2" presetClass="entr" presetSubtype="2" fill="hold" nodeType="afterEffect">
                                  <p:stCondLst>
                                    <p:cond delay="0"/>
                                  </p:stCondLst>
                                  <p:childTnLst>
                                    <p:set>
                                      <p:cBhvr>
                                        <p:cTn id="43" dur="1" fill="hold">
                                          <p:stCondLst>
                                            <p:cond delay="0"/>
                                          </p:stCondLst>
                                        </p:cTn>
                                        <p:tgtEl>
                                          <p:spTgt spid="8"/>
                                        </p:tgtEl>
                                        <p:attrNameLst>
                                          <p:attrName>style.visibility</p:attrName>
                                        </p:attrNameLst>
                                      </p:cBhvr>
                                      <p:to>
                                        <p:strVal val="visible"/>
                                      </p:to>
                                    </p:set>
                                    <p:anim calcmode="lin" valueType="num">
                                      <p:cBhvr additive="base">
                                        <p:cTn id="44" dur="500" fill="hold"/>
                                        <p:tgtEl>
                                          <p:spTgt spid="8"/>
                                        </p:tgtEl>
                                        <p:attrNameLst>
                                          <p:attrName>ppt_x</p:attrName>
                                        </p:attrNameLst>
                                      </p:cBhvr>
                                      <p:tavLst>
                                        <p:tav tm="0">
                                          <p:val>
                                            <p:strVal val="1+#ppt_w/2"/>
                                          </p:val>
                                        </p:tav>
                                        <p:tav tm="100000">
                                          <p:val>
                                            <p:strVal val="#ppt_x"/>
                                          </p:val>
                                        </p:tav>
                                      </p:tavLst>
                                    </p:anim>
                                    <p:anim calcmode="lin" valueType="num">
                                      <p:cBhvr additive="base">
                                        <p:cTn id="45" dur="500" fill="hold"/>
                                        <p:tgtEl>
                                          <p:spTgt spid="8"/>
                                        </p:tgtEl>
                                        <p:attrNameLst>
                                          <p:attrName>ppt_y</p:attrName>
                                        </p:attrNameLst>
                                      </p:cBhvr>
                                      <p:tavLst>
                                        <p:tav tm="0">
                                          <p:val>
                                            <p:strVal val="#ppt_y"/>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wipe(left)">
                                      <p:cBhvr>
                                        <p:cTn id="49" dur="1000"/>
                                        <p:tgtEl>
                                          <p:spTgt spid="81"/>
                                        </p:tgtEl>
                                      </p:cBhvr>
                                    </p:animEffect>
                                  </p:childTnLst>
                                </p:cTn>
                              </p:par>
                            </p:childTnLst>
                          </p:cTn>
                        </p:par>
                        <p:par>
                          <p:cTn id="50" fill="hold">
                            <p:stCondLst>
                              <p:cond delay="7000"/>
                            </p:stCondLst>
                            <p:childTnLst>
                              <p:par>
                                <p:cTn id="51" presetID="2" presetClass="entr" presetSubtype="8"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500" fill="hold"/>
                                        <p:tgtEl>
                                          <p:spTgt spid="13"/>
                                        </p:tgtEl>
                                        <p:attrNameLst>
                                          <p:attrName>ppt_x</p:attrName>
                                        </p:attrNameLst>
                                      </p:cBhvr>
                                      <p:tavLst>
                                        <p:tav tm="0">
                                          <p:val>
                                            <p:strVal val="0-#ppt_w/2"/>
                                          </p:val>
                                        </p:tav>
                                        <p:tav tm="100000">
                                          <p:val>
                                            <p:strVal val="#ppt_x"/>
                                          </p:val>
                                        </p:tav>
                                      </p:tavLst>
                                    </p:anim>
                                    <p:anim calcmode="lin" valueType="num">
                                      <p:cBhvr additive="base">
                                        <p:cTn id="54" dur="50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7500"/>
                            </p:stCondLst>
                            <p:childTnLst>
                              <p:par>
                                <p:cTn id="56" presetID="2" presetClass="entr" presetSubtype="2"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fill="hold"/>
                                        <p:tgtEl>
                                          <p:spTgt spid="7"/>
                                        </p:tgtEl>
                                        <p:attrNameLst>
                                          <p:attrName>ppt_x</p:attrName>
                                        </p:attrNameLst>
                                      </p:cBhvr>
                                      <p:tavLst>
                                        <p:tav tm="0">
                                          <p:val>
                                            <p:strVal val="1+#ppt_w/2"/>
                                          </p:val>
                                        </p:tav>
                                        <p:tav tm="100000">
                                          <p:val>
                                            <p:strVal val="#ppt_x"/>
                                          </p:val>
                                        </p:tav>
                                      </p:tavLst>
                                    </p:anim>
                                    <p:anim calcmode="lin" valueType="num">
                                      <p:cBhvr additive="base">
                                        <p:cTn id="59" dur="500" fill="hold"/>
                                        <p:tgtEl>
                                          <p:spTgt spid="7"/>
                                        </p:tgtEl>
                                        <p:attrNameLst>
                                          <p:attrName>ppt_y</p:attrName>
                                        </p:attrNameLst>
                                      </p:cBhvr>
                                      <p:tavLst>
                                        <p:tav tm="0">
                                          <p:val>
                                            <p:strVal val="#ppt_y"/>
                                          </p:val>
                                        </p:tav>
                                        <p:tav tm="100000">
                                          <p:val>
                                            <p:strVal val="#ppt_y"/>
                                          </p:val>
                                        </p:tav>
                                      </p:tavLst>
                                    </p:anim>
                                  </p:childTnLst>
                                </p:cTn>
                              </p:par>
                            </p:childTnLst>
                          </p:cTn>
                        </p:par>
                        <p:par>
                          <p:cTn id="60" fill="hold">
                            <p:stCondLst>
                              <p:cond delay="8000"/>
                            </p:stCondLst>
                            <p:childTnLst>
                              <p:par>
                                <p:cTn id="61" presetID="22" presetClass="entr" presetSubtype="8" fill="hold" nodeType="afterEffect">
                                  <p:stCondLst>
                                    <p:cond delay="0"/>
                                  </p:stCondLst>
                                  <p:childTnLst>
                                    <p:set>
                                      <p:cBhvr>
                                        <p:cTn id="62" dur="1" fill="hold">
                                          <p:stCondLst>
                                            <p:cond delay="0"/>
                                          </p:stCondLst>
                                        </p:cTn>
                                        <p:tgtEl>
                                          <p:spTgt spid="84"/>
                                        </p:tgtEl>
                                        <p:attrNameLst>
                                          <p:attrName>style.visibility</p:attrName>
                                        </p:attrNameLst>
                                      </p:cBhvr>
                                      <p:to>
                                        <p:strVal val="visible"/>
                                      </p:to>
                                    </p:set>
                                    <p:animEffect transition="in" filter="wipe(left)">
                                      <p:cBhvr>
                                        <p:cTn id="63"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grpSp>
        <p:nvGrpSpPr>
          <p:cNvPr id="74" name="Group 73"/>
          <p:cNvGrpSpPr/>
          <p:nvPr/>
        </p:nvGrpSpPr>
        <p:grpSpPr>
          <a:xfrm>
            <a:off x="499380" y="3468257"/>
            <a:ext cx="7977709" cy="2744961"/>
            <a:chOff x="374535" y="2601192"/>
            <a:chExt cx="5983282" cy="2058721"/>
          </a:xfrm>
          <a:effectLst>
            <a:outerShdw blurRad="50800" dist="38100" dir="2700000" algn="tl" rotWithShape="0">
              <a:prstClr val="black">
                <a:alpha val="40000"/>
              </a:prstClr>
            </a:outerShdw>
          </a:effectLst>
        </p:grpSpPr>
        <p:sp>
          <p:nvSpPr>
            <p:cNvPr id="22" name="Isosceles Triangle 21"/>
            <p:cNvSpPr/>
            <p:nvPr/>
          </p:nvSpPr>
          <p:spPr>
            <a:xfrm>
              <a:off x="878370" y="2601192"/>
              <a:ext cx="345642" cy="215298"/>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374535" y="2816489"/>
              <a:ext cx="5983282" cy="1843424"/>
            </a:xfrm>
            <a:prstGeom prst="roundRect">
              <a:avLst>
                <a:gd name="adj" fmla="val 6561"/>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5" name="Group 74"/>
          <p:cNvGrpSpPr/>
          <p:nvPr/>
        </p:nvGrpSpPr>
        <p:grpSpPr>
          <a:xfrm>
            <a:off x="8981879" y="1451039"/>
            <a:ext cx="2798013" cy="768092"/>
            <a:chOff x="6473031" y="1088279"/>
            <a:chExt cx="2361887" cy="576069"/>
          </a:xfrm>
          <a:effectLst/>
        </p:grpSpPr>
        <p:sp>
          <p:nvSpPr>
            <p:cNvPr id="51" name="Isosceles Triangle 50"/>
            <p:cNvSpPr/>
            <p:nvPr/>
          </p:nvSpPr>
          <p:spPr>
            <a:xfrm rot="10800000">
              <a:off x="8431669" y="1376313"/>
              <a:ext cx="345642" cy="288035"/>
            </a:xfrm>
            <a:prstGeom prst="triangle">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6473031" y="1088279"/>
              <a:ext cx="2361887" cy="403249"/>
            </a:xfrm>
            <a:prstGeom prst="roundRect">
              <a:avLst>
                <a:gd name="adj" fmla="val 6561"/>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rPr>
                <a:t>Lorem Ipsum</a:t>
              </a:r>
              <a:endParaRPr lang="en-US" dirty="0">
                <a:solidFill>
                  <a:schemeClr val="bg1"/>
                </a:solidFill>
              </a:endParaRPr>
            </a:p>
          </p:txBody>
        </p:sp>
      </p:gr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11" name="Group 10"/>
          <p:cNvGrpSpPr/>
          <p:nvPr/>
        </p:nvGrpSpPr>
        <p:grpSpPr>
          <a:xfrm>
            <a:off x="8981879" y="2422527"/>
            <a:ext cx="2798013" cy="3765699"/>
            <a:chOff x="8981879" y="2422527"/>
            <a:chExt cx="2798013" cy="3765699"/>
          </a:xfrm>
          <a:effectLst>
            <a:outerShdw blurRad="50800" dist="38100" dir="2700000" algn="tl" rotWithShape="0">
              <a:prstClr val="black">
                <a:alpha val="40000"/>
              </a:prstClr>
            </a:outerShdw>
          </a:effectLst>
        </p:grpSpPr>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67248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37" presetClass="entr" presetSubtype="0"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900" decel="100000" fill="hold"/>
                                        <p:tgtEl>
                                          <p:spTgt spid="4"/>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2" fill="hold">
                            <p:stCondLst>
                              <p:cond delay="3000"/>
                            </p:stCondLst>
                            <p:childTnLst>
                              <p:par>
                                <p:cTn id="23" presetID="37" presetClass="entr" presetSubtype="0" fill="hold"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fade">
                                      <p:cBhvr>
                                        <p:cTn id="25" dur="1000"/>
                                        <p:tgtEl>
                                          <p:spTgt spid="5"/>
                                        </p:tgtEl>
                                      </p:cBhvr>
                                    </p:animEffect>
                                    <p:anim calcmode="lin" valueType="num">
                                      <p:cBhvr>
                                        <p:cTn id="26" dur="1000" fill="hold"/>
                                        <p:tgtEl>
                                          <p:spTgt spid="5"/>
                                        </p:tgtEl>
                                        <p:attrNameLst>
                                          <p:attrName>ppt_x</p:attrName>
                                        </p:attrNameLst>
                                      </p:cBhvr>
                                      <p:tavLst>
                                        <p:tav tm="0">
                                          <p:val>
                                            <p:strVal val="#ppt_x"/>
                                          </p:val>
                                        </p:tav>
                                        <p:tav tm="100000">
                                          <p:val>
                                            <p:strVal val="#ppt_x"/>
                                          </p:val>
                                        </p:tav>
                                      </p:tavLst>
                                    </p:anim>
                                    <p:anim calcmode="lin" valueType="num">
                                      <p:cBhvr>
                                        <p:cTn id="27" dur="900" decel="100000" fill="hold"/>
                                        <p:tgtEl>
                                          <p:spTgt spid="5"/>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29" fill="hold">
                            <p:stCondLst>
                              <p:cond delay="4000"/>
                            </p:stCondLst>
                            <p:childTnLst>
                              <p:par>
                                <p:cTn id="30" presetID="37" presetClass="entr" presetSubtype="0" fill="hold" nodeType="after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fade">
                                      <p:cBhvr>
                                        <p:cTn id="32" dur="1000"/>
                                        <p:tgtEl>
                                          <p:spTgt spid="7"/>
                                        </p:tgtEl>
                                      </p:cBhvr>
                                    </p:animEffect>
                                    <p:anim calcmode="lin" valueType="num">
                                      <p:cBhvr>
                                        <p:cTn id="33" dur="1000" fill="hold"/>
                                        <p:tgtEl>
                                          <p:spTgt spid="7"/>
                                        </p:tgtEl>
                                        <p:attrNameLst>
                                          <p:attrName>ppt_x</p:attrName>
                                        </p:attrNameLst>
                                      </p:cBhvr>
                                      <p:tavLst>
                                        <p:tav tm="0">
                                          <p:val>
                                            <p:strVal val="#ppt_x"/>
                                          </p:val>
                                        </p:tav>
                                        <p:tav tm="100000">
                                          <p:val>
                                            <p:strVal val="#ppt_x"/>
                                          </p:val>
                                        </p:tav>
                                      </p:tavLst>
                                    </p:anim>
                                    <p:anim calcmode="lin" valueType="num">
                                      <p:cBhvr>
                                        <p:cTn id="34" dur="900" decel="100000" fill="hold"/>
                                        <p:tgtEl>
                                          <p:spTgt spid="7"/>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36" fill="hold">
                            <p:stCondLst>
                              <p:cond delay="5000"/>
                            </p:stCondLst>
                            <p:childTnLst>
                              <p:par>
                                <p:cTn id="37" presetID="9" presetClass="emph" presetSubtype="0" nodeType="afterEffect">
                                  <p:stCondLst>
                                    <p:cond delay="0"/>
                                  </p:stCondLst>
                                  <p:childTnLst>
                                    <p:set>
                                      <p:cBhvr rctx="PPT">
                                        <p:cTn id="38" dur="indefinite"/>
                                        <p:tgtEl>
                                          <p:spTgt spid="4"/>
                                        </p:tgtEl>
                                        <p:attrNameLst>
                                          <p:attrName>style.opacity</p:attrName>
                                        </p:attrNameLst>
                                      </p:cBhvr>
                                      <p:to>
                                        <p:strVal val="0.25"/>
                                      </p:to>
                                    </p:set>
                                    <p:animEffect filter="image" prLst="opacity: 0.25">
                                      <p:cBhvr rctx="IE">
                                        <p:cTn id="39" dur="indefinite"/>
                                        <p:tgtEl>
                                          <p:spTgt spid="4"/>
                                        </p:tgtEl>
                                      </p:cBhvr>
                                    </p:animEffect>
                                  </p:childTnLst>
                                </p:cTn>
                              </p:par>
                            </p:childTnLst>
                          </p:cTn>
                        </p:par>
                        <p:par>
                          <p:cTn id="40" fill="hold">
                            <p:stCondLst>
                              <p:cond delay="5000"/>
                            </p:stCondLst>
                            <p:childTnLst>
                              <p:par>
                                <p:cTn id="41" presetID="9" presetClass="emph" presetSubtype="0" nodeType="afterEffect">
                                  <p:stCondLst>
                                    <p:cond delay="0"/>
                                  </p:stCondLst>
                                  <p:childTnLst>
                                    <p:set>
                                      <p:cBhvr rctx="PPT">
                                        <p:cTn id="42" dur="indefinite"/>
                                        <p:tgtEl>
                                          <p:spTgt spid="5"/>
                                        </p:tgtEl>
                                        <p:attrNameLst>
                                          <p:attrName>style.opacity</p:attrName>
                                        </p:attrNameLst>
                                      </p:cBhvr>
                                      <p:to>
                                        <p:strVal val="0.25"/>
                                      </p:to>
                                    </p:set>
                                    <p:animEffect filter="image" prLst="opacity: 0.25">
                                      <p:cBhvr rctx="IE">
                                        <p:cTn id="43" dur="indefinite"/>
                                        <p:tgtEl>
                                          <p:spTgt spid="5"/>
                                        </p:tgtEl>
                                      </p:cBhvr>
                                    </p:animEffect>
                                  </p:childTnLst>
                                </p:cTn>
                              </p:par>
                            </p:childTnLst>
                          </p:cTn>
                        </p:par>
                        <p:par>
                          <p:cTn id="44" fill="hold">
                            <p:stCondLst>
                              <p:cond delay="5000"/>
                            </p:stCondLst>
                            <p:childTnLst>
                              <p:par>
                                <p:cTn id="45" presetID="9" presetClass="emph" presetSubtype="0" nodeType="afterEffect">
                                  <p:stCondLst>
                                    <p:cond delay="0"/>
                                  </p:stCondLst>
                                  <p:childTnLst>
                                    <p:set>
                                      <p:cBhvr rctx="PPT">
                                        <p:cTn id="46" dur="indefinite"/>
                                        <p:tgtEl>
                                          <p:spTgt spid="7"/>
                                        </p:tgtEl>
                                        <p:attrNameLst>
                                          <p:attrName>style.opacity</p:attrName>
                                        </p:attrNameLst>
                                      </p:cBhvr>
                                      <p:to>
                                        <p:strVal val="0.25"/>
                                      </p:to>
                                    </p:set>
                                    <p:animEffect filter="image" prLst="opacity: 0.25">
                                      <p:cBhvr rctx="IE">
                                        <p:cTn id="47" dur="indefinite"/>
                                        <p:tgtEl>
                                          <p:spTgt spid="7"/>
                                        </p:tgtEl>
                                      </p:cBhvr>
                                    </p:animEffect>
                                  </p:childTnLst>
                                </p:cTn>
                              </p:par>
                            </p:childTnLst>
                          </p:cTn>
                        </p:par>
                        <p:par>
                          <p:cTn id="48" fill="hold">
                            <p:stCondLst>
                              <p:cond delay="5000"/>
                            </p:stCondLst>
                            <p:childTnLst>
                              <p:par>
                                <p:cTn id="49" presetID="22" presetClass="entr" presetSubtype="1"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Effect transition="in" filter="wipe(up)">
                                      <p:cBhvr>
                                        <p:cTn id="51" dur="500"/>
                                        <p:tgtEl>
                                          <p:spTgt spid="74"/>
                                        </p:tgtEl>
                                      </p:cBhvr>
                                    </p:animEffect>
                                  </p:childTnLst>
                                </p:cTn>
                              </p:par>
                            </p:childTnLst>
                          </p:cTn>
                        </p:par>
                        <p:par>
                          <p:cTn id="52" fill="hold">
                            <p:stCondLst>
                              <p:cond delay="5500"/>
                            </p:stCondLst>
                            <p:childTnLst>
                              <p:par>
                                <p:cTn id="53" presetID="53" presetClass="entr" presetSubtype="16" fill="hold"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animEffect transition="in" filter="fade">
                                      <p:cBhvr>
                                        <p:cTn id="57" dur="500"/>
                                        <p:tgtEl>
                                          <p:spTgt spid="48"/>
                                        </p:tgtEl>
                                      </p:cBhvr>
                                    </p:animEffect>
                                  </p:childTnLst>
                                </p:cTn>
                              </p:par>
                            </p:childTnLst>
                          </p:cTn>
                        </p:par>
                        <p:par>
                          <p:cTn id="58" fill="hold">
                            <p:stCondLst>
                              <p:cond delay="6000"/>
                            </p:stCondLst>
                            <p:childTnLst>
                              <p:par>
                                <p:cTn id="59" presetID="22" presetClass="entr" presetSubtype="1"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wipe(up)">
                                      <p:cBhvr>
                                        <p:cTn id="61" dur="500"/>
                                        <p:tgtEl>
                                          <p:spTgt spid="10"/>
                                        </p:tgtEl>
                                      </p:cBhvr>
                                    </p:animEffect>
                                  </p:childTnLst>
                                </p:cTn>
                              </p:par>
                            </p:childTnLst>
                          </p:cTn>
                        </p:par>
                        <p:par>
                          <p:cTn id="62" fill="hold">
                            <p:stCondLst>
                              <p:cond delay="6500"/>
                            </p:stCondLst>
                            <p:childTnLst>
                              <p:par>
                                <p:cTn id="63" presetID="18" presetClass="entr" presetSubtype="12" fill="hold" nodeType="afterEffect">
                                  <p:stCondLst>
                                    <p:cond delay="0"/>
                                  </p:stCondLst>
                                  <p:childTnLst>
                                    <p:set>
                                      <p:cBhvr>
                                        <p:cTn id="64" dur="1" fill="hold">
                                          <p:stCondLst>
                                            <p:cond delay="0"/>
                                          </p:stCondLst>
                                        </p:cTn>
                                        <p:tgtEl>
                                          <p:spTgt spid="75"/>
                                        </p:tgtEl>
                                        <p:attrNameLst>
                                          <p:attrName>style.visibility</p:attrName>
                                        </p:attrNameLst>
                                      </p:cBhvr>
                                      <p:to>
                                        <p:strVal val="visible"/>
                                      </p:to>
                                    </p:set>
                                    <p:animEffect transition="in" filter="strips(downLeft)">
                                      <p:cBhvr>
                                        <p:cTn id="65" dur="500"/>
                                        <p:tgtEl>
                                          <p:spTgt spid="75"/>
                                        </p:tgtEl>
                                      </p:cBhvr>
                                    </p:animEffect>
                                  </p:childTnLst>
                                </p:cTn>
                              </p:par>
                            </p:childTnLst>
                          </p:cTn>
                        </p:par>
                        <p:par>
                          <p:cTn id="66" fill="hold">
                            <p:stCondLst>
                              <p:cond delay="7000"/>
                            </p:stCondLst>
                            <p:childTnLst>
                              <p:par>
                                <p:cTn id="67" presetID="18" presetClass="entr" presetSubtype="1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strips(downLeft)">
                                      <p:cBhvr>
                                        <p:cTn id="6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1159363" y="3466698"/>
            <a:ext cx="460856" cy="287064"/>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75747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5"/>
                                        </p:tgtEl>
                                        <p:attrNameLst>
                                          <p:attrName>style.opacity</p:attrName>
                                        </p:attrNameLst>
                                      </p:cBhvr>
                                      <p:to>
                                        <p:strVal val="0.25"/>
                                      </p:to>
                                    </p:set>
                                    <p:animEffect filter="image" prLst="opacity: 0.25">
                                      <p:cBhvr rctx="IE">
                                        <p:cTn id="21" dur="indefinite"/>
                                        <p:tgtEl>
                                          <p:spTgt spid="5"/>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2.29167E-6 1.11111E-6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ED7D31"/>
                                      </p:to>
                                    </p:animClr>
                                    <p:animClr clrSpc="rgb" dir="cw">
                                      <p:cBhvr>
                                        <p:cTn id="31" dur="2000" fill="hold"/>
                                        <p:tgtEl>
                                          <p:spTgt spid="23"/>
                                        </p:tgtEl>
                                        <p:attrNameLst>
                                          <p:attrName>fillcolor</p:attrName>
                                        </p:attrNameLst>
                                      </p:cBhvr>
                                      <p:to>
                                        <a:srgbClr val="ED7D31"/>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chemeClr val="accent2"/>
                                      </p:to>
                                    </p:animClr>
                                    <p:animClr clrSpc="rgb" dir="cw">
                                      <p:cBhvr>
                                        <p:cTn id="36" dur="2000" fill="hold"/>
                                        <p:tgtEl>
                                          <p:spTgt spid="22"/>
                                        </p:tgtEl>
                                        <p:attrNameLst>
                                          <p:attrName>fillcolor</p:attrName>
                                        </p:attrNameLst>
                                      </p:cBhvr>
                                      <p:to>
                                        <a:schemeClr val="accent2"/>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chemeClr val="accent2"/>
                                      </p:to>
                                    </p:animClr>
                                    <p:animClr clrSpc="rgb" dir="cw">
                                      <p:cBhvr>
                                        <p:cTn id="41" dur="2000" fill="hold"/>
                                        <p:tgtEl>
                                          <p:spTgt spid="25"/>
                                        </p:tgtEl>
                                        <p:attrNameLst>
                                          <p:attrName>fillcolor</p:attrName>
                                        </p:attrNameLst>
                                      </p:cBhvr>
                                      <p:to>
                                        <a:schemeClr val="accent2"/>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chemeClr val="accent2"/>
                                      </p:to>
                                    </p:animClr>
                                    <p:animClr clrSpc="rgb" dir="cw">
                                      <p:cBhvr>
                                        <p:cTn id="46" dur="2000" fill="hold"/>
                                        <p:tgtEl>
                                          <p:spTgt spid="51"/>
                                        </p:tgtEl>
                                        <p:attrNameLst>
                                          <p:attrName>fillcolor</p:attrName>
                                        </p:attrNameLst>
                                      </p:cBhvr>
                                      <p:to>
                                        <a:schemeClr val="accent2"/>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accent3">
              <a:lumMod val="50000"/>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3" name="Picture Placeholder 2"/>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a:stretch>
            <a:fillRect/>
          </a:stretch>
        </p:blipFill>
        <p:spPr>
          <a:ln>
            <a:solidFill>
              <a:srgbClr val="00B0F0"/>
            </a:solidFill>
          </a:ln>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44" b="44"/>
          <a:stretch>
            <a:fillRect/>
          </a:stretch>
        </p:blipFill>
        <p:spPr>
          <a:ln>
            <a:solidFill>
              <a:srgbClr val="ED7D31"/>
            </a:solidFill>
          </a:ln>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16"/>
          </p:nvPr>
        </p:nvPicPr>
        <p:blipFill>
          <a:blip r:embed="rId6">
            <a:extLst>
              <a:ext uri="{28A0092B-C50C-407E-A947-70E740481C1C}">
                <a14:useLocalDpi xmlns:a14="http://schemas.microsoft.com/office/drawing/2010/main" val="0"/>
              </a:ext>
            </a:extLst>
          </a:blip>
          <a:srcRect t="44" b="44"/>
          <a:stretch>
            <a:fillRect/>
          </a:stretch>
        </p:blipFill>
        <p:spPr>
          <a:ln>
            <a:solidFill>
              <a:srgbClr val="A5A5A5"/>
            </a:solidFill>
          </a:ln>
          <a:effectLst>
            <a:outerShdw blurRad="50800" dist="38100" dir="2700000" algn="tl" rotWithShape="0">
              <a:prstClr val="black">
                <a:alpha val="40000"/>
              </a:prstClr>
            </a:outerShdw>
          </a:effectLst>
        </p:spPr>
      </p:pic>
      <p:pic>
        <p:nvPicPr>
          <p:cNvPr id="7" name="Picture Placeholder 6"/>
          <p:cNvPicPr>
            <a:picLocks noGrp="1" noChangeAspect="1"/>
          </p:cNvPicPr>
          <p:nvPr>
            <p:ph type="pic" sz="quarter" idx="17"/>
          </p:nvPr>
        </p:nvPicPr>
        <p:blipFill>
          <a:blip r:embed="rId7">
            <a:extLst>
              <a:ext uri="{28A0092B-C50C-407E-A947-70E740481C1C}">
                <a14:useLocalDpi xmlns:a14="http://schemas.microsoft.com/office/drawing/2010/main" val="0"/>
              </a:ext>
            </a:extLst>
          </a:blip>
          <a:srcRect/>
          <a:stretch>
            <a:fillRect/>
          </a:stretch>
        </p:blipFill>
        <p:spPr>
          <a:ln>
            <a:solidFill>
              <a:schemeClr val="accent6">
                <a:lumMod val="75000"/>
              </a:schemeClr>
            </a:solidFill>
          </a:ln>
          <a:effectLst>
            <a:outerShdw blurRad="50800" dist="38100" dir="2700000" algn="tl" rotWithShape="0">
              <a:prstClr val="black">
                <a:alpha val="40000"/>
              </a:prstClr>
            </a:outerShdw>
          </a:effectLst>
        </p:spPr>
      </p:pic>
      <p:sp>
        <p:nvSpPr>
          <p:cNvPr id="22" name="Isosceles Triangle 21"/>
          <p:cNvSpPr/>
          <p:nvPr/>
        </p:nvSpPr>
        <p:spPr>
          <a:xfrm>
            <a:off x="3205255" y="3468255"/>
            <a:ext cx="460856" cy="287064"/>
          </a:xfrm>
          <a:prstGeom prst="triangl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Rounded Rectangle 22"/>
          <p:cNvSpPr/>
          <p:nvPr/>
        </p:nvSpPr>
        <p:spPr>
          <a:xfrm>
            <a:off x="499380" y="3755319"/>
            <a:ext cx="7977709" cy="2457898"/>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Isosceles Triangle 50"/>
          <p:cNvSpPr/>
          <p:nvPr/>
        </p:nvSpPr>
        <p:spPr>
          <a:xfrm rot="10800000">
            <a:off x="11302182" y="1835084"/>
            <a:ext cx="409465" cy="384047"/>
          </a:xfrm>
          <a:prstGeom prst="triangle">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5" name="Rounded Rectangle 24"/>
          <p:cNvSpPr/>
          <p:nvPr/>
        </p:nvSpPr>
        <p:spPr>
          <a:xfrm>
            <a:off x="8981879" y="1451039"/>
            <a:ext cx="2798013" cy="537665"/>
          </a:xfrm>
          <a:prstGeom prst="roundRect">
            <a:avLst>
              <a:gd name="adj" fmla="val 6561"/>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10" name="Group 9"/>
          <p:cNvGrpSpPr/>
          <p:nvPr/>
        </p:nvGrpSpPr>
        <p:grpSpPr>
          <a:xfrm>
            <a:off x="1871487" y="4018054"/>
            <a:ext cx="6257752" cy="1891376"/>
            <a:chOff x="1871487" y="4018054"/>
            <a:chExt cx="6257752" cy="1891376"/>
          </a:xfrm>
        </p:grpSpPr>
        <p:sp>
          <p:nvSpPr>
            <p:cNvPr id="26" name="Rectangle 25"/>
            <p:cNvSpPr/>
            <p:nvPr/>
          </p:nvSpPr>
          <p:spPr>
            <a:xfrm>
              <a:off x="1871487" y="4018054"/>
              <a:ext cx="1241815" cy="276999"/>
            </a:xfrm>
            <a:prstGeom prst="rect">
              <a:avLst/>
            </a:prstGeom>
          </p:spPr>
          <p:txBody>
            <a:bodyPr wrap="none" lIns="0" tIns="0" rIns="0" bIns="0">
              <a:spAutoFit/>
            </a:bodyPr>
            <a:lstStyle/>
            <a:p>
              <a:r>
                <a:rPr lang="en-US" b="1" dirty="0">
                  <a:solidFill>
                    <a:schemeClr val="bg1"/>
                  </a:solidFill>
                </a:rPr>
                <a:t>Lorem Ipsum</a:t>
              </a:r>
            </a:p>
          </p:txBody>
        </p:sp>
        <p:sp>
          <p:nvSpPr>
            <p:cNvPr id="33" name="TextBox 32"/>
            <p:cNvSpPr txBox="1"/>
            <p:nvPr/>
          </p:nvSpPr>
          <p:spPr>
            <a:xfrm>
              <a:off x="1871487" y="4308992"/>
              <a:ext cx="6257752" cy="1600438"/>
            </a:xfrm>
            <a:prstGeom prst="rect">
              <a:avLst/>
            </a:prstGeom>
            <a:noFill/>
          </p:spPr>
          <p:txBody>
            <a:bodyPr wrap="square" rtlCol="0">
              <a:spAutoFit/>
            </a:bodyPr>
            <a:lstStyle/>
            <a:p>
              <a:pPr defTabSz="1219170">
                <a:spcBef>
                  <a:spcPct val="20000"/>
                </a:spcBef>
                <a:defRPr/>
              </a:pP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95000"/>
                    </a:schemeClr>
                  </a:solidFill>
                </a:rPr>
                <a:t> </a:t>
              </a:r>
              <a:br>
                <a:rPr lang="en-US" sz="1400" dirty="0">
                  <a:solidFill>
                    <a:schemeClr val="bg1">
                      <a:lumMod val="95000"/>
                    </a:schemeClr>
                  </a:solidFill>
                </a:rPr>
              </a:br>
              <a:r>
                <a:rPr lang="en-US" sz="1400" dirty="0">
                  <a:solidFill>
                    <a:schemeClr val="bg1">
                      <a:lumMod val="95000"/>
                    </a:schemeClr>
                  </a:solidFill>
                </a:rPr>
                <a:t>Lorem ipsum dolor sit amet, consectetur adipiscing elit, sed do eiusmod tempor incididunt ut labore et dolore magna aliqua. Ut enim ad minim veniam, quis nostrud exercitation ullamco laboris nisi ut aliquip ex</a:t>
              </a:r>
            </a:p>
          </p:txBody>
        </p:sp>
      </p:grpSp>
      <p:sp>
        <p:nvSpPr>
          <p:cNvPr id="43" name="Folded Corner 42"/>
          <p:cNvSpPr>
            <a:spLocks noChangeAspect="1"/>
          </p:cNvSpPr>
          <p:nvPr/>
        </p:nvSpPr>
        <p:spPr bwMode="auto">
          <a:xfrm>
            <a:off x="8981879" y="2422527"/>
            <a:ext cx="2798013" cy="3765699"/>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TextBox 46"/>
          <p:cNvSpPr txBox="1"/>
          <p:nvPr/>
        </p:nvSpPr>
        <p:spPr>
          <a:xfrm>
            <a:off x="9089543" y="2652954"/>
            <a:ext cx="2636057" cy="332398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2">
                    <a:lumMod val="10000"/>
                  </a:schemeClr>
                </a:solidFill>
              </a:rPr>
              <a:t> </a:t>
            </a:r>
            <a:br>
              <a:rPr lang="en-US" sz="1400"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48" name="Group 75"/>
          <p:cNvGrpSpPr>
            <a:grpSpLocks noChangeAspect="1"/>
          </p:cNvGrpSpPr>
          <p:nvPr/>
        </p:nvGrpSpPr>
        <p:grpSpPr>
          <a:xfrm>
            <a:off x="894181" y="4085655"/>
            <a:ext cx="582506" cy="731520"/>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accent3">
                <a:lumMod val="50000"/>
                <a:alpha val="80000"/>
              </a:schemeClr>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7" name="TextBox 5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27" name="Rectangle 26"/>
          <p:cNvSpPr/>
          <p:nvPr/>
        </p:nvSpPr>
        <p:spPr>
          <a:xfrm>
            <a:off x="9650799" y="1535205"/>
            <a:ext cx="1371600"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spTree>
    <p:extLst>
      <p:ext uri="{BB962C8B-B14F-4D97-AF65-F5344CB8AC3E}">
        <p14:creationId xmlns:p14="http://schemas.microsoft.com/office/powerpoint/2010/main" val="32207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after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1" nodeType="withEffect">
                                  <p:stCondLst>
                                    <p:cond delay="0"/>
                                  </p:stCondLst>
                                  <p:childTnLst>
                                    <p:animEffect transition="out" filter="fade">
                                      <p:cBhvr>
                                        <p:cTn id="9" dur="500"/>
                                        <p:tgtEl>
                                          <p:spTgt spid="27"/>
                                        </p:tgtEl>
                                      </p:cBhvr>
                                    </p:animEffect>
                                    <p:set>
                                      <p:cBhvr>
                                        <p:cTn id="10" dur="1" fill="hold">
                                          <p:stCondLst>
                                            <p:cond delay="499"/>
                                          </p:stCondLst>
                                        </p:cTn>
                                        <p:tgtEl>
                                          <p:spTgt spid="27"/>
                                        </p:tgtEl>
                                        <p:attrNameLst>
                                          <p:attrName>style.visibility</p:attrName>
                                        </p:attrNameLst>
                                      </p:cBhvr>
                                      <p:to>
                                        <p:strVal val="hidden"/>
                                      </p:to>
                                    </p:set>
                                  </p:childTnLst>
                                </p:cTn>
                              </p:par>
                              <p:par>
                                <p:cTn id="11" presetID="10" presetClass="exit" presetSubtype="0" fill="hold" grpId="1" nodeType="withEffect">
                                  <p:stCondLst>
                                    <p:cond delay="0"/>
                                  </p:stCondLst>
                                  <p:childTnLst>
                                    <p:animEffect transition="out" filter="fade">
                                      <p:cBhvr>
                                        <p:cTn id="12" dur="500"/>
                                        <p:tgtEl>
                                          <p:spTgt spid="47"/>
                                        </p:tgtEl>
                                      </p:cBhvr>
                                    </p:animEffect>
                                    <p:set>
                                      <p:cBhvr>
                                        <p:cTn id="13" dur="1" fill="hold">
                                          <p:stCondLst>
                                            <p:cond delay="499"/>
                                          </p:stCondLst>
                                        </p:cTn>
                                        <p:tgtEl>
                                          <p:spTgt spid="47"/>
                                        </p:tgtEl>
                                        <p:attrNameLst>
                                          <p:attrName>style.visibility</p:attrName>
                                        </p:attrNameLst>
                                      </p:cBhvr>
                                      <p:to>
                                        <p:strVal val="hidden"/>
                                      </p:to>
                                    </p:set>
                                  </p:childTnLst>
                                </p:cTn>
                              </p:par>
                            </p:childTnLst>
                          </p:cTn>
                        </p:par>
                        <p:par>
                          <p:cTn id="14" fill="hold">
                            <p:stCondLst>
                              <p:cond delay="500"/>
                            </p:stCondLst>
                            <p:childTnLst>
                              <p:par>
                                <p:cTn id="15" presetID="9" presetClass="emph" presetSubtype="0" nodeType="afterEffect">
                                  <p:stCondLst>
                                    <p:cond delay="0"/>
                                  </p:stCondLst>
                                  <p:childTnLst>
                                    <p:set>
                                      <p:cBhvr rctx="PPT">
                                        <p:cTn id="16" dur="indefinite"/>
                                        <p:tgtEl>
                                          <p:spTgt spid="3"/>
                                        </p:tgtEl>
                                        <p:attrNameLst>
                                          <p:attrName>style.opacity</p:attrName>
                                        </p:attrNameLst>
                                      </p:cBhvr>
                                      <p:to>
                                        <p:strVal val="0.25"/>
                                      </p:to>
                                    </p:set>
                                    <p:animEffect filter="image" prLst="opacity: 0.25">
                                      <p:cBhvr rctx="IE">
                                        <p:cTn id="17" dur="indefinite"/>
                                        <p:tgtEl>
                                          <p:spTgt spid="3"/>
                                        </p:tgtEl>
                                      </p:cBhvr>
                                    </p:animEffect>
                                  </p:childTnLst>
                                </p:cTn>
                              </p:par>
                            </p:childTnLst>
                          </p:cTn>
                        </p:par>
                        <p:par>
                          <p:cTn id="18" fill="hold">
                            <p:stCondLst>
                              <p:cond delay="500"/>
                            </p:stCondLst>
                            <p:childTnLst>
                              <p:par>
                                <p:cTn id="19" presetID="9" presetClass="emph" presetSubtype="0" nodeType="afterEffect">
                                  <p:stCondLst>
                                    <p:cond delay="0"/>
                                  </p:stCondLst>
                                  <p:childTnLst>
                                    <p:set>
                                      <p:cBhvr rctx="PPT">
                                        <p:cTn id="20" dur="indefinite"/>
                                        <p:tgtEl>
                                          <p:spTgt spid="4"/>
                                        </p:tgtEl>
                                        <p:attrNameLst>
                                          <p:attrName>style.opacity</p:attrName>
                                        </p:attrNameLst>
                                      </p:cBhvr>
                                      <p:to>
                                        <p:strVal val="0.25"/>
                                      </p:to>
                                    </p:set>
                                    <p:animEffect filter="image" prLst="opacity: 0.25">
                                      <p:cBhvr rctx="IE">
                                        <p:cTn id="21" dur="indefinite"/>
                                        <p:tgtEl>
                                          <p:spTgt spid="4"/>
                                        </p:tgtEl>
                                      </p:cBhvr>
                                    </p:animEffect>
                                  </p:childTnLst>
                                </p:cTn>
                              </p:par>
                            </p:childTnLst>
                          </p:cTn>
                        </p:par>
                        <p:par>
                          <p:cTn id="22" fill="hold">
                            <p:stCondLst>
                              <p:cond delay="500"/>
                            </p:stCondLst>
                            <p:childTnLst>
                              <p:par>
                                <p:cTn id="23" presetID="9" presetClass="emph" presetSubtype="0" nodeType="afterEffect">
                                  <p:stCondLst>
                                    <p:cond delay="0"/>
                                  </p:stCondLst>
                                  <p:childTnLst>
                                    <p:set>
                                      <p:cBhvr rctx="PPT">
                                        <p:cTn id="24" dur="indefinite"/>
                                        <p:tgtEl>
                                          <p:spTgt spid="7"/>
                                        </p:tgtEl>
                                        <p:attrNameLst>
                                          <p:attrName>style.opacity</p:attrName>
                                        </p:attrNameLst>
                                      </p:cBhvr>
                                      <p:to>
                                        <p:strVal val="0.25"/>
                                      </p:to>
                                    </p:set>
                                    <p:animEffect filter="image" prLst="opacity: 0.25">
                                      <p:cBhvr rctx="IE">
                                        <p:cTn id="25" dur="indefinite"/>
                                        <p:tgtEl>
                                          <p:spTgt spid="7"/>
                                        </p:tgtEl>
                                      </p:cBhvr>
                                    </p:animEffect>
                                  </p:childTnLst>
                                </p:cTn>
                              </p:par>
                            </p:childTnLst>
                          </p:cTn>
                        </p:par>
                        <p:par>
                          <p:cTn id="26" fill="hold">
                            <p:stCondLst>
                              <p:cond delay="500"/>
                            </p:stCondLst>
                            <p:childTnLst>
                              <p:par>
                                <p:cTn id="27" presetID="63" presetClass="path" presetSubtype="0" accel="50000" decel="50000" fill="hold" grpId="0" nodeType="afterEffect">
                                  <p:stCondLst>
                                    <p:cond delay="0"/>
                                  </p:stCondLst>
                                  <p:childTnLst>
                                    <p:animMotion origin="layout" path="M -8.33333E-7 -3.7037E-7 L 0.1668 0.00208 " pathEditMode="relative" rAng="0" ptsTypes="AA">
                                      <p:cBhvr>
                                        <p:cTn id="28" dur="2000" fill="hold"/>
                                        <p:tgtEl>
                                          <p:spTgt spid="22"/>
                                        </p:tgtEl>
                                        <p:attrNameLst>
                                          <p:attrName>ppt_x</p:attrName>
                                          <p:attrName>ppt_y</p:attrName>
                                        </p:attrNameLst>
                                      </p:cBhvr>
                                      <p:rCtr x="8333" y="93"/>
                                    </p:animMotion>
                                  </p:childTnLst>
                                </p:cTn>
                              </p:par>
                              <p:par>
                                <p:cTn id="29" presetID="19" presetClass="emph" presetSubtype="0" fill="hold" grpId="0" nodeType="withEffect">
                                  <p:stCondLst>
                                    <p:cond delay="0"/>
                                  </p:stCondLst>
                                  <p:childTnLst>
                                    <p:animClr clrSpc="rgb" dir="cw">
                                      <p:cBhvr override="childStyle">
                                        <p:cTn id="30" dur="2000" fill="hold"/>
                                        <p:tgtEl>
                                          <p:spTgt spid="23"/>
                                        </p:tgtEl>
                                        <p:attrNameLst>
                                          <p:attrName>style.color</p:attrName>
                                        </p:attrNameLst>
                                      </p:cBhvr>
                                      <p:to>
                                        <a:srgbClr val="A5A5A5"/>
                                      </p:to>
                                    </p:animClr>
                                    <p:animClr clrSpc="rgb" dir="cw">
                                      <p:cBhvr>
                                        <p:cTn id="31" dur="2000" fill="hold"/>
                                        <p:tgtEl>
                                          <p:spTgt spid="23"/>
                                        </p:tgtEl>
                                        <p:attrNameLst>
                                          <p:attrName>fillcolor</p:attrName>
                                        </p:attrNameLst>
                                      </p:cBhvr>
                                      <p:to>
                                        <a:srgbClr val="A5A5A5"/>
                                      </p:to>
                                    </p:animClr>
                                    <p:set>
                                      <p:cBhvr>
                                        <p:cTn id="32" dur="2000" fill="hold"/>
                                        <p:tgtEl>
                                          <p:spTgt spid="23"/>
                                        </p:tgtEl>
                                        <p:attrNameLst>
                                          <p:attrName>fill.type</p:attrName>
                                        </p:attrNameLst>
                                      </p:cBhvr>
                                      <p:to>
                                        <p:strVal val="solid"/>
                                      </p:to>
                                    </p:set>
                                    <p:set>
                                      <p:cBhvr>
                                        <p:cTn id="33" dur="2000" fill="hold"/>
                                        <p:tgtEl>
                                          <p:spTgt spid="23"/>
                                        </p:tgtEl>
                                        <p:attrNameLst>
                                          <p:attrName>fill.on</p:attrName>
                                        </p:attrNameLst>
                                      </p:cBhvr>
                                      <p:to>
                                        <p:strVal val="true"/>
                                      </p:to>
                                    </p:set>
                                  </p:childTnLst>
                                </p:cTn>
                              </p:par>
                              <p:par>
                                <p:cTn id="34" presetID="19" presetClass="emph" presetSubtype="0" fill="hold" grpId="1" nodeType="withEffect">
                                  <p:stCondLst>
                                    <p:cond delay="0"/>
                                  </p:stCondLst>
                                  <p:childTnLst>
                                    <p:animClr clrSpc="rgb" dir="cw">
                                      <p:cBhvr override="childStyle">
                                        <p:cTn id="35" dur="2000" fill="hold"/>
                                        <p:tgtEl>
                                          <p:spTgt spid="22"/>
                                        </p:tgtEl>
                                        <p:attrNameLst>
                                          <p:attrName>style.color</p:attrName>
                                        </p:attrNameLst>
                                      </p:cBhvr>
                                      <p:to>
                                        <a:srgbClr val="A5A5A5"/>
                                      </p:to>
                                    </p:animClr>
                                    <p:animClr clrSpc="rgb" dir="cw">
                                      <p:cBhvr>
                                        <p:cTn id="36" dur="2000" fill="hold"/>
                                        <p:tgtEl>
                                          <p:spTgt spid="22"/>
                                        </p:tgtEl>
                                        <p:attrNameLst>
                                          <p:attrName>fillcolor</p:attrName>
                                        </p:attrNameLst>
                                      </p:cBhvr>
                                      <p:to>
                                        <a:srgbClr val="A5A5A5"/>
                                      </p:to>
                                    </p:animClr>
                                    <p:set>
                                      <p:cBhvr>
                                        <p:cTn id="37" dur="2000" fill="hold"/>
                                        <p:tgtEl>
                                          <p:spTgt spid="22"/>
                                        </p:tgtEl>
                                        <p:attrNameLst>
                                          <p:attrName>fill.type</p:attrName>
                                        </p:attrNameLst>
                                      </p:cBhvr>
                                      <p:to>
                                        <p:strVal val="solid"/>
                                      </p:to>
                                    </p:set>
                                    <p:set>
                                      <p:cBhvr>
                                        <p:cTn id="38" dur="2000" fill="hold"/>
                                        <p:tgtEl>
                                          <p:spTgt spid="22"/>
                                        </p:tgtEl>
                                        <p:attrNameLst>
                                          <p:attrName>fill.on</p:attrName>
                                        </p:attrNameLst>
                                      </p:cBhvr>
                                      <p:to>
                                        <p:strVal val="true"/>
                                      </p:to>
                                    </p:set>
                                  </p:childTnLst>
                                </p:cTn>
                              </p:par>
                              <p:par>
                                <p:cTn id="39" presetID="19" presetClass="emph" presetSubtype="0" fill="hold" grpId="0" nodeType="withEffect">
                                  <p:stCondLst>
                                    <p:cond delay="0"/>
                                  </p:stCondLst>
                                  <p:childTnLst>
                                    <p:animClr clrSpc="rgb" dir="cw">
                                      <p:cBhvr override="childStyle">
                                        <p:cTn id="40" dur="2000" fill="hold"/>
                                        <p:tgtEl>
                                          <p:spTgt spid="25"/>
                                        </p:tgtEl>
                                        <p:attrNameLst>
                                          <p:attrName>style.color</p:attrName>
                                        </p:attrNameLst>
                                      </p:cBhvr>
                                      <p:to>
                                        <a:srgbClr val="A5A5A5"/>
                                      </p:to>
                                    </p:animClr>
                                    <p:animClr clrSpc="rgb" dir="cw">
                                      <p:cBhvr>
                                        <p:cTn id="41" dur="2000" fill="hold"/>
                                        <p:tgtEl>
                                          <p:spTgt spid="25"/>
                                        </p:tgtEl>
                                        <p:attrNameLst>
                                          <p:attrName>fillcolor</p:attrName>
                                        </p:attrNameLst>
                                      </p:cBhvr>
                                      <p:to>
                                        <a:srgbClr val="A5A5A5"/>
                                      </p:to>
                                    </p:animClr>
                                    <p:set>
                                      <p:cBhvr>
                                        <p:cTn id="42" dur="2000" fill="hold"/>
                                        <p:tgtEl>
                                          <p:spTgt spid="25"/>
                                        </p:tgtEl>
                                        <p:attrNameLst>
                                          <p:attrName>fill.type</p:attrName>
                                        </p:attrNameLst>
                                      </p:cBhvr>
                                      <p:to>
                                        <p:strVal val="solid"/>
                                      </p:to>
                                    </p:set>
                                    <p:set>
                                      <p:cBhvr>
                                        <p:cTn id="43" dur="2000" fill="hold"/>
                                        <p:tgtEl>
                                          <p:spTgt spid="25"/>
                                        </p:tgtEl>
                                        <p:attrNameLst>
                                          <p:attrName>fill.on</p:attrName>
                                        </p:attrNameLst>
                                      </p:cBhvr>
                                      <p:to>
                                        <p:strVal val="true"/>
                                      </p:to>
                                    </p:set>
                                  </p:childTnLst>
                                </p:cTn>
                              </p:par>
                              <p:par>
                                <p:cTn id="44" presetID="19" presetClass="emph" presetSubtype="0" fill="hold" grpId="0" nodeType="withEffect">
                                  <p:stCondLst>
                                    <p:cond delay="0"/>
                                  </p:stCondLst>
                                  <p:childTnLst>
                                    <p:animClr clrSpc="rgb" dir="cw">
                                      <p:cBhvr override="childStyle">
                                        <p:cTn id="45" dur="2000" fill="hold"/>
                                        <p:tgtEl>
                                          <p:spTgt spid="51"/>
                                        </p:tgtEl>
                                        <p:attrNameLst>
                                          <p:attrName>style.color</p:attrName>
                                        </p:attrNameLst>
                                      </p:cBhvr>
                                      <p:to>
                                        <a:srgbClr val="A5A5A5"/>
                                      </p:to>
                                    </p:animClr>
                                    <p:animClr clrSpc="rgb" dir="cw">
                                      <p:cBhvr>
                                        <p:cTn id="46" dur="2000" fill="hold"/>
                                        <p:tgtEl>
                                          <p:spTgt spid="51"/>
                                        </p:tgtEl>
                                        <p:attrNameLst>
                                          <p:attrName>fillcolor</p:attrName>
                                        </p:attrNameLst>
                                      </p:cBhvr>
                                      <p:to>
                                        <a:srgbClr val="A5A5A5"/>
                                      </p:to>
                                    </p:animClr>
                                    <p:set>
                                      <p:cBhvr>
                                        <p:cTn id="47" dur="2000" fill="hold"/>
                                        <p:tgtEl>
                                          <p:spTgt spid="51"/>
                                        </p:tgtEl>
                                        <p:attrNameLst>
                                          <p:attrName>fill.type</p:attrName>
                                        </p:attrNameLst>
                                      </p:cBhvr>
                                      <p:to>
                                        <p:strVal val="solid"/>
                                      </p:to>
                                    </p:set>
                                    <p:set>
                                      <p:cBhvr>
                                        <p:cTn id="48" dur="2000" fill="hold"/>
                                        <p:tgtEl>
                                          <p:spTgt spid="51"/>
                                        </p:tgtEl>
                                        <p:attrNameLst>
                                          <p:attrName>fill.on</p:attrName>
                                        </p:attrNameLst>
                                      </p:cBhvr>
                                      <p:to>
                                        <p:strVal val="true"/>
                                      </p:to>
                                    </p:set>
                                  </p:childTnLst>
                                </p:cTn>
                              </p:par>
                            </p:childTnLst>
                          </p:cTn>
                        </p:par>
                        <p:par>
                          <p:cTn id="49" fill="hold">
                            <p:stCondLst>
                              <p:cond delay="2500"/>
                            </p:stCondLst>
                            <p:childTnLst>
                              <p:par>
                                <p:cTn id="50" presetID="22" presetClass="entr" presetSubtype="1" fill="hold" nodeType="afterEffect">
                                  <p:stCondLst>
                                    <p:cond delay="0"/>
                                  </p:stCondLst>
                                  <p:childTnLst>
                                    <p:set>
                                      <p:cBhvr>
                                        <p:cTn id="51" dur="1" fill="hold">
                                          <p:stCondLst>
                                            <p:cond delay="0"/>
                                          </p:stCondLst>
                                        </p:cTn>
                                        <p:tgtEl>
                                          <p:spTgt spid="10"/>
                                        </p:tgtEl>
                                        <p:attrNameLst>
                                          <p:attrName>style.visibility</p:attrName>
                                        </p:attrNameLst>
                                      </p:cBhvr>
                                      <p:to>
                                        <p:strVal val="visible"/>
                                      </p:to>
                                    </p:set>
                                    <p:animEffect transition="in" filter="wipe(up)">
                                      <p:cBhvr>
                                        <p:cTn id="52" dur="500"/>
                                        <p:tgtEl>
                                          <p:spTgt spid="10"/>
                                        </p:tgtEl>
                                      </p:cBhvr>
                                    </p:animEffect>
                                  </p:childTnLst>
                                </p:cTn>
                              </p:par>
                            </p:childTnLst>
                          </p:cTn>
                        </p:par>
                        <p:par>
                          <p:cTn id="53" fill="hold">
                            <p:stCondLst>
                              <p:cond delay="3000"/>
                            </p:stCondLst>
                            <p:childTnLst>
                              <p:par>
                                <p:cTn id="54" presetID="22" presetClass="entr" presetSubtype="4"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wipe(down)">
                                      <p:cBhvr>
                                        <p:cTn id="56" dur="500"/>
                                        <p:tgtEl>
                                          <p:spTgt spid="27"/>
                                        </p:tgtEl>
                                      </p:cBhvr>
                                    </p:animEffect>
                                  </p:childTnLst>
                                </p:cTn>
                              </p:par>
                            </p:childTnLst>
                          </p:cTn>
                        </p:par>
                        <p:par>
                          <p:cTn id="57" fill="hold">
                            <p:stCondLst>
                              <p:cond delay="3500"/>
                            </p:stCondLst>
                            <p:childTnLst>
                              <p:par>
                                <p:cTn id="58" presetID="22" presetClass="entr" presetSubtype="1" fill="hold" grpId="0" nodeType="afterEffect">
                                  <p:stCondLst>
                                    <p:cond delay="0"/>
                                  </p:stCondLst>
                                  <p:childTnLst>
                                    <p:set>
                                      <p:cBhvr>
                                        <p:cTn id="59" dur="1" fill="hold">
                                          <p:stCondLst>
                                            <p:cond delay="0"/>
                                          </p:stCondLst>
                                        </p:cTn>
                                        <p:tgtEl>
                                          <p:spTgt spid="47"/>
                                        </p:tgtEl>
                                        <p:attrNameLst>
                                          <p:attrName>style.visibility</p:attrName>
                                        </p:attrNameLst>
                                      </p:cBhvr>
                                      <p:to>
                                        <p:strVal val="visible"/>
                                      </p:to>
                                    </p:set>
                                    <p:animEffect transition="in" filter="wipe(up)">
                                      <p:cBhvr>
                                        <p:cTn id="60" dur="5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2" grpId="1" animBg="1"/>
      <p:bldP spid="23" grpId="0" animBg="1"/>
      <p:bldP spid="51" grpId="0" animBg="1"/>
      <p:bldP spid="25" grpId="0" animBg="1"/>
      <p:bldP spid="47" grpId="0"/>
      <p:bldP spid="47" grpId="1"/>
      <p:bldP spid="27" grpId="0"/>
      <p:bldP spid="27" grpId="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18414</TotalTime>
  <Words>6115</Words>
  <Application>Microsoft Office PowerPoint</Application>
  <PresentationFormat>Widescreen</PresentationFormat>
  <Paragraphs>568</Paragraphs>
  <Slides>51</Slides>
  <Notes>14</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51</vt:i4>
      </vt:variant>
    </vt:vector>
  </HeadingPairs>
  <TitlesOfParts>
    <vt:vector size="61" baseType="lpstr">
      <vt:lpstr>Arial</vt:lpstr>
      <vt:lpstr>Calibri</vt:lpstr>
      <vt:lpstr>Calibri Light</vt:lpstr>
      <vt:lpstr>Estrangelo Edessa</vt:lpstr>
      <vt:lpstr>FontAwesome</vt:lpstr>
      <vt:lpstr>Helvetica Light</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5856</cp:revision>
  <dcterms:created xsi:type="dcterms:W3CDTF">2015-12-31T02:20:12Z</dcterms:created>
  <dcterms:modified xsi:type="dcterms:W3CDTF">2016-09-09T00:02:12Z</dcterms:modified>
</cp:coreProperties>
</file>