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3" autoAdjust="0"/>
    <p:restoredTop sz="96252" autoAdjust="0"/>
  </p:normalViewPr>
  <p:slideViewPr>
    <p:cSldViewPr snapToGrid="0">
      <p:cViewPr varScale="1">
        <p:scale>
          <a:sx n="64" d="100"/>
          <a:sy n="64" d="100"/>
        </p:scale>
        <p:origin x="60" y="105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17151</TotalTime>
  <Words>4220</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2016-06-28T01:51:12Z</dcterms:modified>
</cp:coreProperties>
</file>