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354159" y="40252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654277" y="65025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2019-05-20T16:35:07Z</dcterms:modified>
</cp:coreProperties>
</file>