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4784197" y="803102"/>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2018-10-07T20:21:00Z</dcterms:modified>
</cp:coreProperties>
</file>