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477" r:id="rId3"/>
    <p:sldId id="476" r:id="rId4"/>
    <p:sldId id="479" r:id="rId5"/>
    <p:sldId id="478" r:id="rId6"/>
    <p:sldId id="480" r:id="rId7"/>
    <p:sldId id="482" r:id="rId8"/>
    <p:sldId id="483" r:id="rId9"/>
    <p:sldId id="481" r:id="rId10"/>
    <p:sldId id="488" r:id="rId11"/>
    <p:sldId id="489" r:id="rId12"/>
    <p:sldId id="484" r:id="rId13"/>
    <p:sldId id="485" r:id="rId14"/>
    <p:sldId id="486" r:id="rId15"/>
    <p:sldId id="487" r:id="rId16"/>
    <p:sldId id="470" r:id="rId17"/>
    <p:sldId id="472" r:id="rId18"/>
    <p:sldId id="463" r:id="rId19"/>
    <p:sldId id="464" r:id="rId20"/>
    <p:sldId id="447" r:id="rId21"/>
    <p:sldId id="419" r:id="rId22"/>
    <p:sldId id="359" r:id="rId23"/>
    <p:sldId id="459" r:id="rId24"/>
    <p:sldId id="360" r:id="rId25"/>
    <p:sldId id="361" r:id="rId26"/>
    <p:sldId id="462" r:id="rId27"/>
    <p:sldId id="461" r:id="rId28"/>
    <p:sldId id="460" r:id="rId29"/>
    <p:sldId id="351" r:id="rId30"/>
    <p:sldId id="355" r:id="rId31"/>
    <p:sldId id="356" r:id="rId32"/>
    <p:sldId id="357" r:id="rId33"/>
    <p:sldId id="358"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3" d="100"/>
          <a:sy n="83" d="100"/>
        </p:scale>
        <p:origin x="126" y="534"/>
      </p:cViewPr>
      <p:guideLst/>
    </p:cSldViewPr>
  </p:slideViewPr>
  <p:notesTextViewPr>
    <p:cViewPr>
      <p:scale>
        <a:sx n="1" d="1"/>
        <a:sy n="1" d="1"/>
      </p:scale>
      <p:origin x="0" y="0"/>
    </p:cViewPr>
  </p:notesTextViewPr>
  <p:sorterViewPr>
    <p:cViewPr>
      <p:scale>
        <a:sx n="120" d="100"/>
        <a:sy n="12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47"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2/22/2018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623148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103798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42135272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367705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Team Slide 03">
    <p:spTree>
      <p:nvGrpSpPr>
        <p:cNvPr id="1" name=""/>
        <p:cNvGrpSpPr/>
        <p:nvPr/>
      </p:nvGrpSpPr>
      <p:grpSpPr>
        <a:xfrm>
          <a:off x="0" y="0"/>
          <a:ext cx="0" cy="0"/>
          <a:chOff x="0" y="0"/>
          <a:chExt cx="0" cy="0"/>
        </a:xfrm>
      </p:grpSpPr>
      <p:sp>
        <p:nvSpPr>
          <p:cNvPr id="9" name="Picture Placeholder 6"/>
          <p:cNvSpPr>
            <a:spLocks noGrp="1"/>
          </p:cNvSpPr>
          <p:nvPr>
            <p:ph type="pic" sz="quarter" idx="15"/>
          </p:nvPr>
        </p:nvSpPr>
        <p:spPr>
          <a:xfrm>
            <a:off x="900057" y="1777294"/>
            <a:ext cx="3244279" cy="3260313"/>
          </a:xfrm>
          <a:prstGeom prst="roundRect">
            <a:avLst>
              <a:gd name="adj" fmla="val 8446"/>
            </a:avLst>
          </a:prstGeom>
          <a:ln w="28575">
            <a:solidFill>
              <a:schemeClr val="accent2"/>
            </a:solidFill>
          </a:ln>
        </p:spPr>
        <p:txBody>
          <a:bodyPr anchor="t"/>
          <a:lstStyle>
            <a:lvl1pPr algn="ctr">
              <a:buNone/>
              <a:defRPr sz="1600" baseline="0">
                <a:solidFill>
                  <a:schemeClr val="tx1">
                    <a:lumMod val="75000"/>
                    <a:lumOff val="25000"/>
                  </a:schemeClr>
                </a:solidFill>
              </a:defRPr>
            </a:lvl1pPr>
          </a:lstStyle>
          <a:p>
            <a:endParaRPr lang="en-US" dirty="0"/>
          </a:p>
        </p:txBody>
      </p:sp>
      <p:sp>
        <p:nvSpPr>
          <p:cNvPr id="7"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8"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6819428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 Images">
    <p:spTree>
      <p:nvGrpSpPr>
        <p:cNvPr id="1" name=""/>
        <p:cNvGrpSpPr/>
        <p:nvPr/>
      </p:nvGrpSpPr>
      <p:grpSpPr>
        <a:xfrm>
          <a:off x="0" y="0"/>
          <a:ext cx="0" cy="0"/>
          <a:chOff x="0" y="0"/>
          <a:chExt cx="0" cy="0"/>
        </a:xfrm>
      </p:grpSpPr>
      <p:sp>
        <p:nvSpPr>
          <p:cNvPr id="12" name="Picture Placeholder 6"/>
          <p:cNvSpPr>
            <a:spLocks noGrp="1"/>
          </p:cNvSpPr>
          <p:nvPr>
            <p:ph type="pic" sz="quarter" idx="10" hasCustomPrompt="1"/>
          </p:nvPr>
        </p:nvSpPr>
        <p:spPr>
          <a:xfrm>
            <a:off x="296334" y="215900"/>
            <a:ext cx="5880100" cy="6426200"/>
          </a:xfrm>
          <a:prstGeom prst="round1Rect">
            <a:avLst>
              <a:gd name="adj" fmla="val 5318"/>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Picture Placeholder 6"/>
          <p:cNvSpPr>
            <a:spLocks noGrp="1"/>
          </p:cNvSpPr>
          <p:nvPr>
            <p:ph type="pic" sz="quarter" idx="11" hasCustomPrompt="1"/>
          </p:nvPr>
        </p:nvSpPr>
        <p:spPr>
          <a:xfrm>
            <a:off x="6406867" y="216720"/>
            <a:ext cx="5488240" cy="4518040"/>
          </a:xfrm>
          <a:prstGeom prst="round1Rect">
            <a:avLst>
              <a:gd name="adj" fmla="val 6441"/>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4" name="Picture Placeholder 6"/>
          <p:cNvSpPr>
            <a:spLocks noGrp="1"/>
          </p:cNvSpPr>
          <p:nvPr>
            <p:ph type="pic" sz="quarter" idx="12" hasCustomPrompt="1"/>
          </p:nvPr>
        </p:nvSpPr>
        <p:spPr>
          <a:xfrm>
            <a:off x="6406865" y="4978885"/>
            <a:ext cx="5488240" cy="1662384"/>
          </a:xfrm>
          <a:prstGeom prst="rect">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Tree>
    <p:extLst>
      <p:ext uri="{BB962C8B-B14F-4D97-AF65-F5344CB8AC3E}">
        <p14:creationId xmlns:p14="http://schemas.microsoft.com/office/powerpoint/2010/main" val="2514102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500" fill="hold"/>
                                        <p:tgtEl>
                                          <p:spTgt spid="12"/>
                                        </p:tgtEl>
                                        <p:attrNameLst>
                                          <p:attrName>ppt_w</p:attrName>
                                        </p:attrNameLst>
                                      </p:cBhvr>
                                      <p:tavLst>
                                        <p:tav tm="0">
                                          <p:val>
                                            <p:fltVal val="0"/>
                                          </p:val>
                                        </p:tav>
                                        <p:tav tm="100000">
                                          <p:val>
                                            <p:strVal val="#ppt_w"/>
                                          </p:val>
                                        </p:tav>
                                      </p:tavLst>
                                    </p:anim>
                                    <p:anim calcmode="lin" valueType="num">
                                      <p:cBhvr>
                                        <p:cTn id="8" dur="500" fill="hold"/>
                                        <p:tgtEl>
                                          <p:spTgt spid="12"/>
                                        </p:tgtEl>
                                        <p:attrNameLst>
                                          <p:attrName>ppt_h</p:attrName>
                                        </p:attrNameLst>
                                      </p:cBhvr>
                                      <p:tavLst>
                                        <p:tav tm="0">
                                          <p:val>
                                            <p:strVal val="#ppt_h"/>
                                          </p:val>
                                        </p:tav>
                                        <p:tav tm="100000">
                                          <p:val>
                                            <p:strVal val="#ppt_h"/>
                                          </p:val>
                                        </p:tav>
                                      </p:tavLst>
                                    </p:anim>
                                  </p:childTnLst>
                                </p:cTn>
                              </p:par>
                            </p:childTnLst>
                          </p:cTn>
                        </p:par>
                        <p:par>
                          <p:cTn id="9" fill="hold">
                            <p:stCondLst>
                              <p:cond delay="500"/>
                            </p:stCondLst>
                            <p:childTnLst>
                              <p:par>
                                <p:cTn id="10" presetID="17" presetClass="entr" presetSubtype="10"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p:cTn id="12" dur="500" fill="hold"/>
                                        <p:tgtEl>
                                          <p:spTgt spid="13"/>
                                        </p:tgtEl>
                                        <p:attrNameLst>
                                          <p:attrName>ppt_w</p:attrName>
                                        </p:attrNameLst>
                                      </p:cBhvr>
                                      <p:tavLst>
                                        <p:tav tm="0">
                                          <p:val>
                                            <p:fltVal val="0"/>
                                          </p:val>
                                        </p:tav>
                                        <p:tav tm="100000">
                                          <p:val>
                                            <p:strVal val="#ppt_w"/>
                                          </p:val>
                                        </p:tav>
                                      </p:tavLst>
                                    </p:anim>
                                    <p:anim calcmode="lin" valueType="num">
                                      <p:cBhvr>
                                        <p:cTn id="13" dur="500" fill="hold"/>
                                        <p:tgtEl>
                                          <p:spTgt spid="13"/>
                                        </p:tgtEl>
                                        <p:attrNameLst>
                                          <p:attrName>ppt_h</p:attrName>
                                        </p:attrNameLst>
                                      </p:cBhvr>
                                      <p:tavLst>
                                        <p:tav tm="0">
                                          <p:val>
                                            <p:strVal val="#ppt_h"/>
                                          </p:val>
                                        </p:tav>
                                        <p:tav tm="100000">
                                          <p:val>
                                            <p:strVal val="#ppt_h"/>
                                          </p:val>
                                        </p:tav>
                                      </p:tavLst>
                                    </p:anim>
                                  </p:childTnLst>
                                </p:cTn>
                              </p:par>
                            </p:childTnLst>
                          </p:cTn>
                        </p:par>
                        <p:par>
                          <p:cTn id="14" fill="hold">
                            <p:stCondLst>
                              <p:cond delay="1000"/>
                            </p:stCondLst>
                            <p:childTnLst>
                              <p:par>
                                <p:cTn id="15" presetID="17" presetClass="entr" presetSubtype="10"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p:cTn id="17" dur="500" fill="hold"/>
                                        <p:tgtEl>
                                          <p:spTgt spid="14"/>
                                        </p:tgtEl>
                                        <p:attrNameLst>
                                          <p:attrName>ppt_w</p:attrName>
                                        </p:attrNameLst>
                                      </p:cBhvr>
                                      <p:tavLst>
                                        <p:tav tm="0">
                                          <p:val>
                                            <p:fltVal val="0"/>
                                          </p:val>
                                        </p:tav>
                                        <p:tav tm="100000">
                                          <p:val>
                                            <p:strVal val="#ppt_w"/>
                                          </p:val>
                                        </p:tav>
                                      </p:tavLst>
                                    </p:anim>
                                    <p:anim calcmode="lin" valueType="num">
                                      <p:cBhvr>
                                        <p:cTn id="18" dur="500" fill="hold"/>
                                        <p:tgtEl>
                                          <p:spTgt spid="14"/>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497198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4_Free Blank With Footer">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3791720" y="541356"/>
            <a:ext cx="7518400" cy="471365"/>
          </a:xfrm>
          <a:prstGeom prst="rect">
            <a:avLst/>
          </a:prstGeom>
        </p:spPr>
        <p:txBody>
          <a:bodyPr wrap="none" lIns="0" tIns="0" rIns="0" bIns="0" anchor="ctr">
            <a:noAutofit/>
          </a:bodyPr>
          <a:lstStyle>
            <a:lvl1pPr algn="r">
              <a:defRPr sz="2667" b="1" baseline="0">
                <a:solidFill>
                  <a:schemeClr val="bg1">
                    <a:lumMod val="50000"/>
                  </a:schemeClr>
                </a:solidFill>
              </a:defRPr>
            </a:lvl1pPr>
          </a:lstStyle>
          <a:p>
            <a:r>
              <a:rPr lang="en-US" dirty="0"/>
              <a:t>Click To Edit Master Title Style</a:t>
            </a:r>
          </a:p>
        </p:txBody>
      </p:sp>
      <p:sp>
        <p:nvSpPr>
          <p:cNvPr id="6" name="Text Placeholder 3"/>
          <p:cNvSpPr>
            <a:spLocks noGrp="1"/>
          </p:cNvSpPr>
          <p:nvPr>
            <p:ph type="body" sz="half" idx="2" hasCustomPrompt="1"/>
          </p:nvPr>
        </p:nvSpPr>
        <p:spPr>
          <a:xfrm>
            <a:off x="5823720" y="1010678"/>
            <a:ext cx="5486400" cy="267661"/>
          </a:xfrm>
          <a:prstGeom prst="rect">
            <a:avLst/>
          </a:prstGeom>
        </p:spPr>
        <p:txBody>
          <a:bodyPr wrap="square" lIns="0" tIns="0" rIns="0" bIns="0" anchor="ctr">
            <a:noAutofit/>
          </a:bodyPr>
          <a:lstStyle>
            <a:lvl1pPr marL="0" indent="0" algn="r">
              <a:buNone/>
              <a:defRPr sz="14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60676824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4667557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2/22/2018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2/22/2018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2/22/2018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2/22/2018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2/22/2018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hyperlink" Target="http://powerpoint.sage-fox.com/" TargetMode="Externa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2/22/2018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3"/>
          </p:cNvPr>
          <p:cNvPicPr>
            <a:picLocks noChangeAspect="1"/>
          </p:cNvPicPr>
          <p:nvPr userDrawn="1"/>
        </p:nvPicPr>
        <p:blipFill>
          <a:blip r:embed="rId24">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76" r:id="rId14"/>
    <p:sldLayoutId id="2147483678" r:id="rId15"/>
    <p:sldLayoutId id="2147483679" r:id="rId16"/>
    <p:sldLayoutId id="2147483680" r:id="rId17"/>
    <p:sldLayoutId id="2147483681" r:id="rId18"/>
    <p:sldLayoutId id="2147483682" r:id="rId19"/>
    <p:sldLayoutId id="2147483683" r:id="rId20"/>
    <p:sldLayoutId id="2147483684" r:id="rId2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9.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20.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21.xml"/><Relationship Id="rId4" Type="http://schemas.openxmlformats.org/officeDocument/2006/relationships/image" Target="../media/image12.jpg"/></Relationships>
</file>

<file path=ppt/slides/_rels/slide14.xml.rels><?xml version="1.0" encoding="UTF-8" standalone="yes"?>
<Relationships xmlns="http://schemas.openxmlformats.org/package/2006/relationships"><Relationship Id="rId3" Type="http://schemas.openxmlformats.org/officeDocument/2006/relationships/image" Target="../media/image13.jpg"/><Relationship Id="rId7"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4.jpg"/></Relationships>
</file>

<file path=ppt/slides/_rels/slide15.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7.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png"/></Relationships>
</file>

<file path=ppt/slides/_rels/slide18.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7.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27.jpg"/></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32.jpg"/><Relationship Id="rId4" Type="http://schemas.openxmlformats.org/officeDocument/2006/relationships/image" Target="../media/image31.jpg"/></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5.xml"/><Relationship Id="rId4" Type="http://schemas.openxmlformats.org/officeDocument/2006/relationships/image" Target="../media/image33.jpg"/></Relationships>
</file>

<file path=ppt/slides/_rels/slide28.xml.rels><?xml version="1.0" encoding="UTF-8" standalone="yes"?>
<Relationships xmlns="http://schemas.openxmlformats.org/package/2006/relationships"><Relationship Id="rId3" Type="http://schemas.openxmlformats.org/officeDocument/2006/relationships/image" Target="../media/image34.jpg"/><Relationship Id="rId7"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7.jpg"/><Relationship Id="rId5" Type="http://schemas.openxmlformats.org/officeDocument/2006/relationships/image" Target="../media/image36.jpg"/><Relationship Id="rId4" Type="http://schemas.openxmlformats.org/officeDocument/2006/relationships/image" Target="../media/image35.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image" Target="../media/image18.png"/><Relationship Id="rId5" Type="http://schemas.openxmlformats.org/officeDocument/2006/relationships/hyperlink" Target="http://powerpoint.sage-fox.com/" TargetMode="External"/><Relationship Id="rId4" Type="http://schemas.openxmlformats.org/officeDocument/2006/relationships/image" Target="../media/image39.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2.jpg"/><Relationship Id="rId4" Type="http://schemas.openxmlformats.org/officeDocument/2006/relationships/image" Target="../media/image41.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4965326" y="530588"/>
            <a:ext cx="6628941" cy="2269864"/>
            <a:chOff x="3055171" y="1968649"/>
            <a:chExt cx="6628941" cy="2269864"/>
          </a:xfrm>
        </p:grpSpPr>
        <p:sp>
          <p:nvSpPr>
            <p:cNvPr id="22" name="Rounded Rectangle 21"/>
            <p:cNvSpPr/>
            <p:nvPr/>
          </p:nvSpPr>
          <p:spPr>
            <a:xfrm>
              <a:off x="3055171" y="1968649"/>
              <a:ext cx="6628941" cy="2269864"/>
            </a:xfrm>
            <a:prstGeom prst="roundRect">
              <a:avLst>
                <a:gd name="adj" fmla="val 4263"/>
              </a:avLst>
            </a:prstGeom>
            <a:solidFill>
              <a:schemeClr val="accent5">
                <a:alpha val="30000"/>
              </a:schemeClr>
            </a:solidFill>
            <a:ln w="3175">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bg1">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04, 2019</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44546B">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44546B"/>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03</a:t>
            </a:r>
          </a:p>
        </p:txBody>
      </p:sp>
      <p:sp>
        <p:nvSpPr>
          <p:cNvPr id="5151" name="Oval 31"/>
          <p:cNvSpPr>
            <a:spLocks noChangeArrowheads="1"/>
          </p:cNvSpPr>
          <p:nvPr/>
        </p:nvSpPr>
        <p:spPr bwMode="auto">
          <a:xfrm>
            <a:off x="3824664" y="4605867"/>
            <a:ext cx="1463040" cy="1463040"/>
          </a:xfrm>
          <a:prstGeom prst="ellipse">
            <a:avLst/>
          </a:prstGeom>
          <a:solidFill>
            <a:srgbClr val="5C9AD3">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02</a:t>
            </a:r>
          </a:p>
        </p:txBody>
      </p:sp>
      <p:sp>
        <p:nvSpPr>
          <p:cNvPr id="5153" name="Oval 33"/>
          <p:cNvSpPr>
            <a:spLocks noChangeArrowheads="1"/>
          </p:cNvSpPr>
          <p:nvPr/>
        </p:nvSpPr>
        <p:spPr bwMode="auto">
          <a:xfrm>
            <a:off x="5363469" y="1947335"/>
            <a:ext cx="1458712" cy="1460496"/>
          </a:xfrm>
          <a:prstGeom prst="ellipse">
            <a:avLst/>
          </a:prstGeom>
          <a:solidFill>
            <a:srgbClr val="FE4A1E">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FE4A1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772569" y="4978399"/>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3999" y="1653430"/>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8861792" y="4974208"/>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3990431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2" name="Group 73"/>
          <p:cNvGrpSpPr/>
          <p:nvPr/>
        </p:nvGrpSpPr>
        <p:grpSpPr>
          <a:xfrm>
            <a:off x="3995752" y="2142753"/>
            <a:ext cx="620225" cy="290343"/>
            <a:chOff x="3366566" y="1459073"/>
            <a:chExt cx="465169" cy="221445"/>
          </a:xfrm>
        </p:grpSpPr>
        <p:cxnSp>
          <p:nvCxnSpPr>
            <p:cNvPr id="38" name="Straight Connector 37"/>
            <p:cNvCxnSpPr/>
            <p:nvPr/>
          </p:nvCxnSpPr>
          <p:spPr>
            <a:xfrm flipH="1" flipV="1">
              <a:off x="3592681" y="1460250"/>
              <a:ext cx="239054" cy="220268"/>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a:off x="3366566" y="1459073"/>
              <a:ext cx="226116" cy="0"/>
            </a:xfrm>
            <a:prstGeom prst="line">
              <a:avLst/>
            </a:prstGeom>
            <a:ln w="19050" cap="rnd">
              <a:solidFill>
                <a:srgbClr val="5C9AD3"/>
              </a:solidFill>
              <a:prstDash val="solid"/>
            </a:ln>
          </p:spPr>
          <p:style>
            <a:lnRef idx="1">
              <a:schemeClr val="accent1"/>
            </a:lnRef>
            <a:fillRef idx="0">
              <a:schemeClr val="accent1"/>
            </a:fillRef>
            <a:effectRef idx="0">
              <a:schemeClr val="accent1"/>
            </a:effectRef>
            <a:fontRef idx="minor">
              <a:schemeClr val="tx1"/>
            </a:fontRef>
          </p:style>
        </p:cxnSp>
      </p:grpSp>
      <p:grpSp>
        <p:nvGrpSpPr>
          <p:cNvPr id="3" name="Group 74"/>
          <p:cNvGrpSpPr/>
          <p:nvPr/>
        </p:nvGrpSpPr>
        <p:grpSpPr>
          <a:xfrm flipH="1">
            <a:off x="7485585" y="2140349"/>
            <a:ext cx="684268" cy="295151"/>
            <a:chOff x="3318534" y="1459155"/>
            <a:chExt cx="513201" cy="221363"/>
          </a:xfrm>
        </p:grpSpPr>
        <p:cxnSp>
          <p:nvCxnSpPr>
            <p:cNvPr id="41" name="Straight Connector 40"/>
            <p:cNvCxnSpPr/>
            <p:nvPr/>
          </p:nvCxnSpPr>
          <p:spPr>
            <a:xfrm flipH="1" flipV="1">
              <a:off x="3592681" y="1460250"/>
              <a:ext cx="239054" cy="220268"/>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cxnSp>
          <p:nvCxnSpPr>
            <p:cNvPr id="42" name="Straight Connector 41"/>
            <p:cNvCxnSpPr/>
            <p:nvPr/>
          </p:nvCxnSpPr>
          <p:spPr>
            <a:xfrm flipH="1">
              <a:off x="3318534" y="1459155"/>
              <a:ext cx="274147" cy="0"/>
            </a:xfrm>
            <a:prstGeom prst="line">
              <a:avLst/>
            </a:prstGeom>
            <a:ln w="19050" cap="rnd">
              <a:solidFill>
                <a:srgbClr val="44546B"/>
              </a:solidFill>
              <a:prstDash val="solid"/>
            </a:ln>
          </p:spPr>
          <p:style>
            <a:lnRef idx="1">
              <a:schemeClr val="accent1"/>
            </a:lnRef>
            <a:fillRef idx="0">
              <a:schemeClr val="accent1"/>
            </a:fillRef>
            <a:effectRef idx="0">
              <a:schemeClr val="accent1"/>
            </a:effectRef>
            <a:fontRef idx="minor">
              <a:schemeClr val="tx1"/>
            </a:fontRef>
          </p:style>
        </p:cxnSp>
      </p:grpSp>
      <p:grpSp>
        <p:nvGrpSpPr>
          <p:cNvPr id="4" name="Group 81"/>
          <p:cNvGrpSpPr/>
          <p:nvPr/>
        </p:nvGrpSpPr>
        <p:grpSpPr>
          <a:xfrm flipV="1">
            <a:off x="3995751" y="5368505"/>
            <a:ext cx="607004" cy="290343"/>
            <a:chOff x="3376482" y="1459073"/>
            <a:chExt cx="455253" cy="221445"/>
          </a:xfrm>
        </p:grpSpPr>
        <p:cxnSp>
          <p:nvCxnSpPr>
            <p:cNvPr id="44" name="Straight Connector 43"/>
            <p:cNvCxnSpPr/>
            <p:nvPr/>
          </p:nvCxnSpPr>
          <p:spPr>
            <a:xfrm flipH="1" flipV="1">
              <a:off x="3592681" y="1460250"/>
              <a:ext cx="239054" cy="220268"/>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flipV="1">
              <a:off x="3376482" y="1459073"/>
              <a:ext cx="216200" cy="0"/>
            </a:xfrm>
            <a:prstGeom prst="line">
              <a:avLst/>
            </a:prstGeom>
            <a:ln w="19050" cap="rnd">
              <a:solidFill>
                <a:srgbClr val="FE4A1E"/>
              </a:solidFill>
              <a:prstDash val="solid"/>
            </a:ln>
          </p:spPr>
          <p:style>
            <a:lnRef idx="1">
              <a:schemeClr val="accent1"/>
            </a:lnRef>
            <a:fillRef idx="0">
              <a:schemeClr val="accent1"/>
            </a:fillRef>
            <a:effectRef idx="0">
              <a:schemeClr val="accent1"/>
            </a:effectRef>
            <a:fontRef idx="minor">
              <a:schemeClr val="tx1"/>
            </a:fontRef>
          </p:style>
        </p:cxnSp>
      </p:grpSp>
      <p:grpSp>
        <p:nvGrpSpPr>
          <p:cNvPr id="5" name="Group 84"/>
          <p:cNvGrpSpPr/>
          <p:nvPr/>
        </p:nvGrpSpPr>
        <p:grpSpPr>
          <a:xfrm flipH="1" flipV="1">
            <a:off x="7513388" y="5366101"/>
            <a:ext cx="656464" cy="295151"/>
            <a:chOff x="3339387" y="1459155"/>
            <a:chExt cx="492348" cy="221363"/>
          </a:xfrm>
        </p:grpSpPr>
        <p:cxnSp>
          <p:nvCxnSpPr>
            <p:cNvPr id="47" name="Straight Connector 46"/>
            <p:cNvCxnSpPr/>
            <p:nvPr/>
          </p:nvCxnSpPr>
          <p:spPr>
            <a:xfrm flipH="1" flipV="1">
              <a:off x="3592681" y="1460250"/>
              <a:ext cx="239054" cy="220268"/>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cxnSp>
          <p:nvCxnSpPr>
            <p:cNvPr id="48" name="Straight Connector 47"/>
            <p:cNvCxnSpPr/>
            <p:nvPr/>
          </p:nvCxnSpPr>
          <p:spPr>
            <a:xfrm flipH="1" flipV="1">
              <a:off x="3339387" y="1459155"/>
              <a:ext cx="253294" cy="0"/>
            </a:xfrm>
            <a:prstGeom prst="line">
              <a:avLst/>
            </a:prstGeom>
            <a:ln w="19050" cap="rnd">
              <a:solidFill>
                <a:srgbClr val="7A7A7A"/>
              </a:solidFill>
              <a:prstDash val="solid"/>
            </a:ln>
          </p:spPr>
          <p:style>
            <a:lnRef idx="1">
              <a:schemeClr val="accent1"/>
            </a:lnRef>
            <a:fillRef idx="0">
              <a:schemeClr val="accent1"/>
            </a:fillRef>
            <a:effectRef idx="0">
              <a:schemeClr val="accent1"/>
            </a:effectRef>
            <a:fontRef idx="minor">
              <a:schemeClr val="tx1"/>
            </a:fontRef>
          </p:style>
        </p:cxnSp>
      </p:grpSp>
      <p:sp>
        <p:nvSpPr>
          <p:cNvPr id="1029" name="Freeform 5"/>
          <p:cNvSpPr>
            <a:spLocks/>
          </p:cNvSpPr>
          <p:nvPr/>
        </p:nvSpPr>
        <p:spPr bwMode="auto">
          <a:xfrm>
            <a:off x="3606801" y="3139498"/>
            <a:ext cx="2487084" cy="2984500"/>
          </a:xfrm>
          <a:custGeom>
            <a:avLst/>
            <a:gdLst/>
            <a:ahLst/>
            <a:cxnLst>
              <a:cxn ang="0">
                <a:pos x="248" y="158"/>
              </a:cxn>
              <a:cxn ang="0">
                <a:pos x="248" y="160"/>
              </a:cxn>
              <a:cxn ang="0">
                <a:pos x="250" y="192"/>
              </a:cxn>
              <a:cxn ang="0">
                <a:pos x="321" y="335"/>
              </a:cxn>
              <a:cxn ang="0">
                <a:pos x="437" y="401"/>
              </a:cxn>
              <a:cxn ang="0">
                <a:pos x="496" y="408"/>
              </a:cxn>
              <a:cxn ang="0">
                <a:pos x="496" y="595"/>
              </a:cxn>
              <a:cxn ang="0">
                <a:pos x="430" y="591"/>
              </a:cxn>
              <a:cxn ang="0">
                <a:pos x="189" y="468"/>
              </a:cxn>
              <a:cxn ang="0">
                <a:pos x="62" y="192"/>
              </a:cxn>
              <a:cxn ang="0">
                <a:pos x="61" y="160"/>
              </a:cxn>
              <a:cxn ang="0">
                <a:pos x="61" y="158"/>
              </a:cxn>
              <a:cxn ang="0">
                <a:pos x="0" y="158"/>
              </a:cxn>
              <a:cxn ang="0">
                <a:pos x="157" y="0"/>
              </a:cxn>
              <a:cxn ang="0">
                <a:pos x="313" y="158"/>
              </a:cxn>
              <a:cxn ang="0">
                <a:pos x="248" y="158"/>
              </a:cxn>
            </a:cxnLst>
            <a:rect l="0" t="0" r="r" b="b"/>
            <a:pathLst>
              <a:path w="496" h="595">
                <a:moveTo>
                  <a:pt x="248" y="158"/>
                </a:moveTo>
                <a:cubicBezTo>
                  <a:pt x="248" y="158"/>
                  <a:pt x="248" y="159"/>
                  <a:pt x="248" y="160"/>
                </a:cubicBezTo>
                <a:cubicBezTo>
                  <a:pt x="248" y="171"/>
                  <a:pt x="249" y="182"/>
                  <a:pt x="250" y="192"/>
                </a:cubicBezTo>
                <a:cubicBezTo>
                  <a:pt x="257" y="247"/>
                  <a:pt x="281" y="295"/>
                  <a:pt x="321" y="335"/>
                </a:cubicBezTo>
                <a:cubicBezTo>
                  <a:pt x="355" y="369"/>
                  <a:pt x="393" y="391"/>
                  <a:pt x="437" y="401"/>
                </a:cubicBezTo>
                <a:cubicBezTo>
                  <a:pt x="456" y="406"/>
                  <a:pt x="475" y="408"/>
                  <a:pt x="496" y="408"/>
                </a:cubicBezTo>
                <a:cubicBezTo>
                  <a:pt x="496" y="595"/>
                  <a:pt x="496" y="595"/>
                  <a:pt x="496" y="595"/>
                </a:cubicBezTo>
                <a:cubicBezTo>
                  <a:pt x="474" y="595"/>
                  <a:pt x="452" y="594"/>
                  <a:pt x="430" y="591"/>
                </a:cubicBezTo>
                <a:cubicBezTo>
                  <a:pt x="338" y="578"/>
                  <a:pt x="258" y="537"/>
                  <a:pt x="189" y="468"/>
                </a:cubicBezTo>
                <a:cubicBezTo>
                  <a:pt x="112" y="390"/>
                  <a:pt x="69" y="299"/>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lnTo>
                  <a:pt x="248" y="158"/>
                </a:lnTo>
                <a:close/>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0" name="Freeform 6"/>
          <p:cNvSpPr>
            <a:spLocks/>
          </p:cNvSpPr>
          <p:nvPr/>
        </p:nvSpPr>
        <p:spPr bwMode="auto">
          <a:xfrm>
            <a:off x="5291667" y="3931132"/>
            <a:ext cx="2992967" cy="2493433"/>
          </a:xfrm>
          <a:custGeom>
            <a:avLst/>
            <a:gdLst/>
            <a:ahLst/>
            <a:cxnLst>
              <a:cxn ang="0">
                <a:pos x="403" y="61"/>
              </a:cxn>
              <a:cxn ang="0">
                <a:pos x="410" y="2"/>
              </a:cxn>
              <a:cxn ang="0">
                <a:pos x="410" y="0"/>
              </a:cxn>
              <a:cxn ang="0">
                <a:pos x="597" y="0"/>
              </a:cxn>
              <a:cxn ang="0">
                <a:pos x="597" y="2"/>
              </a:cxn>
              <a:cxn ang="0">
                <a:pos x="592" y="68"/>
              </a:cxn>
              <a:cxn ang="0">
                <a:pos x="469" y="310"/>
              </a:cxn>
              <a:cxn ang="0">
                <a:pos x="161" y="437"/>
              </a:cxn>
              <a:cxn ang="0">
                <a:pos x="160" y="437"/>
              </a:cxn>
              <a:cxn ang="0">
                <a:pos x="160" y="497"/>
              </a:cxn>
              <a:cxn ang="0">
                <a:pos x="0" y="341"/>
              </a:cxn>
              <a:cxn ang="0">
                <a:pos x="160" y="185"/>
              </a:cxn>
              <a:cxn ang="0">
                <a:pos x="160" y="250"/>
              </a:cxn>
              <a:cxn ang="0">
                <a:pos x="161" y="250"/>
              </a:cxn>
              <a:cxn ang="0">
                <a:pos x="337" y="177"/>
              </a:cxn>
              <a:cxn ang="0">
                <a:pos x="403" y="61"/>
              </a:cxn>
            </a:cxnLst>
            <a:rect l="0" t="0" r="r" b="b"/>
            <a:pathLst>
              <a:path w="597" h="497">
                <a:moveTo>
                  <a:pt x="403" y="61"/>
                </a:moveTo>
                <a:cubicBezTo>
                  <a:pt x="408" y="42"/>
                  <a:pt x="410" y="22"/>
                  <a:pt x="410" y="2"/>
                </a:cubicBezTo>
                <a:cubicBezTo>
                  <a:pt x="410" y="1"/>
                  <a:pt x="410" y="0"/>
                  <a:pt x="410" y="0"/>
                </a:cubicBezTo>
                <a:cubicBezTo>
                  <a:pt x="597" y="0"/>
                  <a:pt x="597" y="0"/>
                  <a:pt x="597" y="0"/>
                </a:cubicBezTo>
                <a:cubicBezTo>
                  <a:pt x="597" y="0"/>
                  <a:pt x="597" y="1"/>
                  <a:pt x="597" y="2"/>
                </a:cubicBezTo>
                <a:cubicBezTo>
                  <a:pt x="597" y="24"/>
                  <a:pt x="595" y="46"/>
                  <a:pt x="592" y="68"/>
                </a:cubicBezTo>
                <a:cubicBezTo>
                  <a:pt x="579" y="160"/>
                  <a:pt x="538" y="241"/>
                  <a:pt x="469" y="310"/>
                </a:cubicBezTo>
                <a:cubicBezTo>
                  <a:pt x="384" y="395"/>
                  <a:pt x="281" y="437"/>
                  <a:pt x="161" y="437"/>
                </a:cubicBezTo>
                <a:cubicBezTo>
                  <a:pt x="161" y="437"/>
                  <a:pt x="160" y="437"/>
                  <a:pt x="160" y="437"/>
                </a:cubicBezTo>
                <a:cubicBezTo>
                  <a:pt x="160" y="497"/>
                  <a:pt x="160" y="497"/>
                  <a:pt x="160" y="497"/>
                </a:cubicBezTo>
                <a:cubicBezTo>
                  <a:pt x="0" y="341"/>
                  <a:pt x="0" y="341"/>
                  <a:pt x="0" y="341"/>
                </a:cubicBezTo>
                <a:cubicBezTo>
                  <a:pt x="160" y="185"/>
                  <a:pt x="160" y="185"/>
                  <a:pt x="160" y="185"/>
                </a:cubicBezTo>
                <a:cubicBezTo>
                  <a:pt x="160" y="250"/>
                  <a:pt x="160" y="250"/>
                  <a:pt x="160" y="250"/>
                </a:cubicBezTo>
                <a:cubicBezTo>
                  <a:pt x="160" y="250"/>
                  <a:pt x="161" y="250"/>
                  <a:pt x="161" y="250"/>
                </a:cubicBezTo>
                <a:cubicBezTo>
                  <a:pt x="230" y="250"/>
                  <a:pt x="288" y="226"/>
                  <a:pt x="337" y="177"/>
                </a:cubicBezTo>
                <a:cubicBezTo>
                  <a:pt x="371" y="143"/>
                  <a:pt x="393" y="104"/>
                  <a:pt x="403" y="61"/>
                </a:cubicBezTo>
                <a:close/>
              </a:path>
            </a:pathLst>
          </a:custGeom>
          <a:solidFill>
            <a:srgbClr val="7A7A7A"/>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1" name="Freeform 7"/>
          <p:cNvSpPr>
            <a:spLocks/>
          </p:cNvSpPr>
          <p:nvPr/>
        </p:nvSpPr>
        <p:spPr bwMode="auto">
          <a:xfrm>
            <a:off x="6093885" y="1748848"/>
            <a:ext cx="2495551" cy="2995083"/>
          </a:xfrm>
          <a:custGeom>
            <a:avLst/>
            <a:gdLst/>
            <a:ahLst/>
            <a:cxnLst>
              <a:cxn ang="0">
                <a:pos x="67" y="5"/>
              </a:cxn>
              <a:cxn ang="0">
                <a:pos x="309" y="129"/>
              </a:cxn>
              <a:cxn ang="0">
                <a:pos x="437" y="435"/>
              </a:cxn>
              <a:cxn ang="0">
                <a:pos x="498" y="435"/>
              </a:cxn>
              <a:cxn ang="0">
                <a:pos x="341" y="597"/>
              </a:cxn>
              <a:cxn ang="0">
                <a:pos x="184" y="435"/>
              </a:cxn>
              <a:cxn ang="0">
                <a:pos x="250" y="435"/>
              </a:cxn>
              <a:cxn ang="0">
                <a:pos x="177" y="261"/>
              </a:cxn>
              <a:cxn ang="0">
                <a:pos x="60" y="194"/>
              </a:cxn>
              <a:cxn ang="0">
                <a:pos x="1" y="188"/>
              </a:cxn>
              <a:cxn ang="0">
                <a:pos x="0" y="188"/>
              </a:cxn>
              <a:cxn ang="0">
                <a:pos x="0" y="0"/>
              </a:cxn>
              <a:cxn ang="0">
                <a:pos x="1" y="0"/>
              </a:cxn>
              <a:cxn ang="0">
                <a:pos x="67" y="5"/>
              </a:cxn>
            </a:cxnLst>
            <a:rect l="0" t="0" r="r" b="b"/>
            <a:pathLst>
              <a:path w="498" h="597">
                <a:moveTo>
                  <a:pt x="67" y="5"/>
                </a:moveTo>
                <a:cubicBezTo>
                  <a:pt x="159" y="18"/>
                  <a:pt x="240" y="59"/>
                  <a:pt x="309" y="129"/>
                </a:cubicBezTo>
                <a:cubicBezTo>
                  <a:pt x="394" y="213"/>
                  <a:pt x="436" y="315"/>
                  <a:pt x="437" y="435"/>
                </a:cubicBezTo>
                <a:cubicBezTo>
                  <a:pt x="498" y="435"/>
                  <a:pt x="498" y="435"/>
                  <a:pt x="498" y="435"/>
                </a:cubicBezTo>
                <a:cubicBezTo>
                  <a:pt x="341" y="597"/>
                  <a:pt x="341" y="597"/>
                  <a:pt x="341" y="597"/>
                </a:cubicBezTo>
                <a:cubicBezTo>
                  <a:pt x="184" y="435"/>
                  <a:pt x="184" y="435"/>
                  <a:pt x="184" y="435"/>
                </a:cubicBezTo>
                <a:cubicBezTo>
                  <a:pt x="250" y="435"/>
                  <a:pt x="250" y="435"/>
                  <a:pt x="250" y="435"/>
                </a:cubicBezTo>
                <a:cubicBezTo>
                  <a:pt x="249" y="367"/>
                  <a:pt x="225" y="309"/>
                  <a:pt x="177" y="261"/>
                </a:cubicBezTo>
                <a:cubicBezTo>
                  <a:pt x="143" y="227"/>
                  <a:pt x="104" y="205"/>
                  <a:pt x="60" y="194"/>
                </a:cubicBezTo>
                <a:cubicBezTo>
                  <a:pt x="41" y="190"/>
                  <a:pt x="21" y="188"/>
                  <a:pt x="1" y="188"/>
                </a:cubicBezTo>
                <a:cubicBezTo>
                  <a:pt x="1" y="188"/>
                  <a:pt x="0" y="188"/>
                  <a:pt x="0" y="188"/>
                </a:cubicBezTo>
                <a:cubicBezTo>
                  <a:pt x="0" y="0"/>
                  <a:pt x="0" y="0"/>
                  <a:pt x="0" y="0"/>
                </a:cubicBezTo>
                <a:cubicBezTo>
                  <a:pt x="0" y="0"/>
                  <a:pt x="1" y="0"/>
                  <a:pt x="1" y="0"/>
                </a:cubicBezTo>
                <a:cubicBezTo>
                  <a:pt x="24" y="0"/>
                  <a:pt x="46" y="2"/>
                  <a:pt x="67" y="5"/>
                </a:cubicBezTo>
                <a:close/>
              </a:path>
            </a:pathLst>
          </a:custGeom>
          <a:solidFill>
            <a:srgbClr val="44546B"/>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32" name="Freeform 8"/>
          <p:cNvSpPr>
            <a:spLocks noEditPoints="1"/>
          </p:cNvSpPr>
          <p:nvPr/>
        </p:nvSpPr>
        <p:spPr bwMode="auto">
          <a:xfrm>
            <a:off x="3911601" y="1444048"/>
            <a:ext cx="2984500" cy="2487083"/>
          </a:xfrm>
          <a:custGeom>
            <a:avLst/>
            <a:gdLst/>
            <a:ahLst/>
            <a:cxnLst>
              <a:cxn ang="0">
                <a:pos x="96" y="338"/>
              </a:cxn>
              <a:cxn ang="0">
                <a:pos x="95" y="338"/>
              </a:cxn>
              <a:cxn ang="0">
                <a:pos x="96" y="338"/>
              </a:cxn>
              <a:cxn ang="0">
                <a:pos x="435" y="0"/>
              </a:cxn>
              <a:cxn ang="0">
                <a:pos x="595" y="157"/>
              </a:cxn>
              <a:cxn ang="0">
                <a:pos x="435" y="314"/>
              </a:cxn>
              <a:cxn ang="0">
                <a:pos x="435" y="249"/>
              </a:cxn>
              <a:cxn ang="0">
                <a:pos x="260" y="322"/>
              </a:cxn>
              <a:cxn ang="0">
                <a:pos x="194" y="437"/>
              </a:cxn>
              <a:cxn ang="0">
                <a:pos x="187" y="496"/>
              </a:cxn>
              <a:cxn ang="0">
                <a:pos x="0" y="496"/>
              </a:cxn>
              <a:cxn ang="0">
                <a:pos x="5" y="429"/>
              </a:cxn>
              <a:cxn ang="0">
                <a:pos x="128" y="190"/>
              </a:cxn>
              <a:cxn ang="0">
                <a:pos x="435" y="61"/>
              </a:cxn>
              <a:cxn ang="0">
                <a:pos x="435" y="0"/>
              </a:cxn>
            </a:cxnLst>
            <a:rect l="0" t="0" r="r" b="b"/>
            <a:pathLst>
              <a:path w="595" h="496">
                <a:moveTo>
                  <a:pt x="96" y="338"/>
                </a:moveTo>
                <a:cubicBezTo>
                  <a:pt x="96" y="338"/>
                  <a:pt x="95" y="338"/>
                  <a:pt x="95" y="338"/>
                </a:cubicBezTo>
                <a:cubicBezTo>
                  <a:pt x="96" y="338"/>
                  <a:pt x="96" y="338"/>
                  <a:pt x="96" y="338"/>
                </a:cubicBezTo>
                <a:close/>
                <a:moveTo>
                  <a:pt x="435" y="0"/>
                </a:moveTo>
                <a:cubicBezTo>
                  <a:pt x="595" y="157"/>
                  <a:pt x="595" y="157"/>
                  <a:pt x="595" y="157"/>
                </a:cubicBezTo>
                <a:cubicBezTo>
                  <a:pt x="435" y="314"/>
                  <a:pt x="435" y="314"/>
                  <a:pt x="435" y="314"/>
                </a:cubicBezTo>
                <a:cubicBezTo>
                  <a:pt x="435" y="249"/>
                  <a:pt x="435" y="249"/>
                  <a:pt x="435" y="249"/>
                </a:cubicBezTo>
                <a:cubicBezTo>
                  <a:pt x="367" y="249"/>
                  <a:pt x="309" y="273"/>
                  <a:pt x="260" y="322"/>
                </a:cubicBezTo>
                <a:cubicBezTo>
                  <a:pt x="227" y="356"/>
                  <a:pt x="204" y="394"/>
                  <a:pt x="194" y="437"/>
                </a:cubicBezTo>
                <a:cubicBezTo>
                  <a:pt x="190" y="456"/>
                  <a:pt x="187" y="475"/>
                  <a:pt x="187" y="496"/>
                </a:cubicBezTo>
                <a:cubicBezTo>
                  <a:pt x="0" y="496"/>
                  <a:pt x="0" y="496"/>
                  <a:pt x="0" y="496"/>
                </a:cubicBezTo>
                <a:cubicBezTo>
                  <a:pt x="0" y="473"/>
                  <a:pt x="2" y="451"/>
                  <a:pt x="5" y="429"/>
                </a:cubicBezTo>
                <a:cubicBezTo>
                  <a:pt x="18" y="338"/>
                  <a:pt x="59" y="258"/>
                  <a:pt x="128" y="190"/>
                </a:cubicBezTo>
                <a:cubicBezTo>
                  <a:pt x="213" y="104"/>
                  <a:pt x="315" y="62"/>
                  <a:pt x="435" y="61"/>
                </a:cubicBezTo>
                <a:lnTo>
                  <a:pt x="435" y="0"/>
                </a:lnTo>
                <a:close/>
              </a:path>
            </a:pathLst>
          </a:custGeom>
          <a:solidFill>
            <a:srgbClr val="5C9AD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3" name="Text Placeholder 3"/>
          <p:cNvSpPr txBox="1">
            <a:spLocks/>
          </p:cNvSpPr>
          <p:nvPr/>
        </p:nvSpPr>
        <p:spPr>
          <a:xfrm>
            <a:off x="5886731" y="20054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02</a:t>
            </a:r>
          </a:p>
        </p:txBody>
      </p:sp>
      <p:sp>
        <p:nvSpPr>
          <p:cNvPr id="24" name="Text Placeholder 3"/>
          <p:cNvSpPr txBox="1">
            <a:spLocks/>
          </p:cNvSpPr>
          <p:nvPr/>
        </p:nvSpPr>
        <p:spPr>
          <a:xfrm>
            <a:off x="7564205" y="3990877"/>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03</a:t>
            </a:r>
          </a:p>
        </p:txBody>
      </p:sp>
      <p:sp>
        <p:nvSpPr>
          <p:cNvPr id="27" name="Text Placeholder 3"/>
          <p:cNvSpPr txBox="1">
            <a:spLocks/>
          </p:cNvSpPr>
          <p:nvPr/>
        </p:nvSpPr>
        <p:spPr>
          <a:xfrm>
            <a:off x="5804539" y="5412792"/>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04</a:t>
            </a:r>
          </a:p>
        </p:txBody>
      </p:sp>
      <p:sp>
        <p:nvSpPr>
          <p:cNvPr id="36" name="Rectangle 35"/>
          <p:cNvSpPr/>
          <p:nvPr/>
        </p:nvSpPr>
        <p:spPr>
          <a:xfrm>
            <a:off x="5574410" y="3729131"/>
            <a:ext cx="992259" cy="307777"/>
          </a:xfrm>
          <a:prstGeom prst="rect">
            <a:avLst/>
          </a:prstGeom>
        </p:spPr>
        <p:txBody>
          <a:bodyPr wrap="none" lIns="0" tIns="0" rIns="0" bIns="0">
            <a:spAutoFit/>
          </a:bodyPr>
          <a:lstStyle/>
          <a:p>
            <a:pPr algn="ctr"/>
            <a:r>
              <a:rPr lang="en-US" sz="2000" b="1" dirty="0">
                <a:solidFill>
                  <a:schemeClr val="bg1">
                    <a:lumMod val="95000"/>
                  </a:schemeClr>
                </a:solidFill>
                <a:latin typeface="Candara" panose="020E0502030303020204" pitchFamily="34" charset="0"/>
              </a:rPr>
              <a:t>Keyword</a:t>
            </a:r>
          </a:p>
        </p:txBody>
      </p:sp>
      <p:grpSp>
        <p:nvGrpSpPr>
          <p:cNvPr id="9" name="Group 59"/>
          <p:cNvGrpSpPr/>
          <p:nvPr/>
        </p:nvGrpSpPr>
        <p:grpSpPr>
          <a:xfrm>
            <a:off x="8388146" y="5198825"/>
            <a:ext cx="3034927" cy="1069068"/>
            <a:chOff x="7154104" y="3206176"/>
            <a:chExt cx="2276195" cy="801800"/>
          </a:xfrm>
        </p:grpSpPr>
        <p:sp>
          <p:nvSpPr>
            <p:cNvPr id="50" name="TextBox 49"/>
            <p:cNvSpPr txBox="1"/>
            <p:nvPr/>
          </p:nvSpPr>
          <p:spPr>
            <a:xfrm>
              <a:off x="7154105" y="3453979"/>
              <a:ext cx="2276194"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Rectangle 50"/>
            <p:cNvSpPr/>
            <p:nvPr/>
          </p:nvSpPr>
          <p:spPr>
            <a:xfrm>
              <a:off x="7154104" y="3206176"/>
              <a:ext cx="1062791" cy="207749"/>
            </a:xfrm>
            <a:prstGeom prst="rect">
              <a:avLst/>
            </a:prstGeom>
          </p:spPr>
          <p:txBody>
            <a:bodyPr wrap="none" lIns="0" tIns="0" rIns="0" bIns="0">
              <a:spAutoFit/>
            </a:bodyPr>
            <a:lstStyle/>
            <a:p>
              <a:r>
                <a:rPr lang="en-US" b="1" dirty="0">
                  <a:solidFill>
                    <a:srgbClr val="7A7A7A"/>
                  </a:solidFill>
                  <a:latin typeface="Candara" panose="020E0502030303020204" pitchFamily="34" charset="0"/>
                </a:rPr>
                <a:t>Keyword Here</a:t>
              </a:r>
            </a:p>
          </p:txBody>
        </p:sp>
      </p:grpSp>
      <p:grpSp>
        <p:nvGrpSpPr>
          <p:cNvPr id="10" name="Group 58"/>
          <p:cNvGrpSpPr/>
          <p:nvPr/>
        </p:nvGrpSpPr>
        <p:grpSpPr>
          <a:xfrm>
            <a:off x="8337346" y="1665593"/>
            <a:ext cx="3034927" cy="1069068"/>
            <a:chOff x="7174424" y="1352592"/>
            <a:chExt cx="2276195" cy="801800"/>
          </a:xfrm>
        </p:grpSpPr>
        <p:sp>
          <p:nvSpPr>
            <p:cNvPr id="53" name="TextBox 52"/>
            <p:cNvSpPr txBox="1"/>
            <p:nvPr/>
          </p:nvSpPr>
          <p:spPr>
            <a:xfrm>
              <a:off x="7174424" y="1600395"/>
              <a:ext cx="2276195" cy="553997"/>
            </a:xfrm>
            <a:prstGeom prst="rect">
              <a:avLst/>
            </a:prstGeom>
            <a:noFill/>
          </p:spPr>
          <p:txBody>
            <a:bodyPr wrap="square" lIns="0" tIns="0" rIns="0" bIns="0"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Rectangle 53"/>
            <p:cNvSpPr/>
            <p:nvPr/>
          </p:nvSpPr>
          <p:spPr>
            <a:xfrm>
              <a:off x="7174424" y="1352592"/>
              <a:ext cx="1062791" cy="207749"/>
            </a:xfrm>
            <a:prstGeom prst="rect">
              <a:avLst/>
            </a:prstGeom>
          </p:spPr>
          <p:txBody>
            <a:bodyPr wrap="none" lIns="0" tIns="0" rIns="0" bIns="0">
              <a:spAutoFit/>
            </a:bodyPr>
            <a:lstStyle/>
            <a:p>
              <a:r>
                <a:rPr lang="en-US" b="1" dirty="0">
                  <a:solidFill>
                    <a:srgbClr val="44546B"/>
                  </a:solidFill>
                  <a:latin typeface="Candara" panose="020E0502030303020204" pitchFamily="34" charset="0"/>
                </a:rPr>
                <a:t>Keyword Here</a:t>
              </a:r>
            </a:p>
          </p:txBody>
        </p:sp>
      </p:grpSp>
      <p:grpSp>
        <p:nvGrpSpPr>
          <p:cNvPr id="11" name="Group 56"/>
          <p:cNvGrpSpPr/>
          <p:nvPr/>
        </p:nvGrpSpPr>
        <p:grpSpPr>
          <a:xfrm>
            <a:off x="833647" y="1665593"/>
            <a:ext cx="3034928" cy="1069068"/>
            <a:chOff x="-296510" y="1363501"/>
            <a:chExt cx="2276196" cy="801800"/>
          </a:xfrm>
        </p:grpSpPr>
        <p:sp>
          <p:nvSpPr>
            <p:cNvPr id="56" name="TextBox 55"/>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57" name="Rectangle 56"/>
            <p:cNvSpPr/>
            <p:nvPr/>
          </p:nvSpPr>
          <p:spPr>
            <a:xfrm>
              <a:off x="916895" y="1363501"/>
              <a:ext cx="1062791" cy="207749"/>
            </a:xfrm>
            <a:prstGeom prst="rect">
              <a:avLst/>
            </a:prstGeom>
          </p:spPr>
          <p:txBody>
            <a:bodyPr wrap="none" lIns="0" tIns="0" rIns="0" bIns="0">
              <a:spAutoFit/>
            </a:bodyPr>
            <a:lstStyle/>
            <a:p>
              <a:pPr algn="r"/>
              <a:r>
                <a:rPr lang="en-US" b="1" dirty="0">
                  <a:solidFill>
                    <a:srgbClr val="5C9AD3"/>
                  </a:solidFill>
                  <a:latin typeface="Candara" panose="020E0502030303020204" pitchFamily="34" charset="0"/>
                </a:rPr>
                <a:t>Keyword Here</a:t>
              </a:r>
            </a:p>
          </p:txBody>
        </p:sp>
      </p:grpSp>
      <p:grpSp>
        <p:nvGrpSpPr>
          <p:cNvPr id="12" name="Group 56"/>
          <p:cNvGrpSpPr/>
          <p:nvPr/>
        </p:nvGrpSpPr>
        <p:grpSpPr>
          <a:xfrm>
            <a:off x="795547" y="5174577"/>
            <a:ext cx="3034928" cy="1069068"/>
            <a:chOff x="-296510" y="1363501"/>
            <a:chExt cx="2276196" cy="801800"/>
          </a:xfrm>
        </p:grpSpPr>
        <p:sp>
          <p:nvSpPr>
            <p:cNvPr id="59" name="TextBox 58"/>
            <p:cNvSpPr txBox="1"/>
            <p:nvPr/>
          </p:nvSpPr>
          <p:spPr>
            <a:xfrm>
              <a:off x="-296510" y="1611304"/>
              <a:ext cx="2276196" cy="553997"/>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60" name="Rectangle 59"/>
            <p:cNvSpPr/>
            <p:nvPr/>
          </p:nvSpPr>
          <p:spPr>
            <a:xfrm>
              <a:off x="916895" y="1363501"/>
              <a:ext cx="1062791" cy="207749"/>
            </a:xfrm>
            <a:prstGeom prst="rect">
              <a:avLst/>
            </a:prstGeom>
          </p:spPr>
          <p:txBody>
            <a:bodyPr wrap="none" lIns="0" tIns="0" rIns="0" bIns="0">
              <a:spAutoFit/>
            </a:bodyPr>
            <a:lstStyle/>
            <a:p>
              <a:pPr algn="r"/>
              <a:r>
                <a:rPr lang="en-US" b="1" dirty="0">
                  <a:solidFill>
                    <a:srgbClr val="FE4A1E"/>
                  </a:solidFill>
                  <a:latin typeface="Candara" panose="020E0502030303020204" pitchFamily="34" charset="0"/>
                </a:rPr>
                <a:t>Keyword Here</a:t>
              </a:r>
            </a:p>
          </p:txBody>
        </p:sp>
      </p:grpSp>
      <p:sp>
        <p:nvSpPr>
          <p:cNvPr id="61" name="Freeform 101"/>
          <p:cNvSpPr>
            <a:spLocks noEditPoints="1"/>
          </p:cNvSpPr>
          <p:nvPr/>
        </p:nvSpPr>
        <p:spPr bwMode="auto">
          <a:xfrm>
            <a:off x="4667467" y="2435499"/>
            <a:ext cx="561268" cy="5192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4" name="Freeform 24"/>
          <p:cNvSpPr>
            <a:spLocks noEditPoints="1"/>
          </p:cNvSpPr>
          <p:nvPr/>
        </p:nvSpPr>
        <p:spPr bwMode="auto">
          <a:xfrm>
            <a:off x="6939006" y="5107039"/>
            <a:ext cx="411953" cy="447356"/>
          </a:xfrm>
          <a:custGeom>
            <a:avLst/>
            <a:gdLst/>
            <a:ahLst/>
            <a:cxnLst>
              <a:cxn ang="0">
                <a:pos x="55" y="55"/>
              </a:cxn>
              <a:cxn ang="0">
                <a:pos x="39" y="55"/>
              </a:cxn>
              <a:cxn ang="0">
                <a:pos x="30" y="64"/>
              </a:cxn>
              <a:cxn ang="0">
                <a:pos x="21" y="55"/>
              </a:cxn>
              <a:cxn ang="0">
                <a:pos x="5" y="55"/>
              </a:cxn>
              <a:cxn ang="0">
                <a:pos x="0" y="50"/>
              </a:cxn>
              <a:cxn ang="0">
                <a:pos x="11" y="20"/>
              </a:cxn>
              <a:cxn ang="0">
                <a:pos x="27" y="5"/>
              </a:cxn>
              <a:cxn ang="0">
                <a:pos x="26" y="3"/>
              </a:cxn>
              <a:cxn ang="0">
                <a:pos x="30" y="0"/>
              </a:cxn>
              <a:cxn ang="0">
                <a:pos x="33" y="3"/>
              </a:cxn>
              <a:cxn ang="0">
                <a:pos x="33" y="5"/>
              </a:cxn>
              <a:cxn ang="0">
                <a:pos x="48" y="20"/>
              </a:cxn>
              <a:cxn ang="0">
                <a:pos x="59" y="50"/>
              </a:cxn>
              <a:cxn ang="0">
                <a:pos x="55" y="55"/>
              </a:cxn>
              <a:cxn ang="0">
                <a:pos x="30" y="60"/>
              </a:cxn>
              <a:cxn ang="0">
                <a:pos x="25" y="55"/>
              </a:cxn>
              <a:cxn ang="0">
                <a:pos x="24" y="54"/>
              </a:cxn>
              <a:cxn ang="0">
                <a:pos x="23" y="55"/>
              </a:cxn>
              <a:cxn ang="0">
                <a:pos x="30" y="61"/>
              </a:cxn>
              <a:cxn ang="0">
                <a:pos x="30" y="60"/>
              </a:cxn>
              <a:cxn ang="0">
                <a:pos x="30" y="60"/>
              </a:cxn>
            </a:cxnLst>
            <a:rect l="0" t="0" r="r" b="b"/>
            <a:pathLst>
              <a:path w="59" h="64">
                <a:moveTo>
                  <a:pt x="55" y="55"/>
                </a:moveTo>
                <a:cubicBezTo>
                  <a:pt x="39" y="55"/>
                  <a:pt x="39" y="55"/>
                  <a:pt x="39" y="55"/>
                </a:cubicBezTo>
                <a:cubicBezTo>
                  <a:pt x="39" y="60"/>
                  <a:pt x="35" y="64"/>
                  <a:pt x="30" y="64"/>
                </a:cubicBezTo>
                <a:cubicBezTo>
                  <a:pt x="25" y="64"/>
                  <a:pt x="21" y="60"/>
                  <a:pt x="21" y="55"/>
                </a:cubicBezTo>
                <a:cubicBezTo>
                  <a:pt x="5" y="55"/>
                  <a:pt x="5" y="55"/>
                  <a:pt x="5" y="55"/>
                </a:cubicBezTo>
                <a:cubicBezTo>
                  <a:pt x="2" y="55"/>
                  <a:pt x="0" y="53"/>
                  <a:pt x="0" y="50"/>
                </a:cubicBezTo>
                <a:cubicBezTo>
                  <a:pt x="5" y="46"/>
                  <a:pt x="11" y="38"/>
                  <a:pt x="11" y="20"/>
                </a:cubicBezTo>
                <a:cubicBezTo>
                  <a:pt x="11" y="13"/>
                  <a:pt x="17" y="6"/>
                  <a:pt x="27" y="5"/>
                </a:cubicBezTo>
                <a:cubicBezTo>
                  <a:pt x="26" y="4"/>
                  <a:pt x="26" y="4"/>
                  <a:pt x="26" y="3"/>
                </a:cubicBezTo>
                <a:cubicBezTo>
                  <a:pt x="26" y="1"/>
                  <a:pt x="28" y="0"/>
                  <a:pt x="30" y="0"/>
                </a:cubicBezTo>
                <a:cubicBezTo>
                  <a:pt x="32" y="0"/>
                  <a:pt x="33" y="1"/>
                  <a:pt x="33" y="3"/>
                </a:cubicBezTo>
                <a:cubicBezTo>
                  <a:pt x="33" y="4"/>
                  <a:pt x="33" y="4"/>
                  <a:pt x="33" y="5"/>
                </a:cubicBezTo>
                <a:cubicBezTo>
                  <a:pt x="42" y="6"/>
                  <a:pt x="48" y="13"/>
                  <a:pt x="48" y="20"/>
                </a:cubicBezTo>
                <a:cubicBezTo>
                  <a:pt x="48" y="38"/>
                  <a:pt x="54" y="46"/>
                  <a:pt x="59" y="50"/>
                </a:cubicBezTo>
                <a:cubicBezTo>
                  <a:pt x="59" y="53"/>
                  <a:pt x="57" y="55"/>
                  <a:pt x="55" y="55"/>
                </a:cubicBezTo>
                <a:close/>
                <a:moveTo>
                  <a:pt x="30" y="60"/>
                </a:moveTo>
                <a:cubicBezTo>
                  <a:pt x="27" y="60"/>
                  <a:pt x="25" y="57"/>
                  <a:pt x="25" y="55"/>
                </a:cubicBezTo>
                <a:cubicBezTo>
                  <a:pt x="25" y="54"/>
                  <a:pt x="24" y="54"/>
                  <a:pt x="24" y="54"/>
                </a:cubicBezTo>
                <a:cubicBezTo>
                  <a:pt x="24" y="54"/>
                  <a:pt x="23" y="54"/>
                  <a:pt x="23" y="55"/>
                </a:cubicBezTo>
                <a:cubicBezTo>
                  <a:pt x="23" y="58"/>
                  <a:pt x="26" y="61"/>
                  <a:pt x="30" y="61"/>
                </a:cubicBezTo>
                <a:cubicBezTo>
                  <a:pt x="30" y="61"/>
                  <a:pt x="30" y="61"/>
                  <a:pt x="30" y="60"/>
                </a:cubicBezTo>
                <a:cubicBezTo>
                  <a:pt x="30" y="60"/>
                  <a:pt x="30" y="60"/>
                  <a:pt x="3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6" name="Freeform 138"/>
          <p:cNvSpPr>
            <a:spLocks noEditPoints="1"/>
          </p:cNvSpPr>
          <p:nvPr/>
        </p:nvSpPr>
        <p:spPr bwMode="auto">
          <a:xfrm>
            <a:off x="7259044" y="2727556"/>
            <a:ext cx="473401" cy="367821"/>
          </a:xfrm>
          <a:custGeom>
            <a:avLst/>
            <a:gdLst/>
            <a:ahLst/>
            <a:cxnLst>
              <a:cxn ang="0">
                <a:pos x="50" y="40"/>
              </a:cxn>
              <a:cxn ang="0">
                <a:pos x="40" y="50"/>
              </a:cxn>
              <a:cxn ang="0">
                <a:pos x="10" y="50"/>
              </a:cxn>
              <a:cxn ang="0">
                <a:pos x="0" y="40"/>
              </a:cxn>
              <a:cxn ang="0">
                <a:pos x="0" y="10"/>
              </a:cxn>
              <a:cxn ang="0">
                <a:pos x="10" y="0"/>
              </a:cxn>
              <a:cxn ang="0">
                <a:pos x="40" y="0"/>
              </a:cxn>
              <a:cxn ang="0">
                <a:pos x="44" y="1"/>
              </a:cxn>
              <a:cxn ang="0">
                <a:pos x="45" y="2"/>
              </a:cxn>
              <a:cxn ang="0">
                <a:pos x="44" y="3"/>
              </a:cxn>
              <a:cxn ang="0">
                <a:pos x="42" y="4"/>
              </a:cxn>
              <a:cxn ang="0">
                <a:pos x="41" y="5"/>
              </a:cxn>
              <a:cxn ang="0">
                <a:pos x="40" y="4"/>
              </a:cxn>
              <a:cxn ang="0">
                <a:pos x="10" y="4"/>
              </a:cxn>
              <a:cxn ang="0">
                <a:pos x="4" y="10"/>
              </a:cxn>
              <a:cxn ang="0">
                <a:pos x="4" y="40"/>
              </a:cxn>
              <a:cxn ang="0">
                <a:pos x="10" y="46"/>
              </a:cxn>
              <a:cxn ang="0">
                <a:pos x="40" y="46"/>
              </a:cxn>
              <a:cxn ang="0">
                <a:pos x="45" y="40"/>
              </a:cxn>
              <a:cxn ang="0">
                <a:pos x="45" y="35"/>
              </a:cxn>
              <a:cxn ang="0">
                <a:pos x="46" y="35"/>
              </a:cxn>
              <a:cxn ang="0">
                <a:pos x="48" y="32"/>
              </a:cxn>
              <a:cxn ang="0">
                <a:pos x="49" y="32"/>
              </a:cxn>
              <a:cxn ang="0">
                <a:pos x="50" y="33"/>
              </a:cxn>
              <a:cxn ang="0">
                <a:pos x="50" y="40"/>
              </a:cxn>
              <a:cxn ang="0">
                <a:pos x="57" y="17"/>
              </a:cxn>
              <a:cxn ang="0">
                <a:pos x="33" y="41"/>
              </a:cxn>
              <a:cxn ang="0">
                <a:pos x="23" y="41"/>
              </a:cxn>
              <a:cxn ang="0">
                <a:pos x="23" y="31"/>
              </a:cxn>
              <a:cxn ang="0">
                <a:pos x="47" y="7"/>
              </a:cxn>
              <a:cxn ang="0">
                <a:pos x="57" y="17"/>
              </a:cxn>
              <a:cxn ang="0">
                <a:pos x="36" y="33"/>
              </a:cxn>
              <a:cxn ang="0">
                <a:pos x="30" y="28"/>
              </a:cxn>
              <a:cxn ang="0">
                <a:pos x="26" y="32"/>
              </a:cxn>
              <a:cxn ang="0">
                <a:pos x="26" y="34"/>
              </a:cxn>
              <a:cxn ang="0">
                <a:pos x="29" y="34"/>
              </a:cxn>
              <a:cxn ang="0">
                <a:pos x="29" y="38"/>
              </a:cxn>
              <a:cxn ang="0">
                <a:pos x="31" y="38"/>
              </a:cxn>
              <a:cxn ang="0">
                <a:pos x="36" y="33"/>
              </a:cxn>
              <a:cxn ang="0">
                <a:pos x="46" y="12"/>
              </a:cxn>
              <a:cxn ang="0">
                <a:pos x="34" y="24"/>
              </a:cxn>
              <a:cxn ang="0">
                <a:pos x="33" y="26"/>
              </a:cxn>
              <a:cxn ang="0">
                <a:pos x="35" y="26"/>
              </a:cxn>
              <a:cxn ang="0">
                <a:pos x="47" y="13"/>
              </a:cxn>
              <a:cxn ang="0">
                <a:pos x="47" y="12"/>
              </a:cxn>
              <a:cxn ang="0">
                <a:pos x="46" y="12"/>
              </a:cxn>
              <a:cxn ang="0">
                <a:pos x="59" y="15"/>
              </a:cxn>
              <a:cxn ang="0">
                <a:pos x="49" y="4"/>
              </a:cxn>
              <a:cxn ang="0">
                <a:pos x="52" y="1"/>
              </a:cxn>
              <a:cxn ang="0">
                <a:pos x="57" y="1"/>
              </a:cxn>
              <a:cxn ang="0">
                <a:pos x="62" y="7"/>
              </a:cxn>
              <a:cxn ang="0">
                <a:pos x="62" y="11"/>
              </a:cxn>
              <a:cxn ang="0">
                <a:pos x="59" y="15"/>
              </a:cxn>
            </a:cxnLst>
            <a:rect l="0" t="0" r="r" b="b"/>
            <a:pathLst>
              <a:path w="64" h="50">
                <a:moveTo>
                  <a:pt x="50" y="40"/>
                </a:moveTo>
                <a:cubicBezTo>
                  <a:pt x="50" y="46"/>
                  <a:pt x="45" y="50"/>
                  <a:pt x="40" y="50"/>
                </a:cubicBezTo>
                <a:cubicBezTo>
                  <a:pt x="10" y="50"/>
                  <a:pt x="10" y="50"/>
                  <a:pt x="10" y="50"/>
                </a:cubicBezTo>
                <a:cubicBezTo>
                  <a:pt x="4" y="50"/>
                  <a:pt x="0" y="46"/>
                  <a:pt x="0" y="40"/>
                </a:cubicBezTo>
                <a:cubicBezTo>
                  <a:pt x="0" y="10"/>
                  <a:pt x="0" y="10"/>
                  <a:pt x="0" y="10"/>
                </a:cubicBezTo>
                <a:cubicBezTo>
                  <a:pt x="0" y="5"/>
                  <a:pt x="4" y="0"/>
                  <a:pt x="10" y="0"/>
                </a:cubicBezTo>
                <a:cubicBezTo>
                  <a:pt x="40" y="0"/>
                  <a:pt x="40" y="0"/>
                  <a:pt x="40" y="0"/>
                </a:cubicBezTo>
                <a:cubicBezTo>
                  <a:pt x="41" y="0"/>
                  <a:pt x="43" y="0"/>
                  <a:pt x="44" y="1"/>
                </a:cubicBezTo>
                <a:cubicBezTo>
                  <a:pt x="44" y="1"/>
                  <a:pt x="44" y="1"/>
                  <a:pt x="45" y="2"/>
                </a:cubicBezTo>
                <a:cubicBezTo>
                  <a:pt x="45" y="2"/>
                  <a:pt x="45" y="2"/>
                  <a:pt x="44" y="3"/>
                </a:cubicBezTo>
                <a:cubicBezTo>
                  <a:pt x="42" y="4"/>
                  <a:pt x="42" y="4"/>
                  <a:pt x="42" y="4"/>
                </a:cubicBezTo>
                <a:cubicBezTo>
                  <a:pt x="42" y="5"/>
                  <a:pt x="42" y="5"/>
                  <a:pt x="41" y="5"/>
                </a:cubicBezTo>
                <a:cubicBezTo>
                  <a:pt x="41" y="5"/>
                  <a:pt x="40" y="4"/>
                  <a:pt x="40" y="4"/>
                </a:cubicBezTo>
                <a:cubicBezTo>
                  <a:pt x="10" y="4"/>
                  <a:pt x="10" y="4"/>
                  <a:pt x="10" y="4"/>
                </a:cubicBezTo>
                <a:cubicBezTo>
                  <a:pt x="7" y="4"/>
                  <a:pt x="4" y="7"/>
                  <a:pt x="4" y="10"/>
                </a:cubicBezTo>
                <a:cubicBezTo>
                  <a:pt x="4" y="40"/>
                  <a:pt x="4" y="40"/>
                  <a:pt x="4" y="40"/>
                </a:cubicBezTo>
                <a:cubicBezTo>
                  <a:pt x="4" y="43"/>
                  <a:pt x="7" y="46"/>
                  <a:pt x="10" y="46"/>
                </a:cubicBezTo>
                <a:cubicBezTo>
                  <a:pt x="40" y="46"/>
                  <a:pt x="40" y="46"/>
                  <a:pt x="40" y="46"/>
                </a:cubicBezTo>
                <a:cubicBezTo>
                  <a:pt x="43" y="46"/>
                  <a:pt x="45" y="43"/>
                  <a:pt x="45" y="40"/>
                </a:cubicBezTo>
                <a:cubicBezTo>
                  <a:pt x="45" y="35"/>
                  <a:pt x="45" y="35"/>
                  <a:pt x="45" y="35"/>
                </a:cubicBezTo>
                <a:cubicBezTo>
                  <a:pt x="45" y="35"/>
                  <a:pt x="46" y="35"/>
                  <a:pt x="46" y="35"/>
                </a:cubicBezTo>
                <a:cubicBezTo>
                  <a:pt x="48" y="32"/>
                  <a:pt x="48" y="32"/>
                  <a:pt x="48" y="32"/>
                </a:cubicBezTo>
                <a:cubicBezTo>
                  <a:pt x="48" y="32"/>
                  <a:pt x="49" y="32"/>
                  <a:pt x="49" y="32"/>
                </a:cubicBezTo>
                <a:cubicBezTo>
                  <a:pt x="50" y="32"/>
                  <a:pt x="50" y="33"/>
                  <a:pt x="50" y="33"/>
                </a:cubicBezTo>
                <a:lnTo>
                  <a:pt x="50" y="40"/>
                </a:lnTo>
                <a:close/>
                <a:moveTo>
                  <a:pt x="57" y="17"/>
                </a:moveTo>
                <a:cubicBezTo>
                  <a:pt x="33" y="41"/>
                  <a:pt x="33" y="41"/>
                  <a:pt x="33" y="41"/>
                </a:cubicBezTo>
                <a:cubicBezTo>
                  <a:pt x="23" y="41"/>
                  <a:pt x="23" y="41"/>
                  <a:pt x="23" y="41"/>
                </a:cubicBezTo>
                <a:cubicBezTo>
                  <a:pt x="23" y="31"/>
                  <a:pt x="23" y="31"/>
                  <a:pt x="23" y="31"/>
                </a:cubicBezTo>
                <a:cubicBezTo>
                  <a:pt x="47" y="7"/>
                  <a:pt x="47" y="7"/>
                  <a:pt x="47" y="7"/>
                </a:cubicBezTo>
                <a:lnTo>
                  <a:pt x="57" y="17"/>
                </a:lnTo>
                <a:close/>
                <a:moveTo>
                  <a:pt x="36" y="33"/>
                </a:moveTo>
                <a:cubicBezTo>
                  <a:pt x="30" y="28"/>
                  <a:pt x="30" y="28"/>
                  <a:pt x="30" y="28"/>
                </a:cubicBezTo>
                <a:cubicBezTo>
                  <a:pt x="26" y="32"/>
                  <a:pt x="26" y="32"/>
                  <a:pt x="26" y="32"/>
                </a:cubicBezTo>
                <a:cubicBezTo>
                  <a:pt x="26" y="34"/>
                  <a:pt x="26" y="34"/>
                  <a:pt x="26" y="34"/>
                </a:cubicBezTo>
                <a:cubicBezTo>
                  <a:pt x="29" y="34"/>
                  <a:pt x="29" y="34"/>
                  <a:pt x="29" y="34"/>
                </a:cubicBezTo>
                <a:cubicBezTo>
                  <a:pt x="29" y="38"/>
                  <a:pt x="29" y="38"/>
                  <a:pt x="29" y="38"/>
                </a:cubicBezTo>
                <a:cubicBezTo>
                  <a:pt x="31" y="38"/>
                  <a:pt x="31" y="38"/>
                  <a:pt x="31" y="38"/>
                </a:cubicBezTo>
                <a:lnTo>
                  <a:pt x="36" y="33"/>
                </a:lnTo>
                <a:close/>
                <a:moveTo>
                  <a:pt x="46" y="12"/>
                </a:moveTo>
                <a:cubicBezTo>
                  <a:pt x="34" y="24"/>
                  <a:pt x="34" y="24"/>
                  <a:pt x="34" y="24"/>
                </a:cubicBezTo>
                <a:cubicBezTo>
                  <a:pt x="33" y="25"/>
                  <a:pt x="33" y="25"/>
                  <a:pt x="33" y="26"/>
                </a:cubicBezTo>
                <a:cubicBezTo>
                  <a:pt x="34" y="26"/>
                  <a:pt x="34" y="26"/>
                  <a:pt x="35" y="26"/>
                </a:cubicBezTo>
                <a:cubicBezTo>
                  <a:pt x="47" y="13"/>
                  <a:pt x="47" y="13"/>
                  <a:pt x="47" y="13"/>
                </a:cubicBezTo>
                <a:cubicBezTo>
                  <a:pt x="47" y="13"/>
                  <a:pt x="47" y="12"/>
                  <a:pt x="47" y="12"/>
                </a:cubicBezTo>
                <a:cubicBezTo>
                  <a:pt x="47" y="12"/>
                  <a:pt x="46" y="12"/>
                  <a:pt x="46" y="12"/>
                </a:cubicBezTo>
                <a:close/>
                <a:moveTo>
                  <a:pt x="59" y="15"/>
                </a:moveTo>
                <a:cubicBezTo>
                  <a:pt x="49" y="4"/>
                  <a:pt x="49" y="4"/>
                  <a:pt x="49" y="4"/>
                </a:cubicBezTo>
                <a:cubicBezTo>
                  <a:pt x="52" y="1"/>
                  <a:pt x="52" y="1"/>
                  <a:pt x="52" y="1"/>
                </a:cubicBezTo>
                <a:cubicBezTo>
                  <a:pt x="53" y="0"/>
                  <a:pt x="56" y="0"/>
                  <a:pt x="57" y="1"/>
                </a:cubicBezTo>
                <a:cubicBezTo>
                  <a:pt x="62" y="7"/>
                  <a:pt x="62" y="7"/>
                  <a:pt x="62" y="7"/>
                </a:cubicBezTo>
                <a:cubicBezTo>
                  <a:pt x="64" y="8"/>
                  <a:pt x="64" y="10"/>
                  <a:pt x="62" y="11"/>
                </a:cubicBezTo>
                <a:lnTo>
                  <a:pt x="59" y="1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9" name="Freeform 248"/>
          <p:cNvSpPr>
            <a:spLocks noEditPoints="1"/>
          </p:cNvSpPr>
          <p:nvPr/>
        </p:nvSpPr>
        <p:spPr bwMode="auto">
          <a:xfrm>
            <a:off x="4493490" y="4746670"/>
            <a:ext cx="437669" cy="356869"/>
          </a:xfrm>
          <a:custGeom>
            <a:avLst/>
            <a:gdLst/>
            <a:ahLst/>
            <a:cxnLst>
              <a:cxn ang="0">
                <a:pos x="24" y="49"/>
              </a:cxn>
              <a:cxn ang="0">
                <a:pos x="11" y="49"/>
              </a:cxn>
              <a:cxn ang="0">
                <a:pos x="0" y="38"/>
              </a:cxn>
              <a:cxn ang="0">
                <a:pos x="0" y="11"/>
              </a:cxn>
              <a:cxn ang="0">
                <a:pos x="11" y="0"/>
              </a:cxn>
              <a:cxn ang="0">
                <a:pos x="24" y="0"/>
              </a:cxn>
              <a:cxn ang="0">
                <a:pos x="25" y="2"/>
              </a:cxn>
              <a:cxn ang="0">
                <a:pos x="24" y="5"/>
              </a:cxn>
              <a:cxn ang="0">
                <a:pos x="11" y="5"/>
              </a:cxn>
              <a:cxn ang="0">
                <a:pos x="5" y="11"/>
              </a:cxn>
              <a:cxn ang="0">
                <a:pos x="5" y="38"/>
              </a:cxn>
              <a:cxn ang="0">
                <a:pos x="11" y="44"/>
              </a:cxn>
              <a:cxn ang="0">
                <a:pos x="22" y="44"/>
              </a:cxn>
              <a:cxn ang="0">
                <a:pos x="25" y="45"/>
              </a:cxn>
              <a:cxn ang="0">
                <a:pos x="24" y="49"/>
              </a:cxn>
              <a:cxn ang="0">
                <a:pos x="59" y="26"/>
              </a:cxn>
              <a:cxn ang="0">
                <a:pos x="39" y="47"/>
              </a:cxn>
              <a:cxn ang="0">
                <a:pos x="37" y="48"/>
              </a:cxn>
              <a:cxn ang="0">
                <a:pos x="34" y="45"/>
              </a:cxn>
              <a:cxn ang="0">
                <a:pos x="34" y="34"/>
              </a:cxn>
              <a:cxn ang="0">
                <a:pos x="17" y="34"/>
              </a:cxn>
              <a:cxn ang="0">
                <a:pos x="15" y="32"/>
              </a:cxn>
              <a:cxn ang="0">
                <a:pos x="15" y="17"/>
              </a:cxn>
              <a:cxn ang="0">
                <a:pos x="17" y="15"/>
              </a:cxn>
              <a:cxn ang="0">
                <a:pos x="34" y="15"/>
              </a:cxn>
              <a:cxn ang="0">
                <a:pos x="34" y="4"/>
              </a:cxn>
              <a:cxn ang="0">
                <a:pos x="37" y="2"/>
              </a:cxn>
              <a:cxn ang="0">
                <a:pos x="39" y="2"/>
              </a:cxn>
              <a:cxn ang="0">
                <a:pos x="59" y="23"/>
              </a:cxn>
              <a:cxn ang="0">
                <a:pos x="60" y="25"/>
              </a:cxn>
              <a:cxn ang="0">
                <a:pos x="59" y="26"/>
              </a:cxn>
            </a:cxnLst>
            <a:rect l="0" t="0" r="r" b="b"/>
            <a:pathLst>
              <a:path w="60" h="49">
                <a:moveTo>
                  <a:pt x="24" y="49"/>
                </a:moveTo>
                <a:cubicBezTo>
                  <a:pt x="11" y="49"/>
                  <a:pt x="11" y="49"/>
                  <a:pt x="11" y="49"/>
                </a:cubicBezTo>
                <a:cubicBezTo>
                  <a:pt x="5" y="49"/>
                  <a:pt x="0" y="44"/>
                  <a:pt x="0" y="38"/>
                </a:cubicBezTo>
                <a:cubicBezTo>
                  <a:pt x="0" y="11"/>
                  <a:pt x="0" y="11"/>
                  <a:pt x="0" y="11"/>
                </a:cubicBezTo>
                <a:cubicBezTo>
                  <a:pt x="0" y="5"/>
                  <a:pt x="5" y="0"/>
                  <a:pt x="11" y="0"/>
                </a:cubicBezTo>
                <a:cubicBezTo>
                  <a:pt x="24" y="0"/>
                  <a:pt x="24" y="0"/>
                  <a:pt x="24" y="0"/>
                </a:cubicBezTo>
                <a:cubicBezTo>
                  <a:pt x="24" y="0"/>
                  <a:pt x="25" y="1"/>
                  <a:pt x="25" y="2"/>
                </a:cubicBezTo>
                <a:cubicBezTo>
                  <a:pt x="25" y="3"/>
                  <a:pt x="25" y="5"/>
                  <a:pt x="24" y="5"/>
                </a:cubicBezTo>
                <a:cubicBezTo>
                  <a:pt x="11" y="5"/>
                  <a:pt x="11" y="5"/>
                  <a:pt x="11" y="5"/>
                </a:cubicBezTo>
                <a:cubicBezTo>
                  <a:pt x="8" y="5"/>
                  <a:pt x="5" y="8"/>
                  <a:pt x="5" y="11"/>
                </a:cubicBezTo>
                <a:cubicBezTo>
                  <a:pt x="5" y="38"/>
                  <a:pt x="5" y="38"/>
                  <a:pt x="5" y="38"/>
                </a:cubicBezTo>
                <a:cubicBezTo>
                  <a:pt x="5" y="41"/>
                  <a:pt x="8" y="44"/>
                  <a:pt x="11" y="44"/>
                </a:cubicBezTo>
                <a:cubicBezTo>
                  <a:pt x="22" y="44"/>
                  <a:pt x="22" y="44"/>
                  <a:pt x="22" y="44"/>
                </a:cubicBezTo>
                <a:cubicBezTo>
                  <a:pt x="23" y="44"/>
                  <a:pt x="25" y="44"/>
                  <a:pt x="25" y="45"/>
                </a:cubicBezTo>
                <a:cubicBezTo>
                  <a:pt x="25" y="46"/>
                  <a:pt x="25" y="49"/>
                  <a:pt x="24" y="49"/>
                </a:cubicBezTo>
                <a:close/>
                <a:moveTo>
                  <a:pt x="59" y="26"/>
                </a:moveTo>
                <a:cubicBezTo>
                  <a:pt x="39" y="47"/>
                  <a:pt x="39" y="47"/>
                  <a:pt x="39" y="47"/>
                </a:cubicBezTo>
                <a:cubicBezTo>
                  <a:pt x="38" y="48"/>
                  <a:pt x="38" y="48"/>
                  <a:pt x="37" y="48"/>
                </a:cubicBezTo>
                <a:cubicBezTo>
                  <a:pt x="36" y="48"/>
                  <a:pt x="34" y="47"/>
                  <a:pt x="34" y="45"/>
                </a:cubicBezTo>
                <a:cubicBezTo>
                  <a:pt x="34" y="34"/>
                  <a:pt x="34" y="34"/>
                  <a:pt x="34" y="34"/>
                </a:cubicBezTo>
                <a:cubicBezTo>
                  <a:pt x="17" y="34"/>
                  <a:pt x="17" y="34"/>
                  <a:pt x="17" y="34"/>
                </a:cubicBezTo>
                <a:cubicBezTo>
                  <a:pt x="16" y="34"/>
                  <a:pt x="15" y="33"/>
                  <a:pt x="15" y="32"/>
                </a:cubicBezTo>
                <a:cubicBezTo>
                  <a:pt x="15" y="17"/>
                  <a:pt x="15" y="17"/>
                  <a:pt x="15" y="17"/>
                </a:cubicBezTo>
                <a:cubicBezTo>
                  <a:pt x="15" y="16"/>
                  <a:pt x="16" y="15"/>
                  <a:pt x="17" y="15"/>
                </a:cubicBezTo>
                <a:cubicBezTo>
                  <a:pt x="34" y="15"/>
                  <a:pt x="34" y="15"/>
                  <a:pt x="34" y="15"/>
                </a:cubicBezTo>
                <a:cubicBezTo>
                  <a:pt x="34" y="4"/>
                  <a:pt x="34" y="4"/>
                  <a:pt x="34" y="4"/>
                </a:cubicBezTo>
                <a:cubicBezTo>
                  <a:pt x="34" y="3"/>
                  <a:pt x="36" y="2"/>
                  <a:pt x="37" y="2"/>
                </a:cubicBezTo>
                <a:cubicBezTo>
                  <a:pt x="38" y="2"/>
                  <a:pt x="38" y="2"/>
                  <a:pt x="39" y="2"/>
                </a:cubicBezTo>
                <a:cubicBezTo>
                  <a:pt x="59" y="23"/>
                  <a:pt x="59" y="23"/>
                  <a:pt x="59" y="23"/>
                </a:cubicBezTo>
                <a:cubicBezTo>
                  <a:pt x="60" y="23"/>
                  <a:pt x="60" y="24"/>
                  <a:pt x="60" y="25"/>
                </a:cubicBezTo>
                <a:cubicBezTo>
                  <a:pt x="60" y="25"/>
                  <a:pt x="60" y="26"/>
                  <a:pt x="59"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72" name="Freeform 9"/>
          <p:cNvSpPr>
            <a:spLocks/>
          </p:cNvSpPr>
          <p:nvPr/>
        </p:nvSpPr>
        <p:spPr bwMode="auto">
          <a:xfrm>
            <a:off x="3606800" y="3139498"/>
            <a:ext cx="1568451" cy="960967"/>
          </a:xfrm>
          <a:custGeom>
            <a:avLst/>
            <a:gdLst/>
            <a:ahLst/>
            <a:cxnLst>
              <a:cxn ang="0">
                <a:pos x="250" y="192"/>
              </a:cxn>
              <a:cxn ang="0">
                <a:pos x="62" y="192"/>
              </a:cxn>
              <a:cxn ang="0">
                <a:pos x="61" y="160"/>
              </a:cxn>
              <a:cxn ang="0">
                <a:pos x="61" y="158"/>
              </a:cxn>
              <a:cxn ang="0">
                <a:pos x="0" y="158"/>
              </a:cxn>
              <a:cxn ang="0">
                <a:pos x="157" y="0"/>
              </a:cxn>
              <a:cxn ang="0">
                <a:pos x="313" y="158"/>
              </a:cxn>
              <a:cxn ang="0">
                <a:pos x="248" y="158"/>
              </a:cxn>
              <a:cxn ang="0">
                <a:pos x="248" y="160"/>
              </a:cxn>
              <a:cxn ang="0">
                <a:pos x="250" y="192"/>
              </a:cxn>
            </a:cxnLst>
            <a:rect l="0" t="0" r="r" b="b"/>
            <a:pathLst>
              <a:path w="313" h="192">
                <a:moveTo>
                  <a:pt x="250" y="192"/>
                </a:moveTo>
                <a:cubicBezTo>
                  <a:pt x="62" y="192"/>
                  <a:pt x="62" y="192"/>
                  <a:pt x="62" y="192"/>
                </a:cubicBezTo>
                <a:cubicBezTo>
                  <a:pt x="61" y="182"/>
                  <a:pt x="61" y="171"/>
                  <a:pt x="61" y="160"/>
                </a:cubicBezTo>
                <a:cubicBezTo>
                  <a:pt x="61" y="159"/>
                  <a:pt x="61" y="158"/>
                  <a:pt x="61" y="158"/>
                </a:cubicBezTo>
                <a:cubicBezTo>
                  <a:pt x="0" y="158"/>
                  <a:pt x="0" y="158"/>
                  <a:pt x="0" y="158"/>
                </a:cubicBezTo>
                <a:cubicBezTo>
                  <a:pt x="157" y="0"/>
                  <a:pt x="157" y="0"/>
                  <a:pt x="157" y="0"/>
                </a:cubicBezTo>
                <a:cubicBezTo>
                  <a:pt x="313" y="158"/>
                  <a:pt x="313" y="158"/>
                  <a:pt x="313" y="158"/>
                </a:cubicBezTo>
                <a:cubicBezTo>
                  <a:pt x="248" y="158"/>
                  <a:pt x="248" y="158"/>
                  <a:pt x="248" y="158"/>
                </a:cubicBezTo>
                <a:cubicBezTo>
                  <a:pt x="248" y="158"/>
                  <a:pt x="248" y="159"/>
                  <a:pt x="248" y="160"/>
                </a:cubicBezTo>
                <a:cubicBezTo>
                  <a:pt x="248" y="171"/>
                  <a:pt x="249" y="182"/>
                  <a:pt x="250" y="192"/>
                </a:cubicBez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2" name="Text Placeholder 3"/>
          <p:cNvSpPr txBox="1">
            <a:spLocks/>
          </p:cNvSpPr>
          <p:nvPr/>
        </p:nvSpPr>
        <p:spPr>
          <a:xfrm>
            <a:off x="4176668" y="3476788"/>
            <a:ext cx="471283" cy="492443"/>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chemeClr val="bg1"/>
                </a:solidFill>
                <a:latin typeface="Lato"/>
              </a:rPr>
              <a:t>01</a:t>
            </a: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702295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18" presetClass="entr" presetSubtype="9" fill="hold" grpId="0" nodeType="afterEffect">
                                  <p:stCondLst>
                                    <p:cond delay="0"/>
                                  </p:stCondLst>
                                  <p:childTnLst>
                                    <p:set>
                                      <p:cBhvr>
                                        <p:cTn id="16" dur="1" fill="hold">
                                          <p:stCondLst>
                                            <p:cond delay="0"/>
                                          </p:stCondLst>
                                        </p:cTn>
                                        <p:tgtEl>
                                          <p:spTgt spid="1029"/>
                                        </p:tgtEl>
                                        <p:attrNameLst>
                                          <p:attrName>style.visibility</p:attrName>
                                        </p:attrNameLst>
                                      </p:cBhvr>
                                      <p:to>
                                        <p:strVal val="visible"/>
                                      </p:to>
                                    </p:set>
                                    <p:animEffect transition="in" filter="strips(upLeft)">
                                      <p:cBhvr>
                                        <p:cTn id="17" dur="1000"/>
                                        <p:tgtEl>
                                          <p:spTgt spid="1029"/>
                                        </p:tgtEl>
                                      </p:cBhvr>
                                    </p:animEffect>
                                  </p:childTnLst>
                                </p:cTn>
                              </p:par>
                            </p:childTnLst>
                          </p:cTn>
                        </p:par>
                        <p:par>
                          <p:cTn id="18" fill="hold">
                            <p:stCondLst>
                              <p:cond delay="2000"/>
                            </p:stCondLst>
                            <p:childTnLst>
                              <p:par>
                                <p:cTn id="19" presetID="53" presetClass="entr" presetSubtype="0"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53" presetClass="entr" presetSubtype="0" fill="hold" grpId="0" nodeType="afterEffect">
                                  <p:stCondLst>
                                    <p:cond delay="0"/>
                                  </p:stCondLst>
                                  <p:childTnLst>
                                    <p:set>
                                      <p:cBhvr>
                                        <p:cTn id="26" dur="1" fill="hold">
                                          <p:stCondLst>
                                            <p:cond delay="0"/>
                                          </p:stCondLst>
                                        </p:cTn>
                                        <p:tgtEl>
                                          <p:spTgt spid="69"/>
                                        </p:tgtEl>
                                        <p:attrNameLst>
                                          <p:attrName>style.visibility</p:attrName>
                                        </p:attrNameLst>
                                      </p:cBhvr>
                                      <p:to>
                                        <p:strVal val="visible"/>
                                      </p:to>
                                    </p:set>
                                    <p:anim calcmode="lin" valueType="num">
                                      <p:cBhvr>
                                        <p:cTn id="27" dur="500" fill="hold"/>
                                        <p:tgtEl>
                                          <p:spTgt spid="69"/>
                                        </p:tgtEl>
                                        <p:attrNameLst>
                                          <p:attrName>ppt_w</p:attrName>
                                        </p:attrNameLst>
                                      </p:cBhvr>
                                      <p:tavLst>
                                        <p:tav tm="0">
                                          <p:val>
                                            <p:fltVal val="0"/>
                                          </p:val>
                                        </p:tav>
                                        <p:tav tm="100000">
                                          <p:val>
                                            <p:strVal val="#ppt_w"/>
                                          </p:val>
                                        </p:tav>
                                      </p:tavLst>
                                    </p:anim>
                                    <p:anim calcmode="lin" valueType="num">
                                      <p:cBhvr>
                                        <p:cTn id="28" dur="500" fill="hold"/>
                                        <p:tgtEl>
                                          <p:spTgt spid="69"/>
                                        </p:tgtEl>
                                        <p:attrNameLst>
                                          <p:attrName>ppt_h</p:attrName>
                                        </p:attrNameLst>
                                      </p:cBhvr>
                                      <p:tavLst>
                                        <p:tav tm="0">
                                          <p:val>
                                            <p:fltVal val="0"/>
                                          </p:val>
                                        </p:tav>
                                        <p:tav tm="100000">
                                          <p:val>
                                            <p:strVal val="#ppt_h"/>
                                          </p:val>
                                        </p:tav>
                                      </p:tavLst>
                                    </p:anim>
                                    <p:animEffect transition="in" filter="fade">
                                      <p:cBhvr>
                                        <p:cTn id="29" dur="500"/>
                                        <p:tgtEl>
                                          <p:spTgt spid="69"/>
                                        </p:tgtEl>
                                      </p:cBhvr>
                                    </p:animEffect>
                                  </p:childTnLst>
                                </p:cTn>
                              </p:par>
                            </p:childTnLst>
                          </p:cTn>
                        </p:par>
                        <p:par>
                          <p:cTn id="30" fill="hold">
                            <p:stCondLst>
                              <p:cond delay="3000"/>
                            </p:stCondLst>
                            <p:childTnLst>
                              <p:par>
                                <p:cTn id="31" presetID="18" presetClass="entr" presetSubtype="9" fill="hold" grpId="0" nodeType="afterEffect">
                                  <p:stCondLst>
                                    <p:cond delay="0"/>
                                  </p:stCondLst>
                                  <p:childTnLst>
                                    <p:set>
                                      <p:cBhvr>
                                        <p:cTn id="32" dur="1" fill="hold">
                                          <p:stCondLst>
                                            <p:cond delay="0"/>
                                          </p:stCondLst>
                                        </p:cTn>
                                        <p:tgtEl>
                                          <p:spTgt spid="72"/>
                                        </p:tgtEl>
                                        <p:attrNameLst>
                                          <p:attrName>style.visibility</p:attrName>
                                        </p:attrNameLst>
                                      </p:cBhvr>
                                      <p:to>
                                        <p:strVal val="visible"/>
                                      </p:to>
                                    </p:set>
                                    <p:animEffect transition="in" filter="strips(upLeft)">
                                      <p:cBhvr>
                                        <p:cTn id="33" dur="500"/>
                                        <p:tgtEl>
                                          <p:spTgt spid="72"/>
                                        </p:tgtEl>
                                      </p:cBhvr>
                                    </p:animEffect>
                                  </p:childTnLst>
                                </p:cTn>
                              </p:par>
                            </p:childTnLst>
                          </p:cTn>
                        </p:par>
                        <p:par>
                          <p:cTn id="34" fill="hold">
                            <p:stCondLst>
                              <p:cond delay="3500"/>
                            </p:stCondLst>
                            <p:childTnLst>
                              <p:par>
                                <p:cTn id="35" presetID="18" presetClass="entr" presetSubtype="12" fill="hold" nodeType="after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strips(downLeft)">
                                      <p:cBhvr>
                                        <p:cTn id="37" dur="500"/>
                                        <p:tgtEl>
                                          <p:spTgt spid="4"/>
                                        </p:tgtEl>
                                      </p:cBhvr>
                                    </p:animEffect>
                                  </p:childTnLst>
                                </p:cTn>
                              </p:par>
                              <p:par>
                                <p:cTn id="38" presetID="2" presetClass="entr" presetSubtype="8" accel="50000" decel="50000" fill="hold"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000"/>
                            </p:stCondLst>
                            <p:childTnLst>
                              <p:par>
                                <p:cTn id="43" presetID="18" presetClass="entr" presetSubtype="3" fill="hold" grpId="0" nodeType="afterEffect">
                                  <p:stCondLst>
                                    <p:cond delay="0"/>
                                  </p:stCondLst>
                                  <p:childTnLst>
                                    <p:set>
                                      <p:cBhvr>
                                        <p:cTn id="44" dur="1" fill="hold">
                                          <p:stCondLst>
                                            <p:cond delay="0"/>
                                          </p:stCondLst>
                                        </p:cTn>
                                        <p:tgtEl>
                                          <p:spTgt spid="1032"/>
                                        </p:tgtEl>
                                        <p:attrNameLst>
                                          <p:attrName>style.visibility</p:attrName>
                                        </p:attrNameLst>
                                      </p:cBhvr>
                                      <p:to>
                                        <p:strVal val="visible"/>
                                      </p:to>
                                    </p:set>
                                    <p:animEffect transition="in" filter="strips(upRight)">
                                      <p:cBhvr>
                                        <p:cTn id="45" dur="1000"/>
                                        <p:tgtEl>
                                          <p:spTgt spid="1032"/>
                                        </p:tgtEl>
                                      </p:cBhvr>
                                    </p:animEffect>
                                  </p:childTnLst>
                                </p:cTn>
                              </p:par>
                            </p:childTnLst>
                          </p:cTn>
                        </p:par>
                        <p:par>
                          <p:cTn id="46" fill="hold">
                            <p:stCondLst>
                              <p:cond delay="5000"/>
                            </p:stCondLst>
                            <p:childTnLst>
                              <p:par>
                                <p:cTn id="47" presetID="53" presetClass="entr" presetSubtype="0" fill="hold" grpId="0" nodeType="afterEffect">
                                  <p:stCondLst>
                                    <p:cond delay="0"/>
                                  </p:stCondLst>
                                  <p:childTnLst>
                                    <p:set>
                                      <p:cBhvr>
                                        <p:cTn id="48" dur="1" fill="hold">
                                          <p:stCondLst>
                                            <p:cond delay="0"/>
                                          </p:stCondLst>
                                        </p:cTn>
                                        <p:tgtEl>
                                          <p:spTgt spid="23"/>
                                        </p:tgtEl>
                                        <p:attrNameLst>
                                          <p:attrName>style.visibility</p:attrName>
                                        </p:attrNameLst>
                                      </p:cBhvr>
                                      <p:to>
                                        <p:strVal val="visible"/>
                                      </p:to>
                                    </p:set>
                                    <p:anim calcmode="lin" valueType="num">
                                      <p:cBhvr>
                                        <p:cTn id="49" dur="500" fill="hold"/>
                                        <p:tgtEl>
                                          <p:spTgt spid="23"/>
                                        </p:tgtEl>
                                        <p:attrNameLst>
                                          <p:attrName>ppt_w</p:attrName>
                                        </p:attrNameLst>
                                      </p:cBhvr>
                                      <p:tavLst>
                                        <p:tav tm="0">
                                          <p:val>
                                            <p:fltVal val="0"/>
                                          </p:val>
                                        </p:tav>
                                        <p:tav tm="100000">
                                          <p:val>
                                            <p:strVal val="#ppt_w"/>
                                          </p:val>
                                        </p:tav>
                                      </p:tavLst>
                                    </p:anim>
                                    <p:anim calcmode="lin" valueType="num">
                                      <p:cBhvr>
                                        <p:cTn id="50" dur="500" fill="hold"/>
                                        <p:tgtEl>
                                          <p:spTgt spid="23"/>
                                        </p:tgtEl>
                                        <p:attrNameLst>
                                          <p:attrName>ppt_h</p:attrName>
                                        </p:attrNameLst>
                                      </p:cBhvr>
                                      <p:tavLst>
                                        <p:tav tm="0">
                                          <p:val>
                                            <p:fltVal val="0"/>
                                          </p:val>
                                        </p:tav>
                                        <p:tav tm="100000">
                                          <p:val>
                                            <p:strVal val="#ppt_h"/>
                                          </p:val>
                                        </p:tav>
                                      </p:tavLst>
                                    </p:anim>
                                    <p:animEffect transition="in" filter="fade">
                                      <p:cBhvr>
                                        <p:cTn id="51" dur="500"/>
                                        <p:tgtEl>
                                          <p:spTgt spid="23"/>
                                        </p:tgtEl>
                                      </p:cBhvr>
                                    </p:animEffect>
                                  </p:childTnLst>
                                </p:cTn>
                              </p:par>
                            </p:childTnLst>
                          </p:cTn>
                        </p:par>
                        <p:par>
                          <p:cTn id="52" fill="hold">
                            <p:stCondLst>
                              <p:cond delay="5500"/>
                            </p:stCondLst>
                            <p:childTnLst>
                              <p:par>
                                <p:cTn id="53" presetID="53" presetClass="entr" presetSubtype="0"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6000"/>
                            </p:stCondLst>
                            <p:childTnLst>
                              <p:par>
                                <p:cTn id="59" presetID="18" presetClass="entr" presetSubtype="12" fill="hold" nodeType="afterEffect">
                                  <p:stCondLst>
                                    <p:cond delay="0"/>
                                  </p:stCondLst>
                                  <p:childTnLst>
                                    <p:set>
                                      <p:cBhvr>
                                        <p:cTn id="60" dur="1" fill="hold">
                                          <p:stCondLst>
                                            <p:cond delay="0"/>
                                          </p:stCondLst>
                                        </p:cTn>
                                        <p:tgtEl>
                                          <p:spTgt spid="2"/>
                                        </p:tgtEl>
                                        <p:attrNameLst>
                                          <p:attrName>style.visibility</p:attrName>
                                        </p:attrNameLst>
                                      </p:cBhvr>
                                      <p:to>
                                        <p:strVal val="visible"/>
                                      </p:to>
                                    </p:set>
                                    <p:animEffect transition="in" filter="strips(downLeft)">
                                      <p:cBhvr>
                                        <p:cTn id="61" dur="500"/>
                                        <p:tgtEl>
                                          <p:spTgt spid="2"/>
                                        </p:tgtEl>
                                      </p:cBhvr>
                                    </p:animEffect>
                                  </p:childTnLst>
                                </p:cTn>
                              </p:par>
                              <p:par>
                                <p:cTn id="62" presetID="2" presetClass="entr" presetSubtype="8" accel="50000" decel="50000" fill="hold" nodeType="with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additive="base">
                                        <p:cTn id="64" dur="500" fill="hold"/>
                                        <p:tgtEl>
                                          <p:spTgt spid="11"/>
                                        </p:tgtEl>
                                        <p:attrNameLst>
                                          <p:attrName>ppt_x</p:attrName>
                                        </p:attrNameLst>
                                      </p:cBhvr>
                                      <p:tavLst>
                                        <p:tav tm="0">
                                          <p:val>
                                            <p:strVal val="0-#ppt_w/2"/>
                                          </p:val>
                                        </p:tav>
                                        <p:tav tm="100000">
                                          <p:val>
                                            <p:strVal val="#ppt_x"/>
                                          </p:val>
                                        </p:tav>
                                      </p:tavLst>
                                    </p:anim>
                                    <p:anim calcmode="lin" valueType="num">
                                      <p:cBhvr additive="base">
                                        <p:cTn id="65" dur="500" fill="hold"/>
                                        <p:tgtEl>
                                          <p:spTgt spid="11"/>
                                        </p:tgtEl>
                                        <p:attrNameLst>
                                          <p:attrName>ppt_y</p:attrName>
                                        </p:attrNameLst>
                                      </p:cBhvr>
                                      <p:tavLst>
                                        <p:tav tm="0">
                                          <p:val>
                                            <p:strVal val="#ppt_y"/>
                                          </p:val>
                                        </p:tav>
                                        <p:tav tm="100000">
                                          <p:val>
                                            <p:strVal val="#ppt_y"/>
                                          </p:val>
                                        </p:tav>
                                      </p:tavLst>
                                    </p:anim>
                                  </p:childTnLst>
                                </p:cTn>
                              </p:par>
                            </p:childTnLst>
                          </p:cTn>
                        </p:par>
                        <p:par>
                          <p:cTn id="66" fill="hold">
                            <p:stCondLst>
                              <p:cond delay="6500"/>
                            </p:stCondLst>
                            <p:childTnLst>
                              <p:par>
                                <p:cTn id="67" presetID="18" presetClass="entr" presetSubtype="6" fill="hold" grpId="0" nodeType="afterEffect">
                                  <p:stCondLst>
                                    <p:cond delay="0"/>
                                  </p:stCondLst>
                                  <p:childTnLst>
                                    <p:set>
                                      <p:cBhvr>
                                        <p:cTn id="68" dur="1" fill="hold">
                                          <p:stCondLst>
                                            <p:cond delay="0"/>
                                          </p:stCondLst>
                                        </p:cTn>
                                        <p:tgtEl>
                                          <p:spTgt spid="1031"/>
                                        </p:tgtEl>
                                        <p:attrNameLst>
                                          <p:attrName>style.visibility</p:attrName>
                                        </p:attrNameLst>
                                      </p:cBhvr>
                                      <p:to>
                                        <p:strVal val="visible"/>
                                      </p:to>
                                    </p:set>
                                    <p:animEffect transition="in" filter="strips(downRight)">
                                      <p:cBhvr>
                                        <p:cTn id="69" dur="1000"/>
                                        <p:tgtEl>
                                          <p:spTgt spid="1031"/>
                                        </p:tgtEl>
                                      </p:cBhvr>
                                    </p:animEffect>
                                  </p:childTnLst>
                                </p:cTn>
                              </p:par>
                            </p:childTnLst>
                          </p:cTn>
                        </p:par>
                        <p:par>
                          <p:cTn id="70" fill="hold">
                            <p:stCondLst>
                              <p:cond delay="7500"/>
                            </p:stCondLst>
                            <p:childTnLst>
                              <p:par>
                                <p:cTn id="71" presetID="53"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 calcmode="lin" valueType="num">
                                      <p:cBhvr>
                                        <p:cTn id="73" dur="500" fill="hold"/>
                                        <p:tgtEl>
                                          <p:spTgt spid="24"/>
                                        </p:tgtEl>
                                        <p:attrNameLst>
                                          <p:attrName>ppt_w</p:attrName>
                                        </p:attrNameLst>
                                      </p:cBhvr>
                                      <p:tavLst>
                                        <p:tav tm="0">
                                          <p:val>
                                            <p:fltVal val="0"/>
                                          </p:val>
                                        </p:tav>
                                        <p:tav tm="100000">
                                          <p:val>
                                            <p:strVal val="#ppt_w"/>
                                          </p:val>
                                        </p:tav>
                                      </p:tavLst>
                                    </p:anim>
                                    <p:anim calcmode="lin" valueType="num">
                                      <p:cBhvr>
                                        <p:cTn id="74" dur="500" fill="hold"/>
                                        <p:tgtEl>
                                          <p:spTgt spid="24"/>
                                        </p:tgtEl>
                                        <p:attrNameLst>
                                          <p:attrName>ppt_h</p:attrName>
                                        </p:attrNameLst>
                                      </p:cBhvr>
                                      <p:tavLst>
                                        <p:tav tm="0">
                                          <p:val>
                                            <p:fltVal val="0"/>
                                          </p:val>
                                        </p:tav>
                                        <p:tav tm="100000">
                                          <p:val>
                                            <p:strVal val="#ppt_h"/>
                                          </p:val>
                                        </p:tav>
                                      </p:tavLst>
                                    </p:anim>
                                    <p:animEffect transition="in" filter="fade">
                                      <p:cBhvr>
                                        <p:cTn id="75" dur="500"/>
                                        <p:tgtEl>
                                          <p:spTgt spid="24"/>
                                        </p:tgtEl>
                                      </p:cBhvr>
                                    </p:animEffect>
                                  </p:childTnLst>
                                </p:cTn>
                              </p:par>
                            </p:childTnLst>
                          </p:cTn>
                        </p:par>
                        <p:par>
                          <p:cTn id="76" fill="hold">
                            <p:stCondLst>
                              <p:cond delay="8000"/>
                            </p:stCondLst>
                            <p:childTnLst>
                              <p:par>
                                <p:cTn id="77" presetID="53"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 calcmode="lin" valueType="num">
                                      <p:cBhvr>
                                        <p:cTn id="79" dur="500" fill="hold"/>
                                        <p:tgtEl>
                                          <p:spTgt spid="66"/>
                                        </p:tgtEl>
                                        <p:attrNameLst>
                                          <p:attrName>ppt_w</p:attrName>
                                        </p:attrNameLst>
                                      </p:cBhvr>
                                      <p:tavLst>
                                        <p:tav tm="0">
                                          <p:val>
                                            <p:fltVal val="0"/>
                                          </p:val>
                                        </p:tav>
                                        <p:tav tm="100000">
                                          <p:val>
                                            <p:strVal val="#ppt_w"/>
                                          </p:val>
                                        </p:tav>
                                      </p:tavLst>
                                    </p:anim>
                                    <p:anim calcmode="lin" valueType="num">
                                      <p:cBhvr>
                                        <p:cTn id="80" dur="500" fill="hold"/>
                                        <p:tgtEl>
                                          <p:spTgt spid="66"/>
                                        </p:tgtEl>
                                        <p:attrNameLst>
                                          <p:attrName>ppt_h</p:attrName>
                                        </p:attrNameLst>
                                      </p:cBhvr>
                                      <p:tavLst>
                                        <p:tav tm="0">
                                          <p:val>
                                            <p:fltVal val="0"/>
                                          </p:val>
                                        </p:tav>
                                        <p:tav tm="100000">
                                          <p:val>
                                            <p:strVal val="#ppt_h"/>
                                          </p:val>
                                        </p:tav>
                                      </p:tavLst>
                                    </p:anim>
                                    <p:animEffect transition="in" filter="fade">
                                      <p:cBhvr>
                                        <p:cTn id="81" dur="500"/>
                                        <p:tgtEl>
                                          <p:spTgt spid="66"/>
                                        </p:tgtEl>
                                      </p:cBhvr>
                                    </p:animEffect>
                                  </p:childTnLst>
                                </p:cTn>
                              </p:par>
                            </p:childTnLst>
                          </p:cTn>
                        </p:par>
                        <p:par>
                          <p:cTn id="82" fill="hold">
                            <p:stCondLst>
                              <p:cond delay="8500"/>
                            </p:stCondLst>
                            <p:childTnLst>
                              <p:par>
                                <p:cTn id="83" presetID="18" presetClass="entr" presetSubtype="6" fill="hold" nodeType="afterEffect">
                                  <p:stCondLst>
                                    <p:cond delay="0"/>
                                  </p:stCondLst>
                                  <p:childTnLst>
                                    <p:set>
                                      <p:cBhvr>
                                        <p:cTn id="84" dur="1" fill="hold">
                                          <p:stCondLst>
                                            <p:cond delay="0"/>
                                          </p:stCondLst>
                                        </p:cTn>
                                        <p:tgtEl>
                                          <p:spTgt spid="3"/>
                                        </p:tgtEl>
                                        <p:attrNameLst>
                                          <p:attrName>style.visibility</p:attrName>
                                        </p:attrNameLst>
                                      </p:cBhvr>
                                      <p:to>
                                        <p:strVal val="visible"/>
                                      </p:to>
                                    </p:set>
                                    <p:animEffect transition="in" filter="strips(downRight)">
                                      <p:cBhvr>
                                        <p:cTn id="85" dur="500"/>
                                        <p:tgtEl>
                                          <p:spTgt spid="3"/>
                                        </p:tgtEl>
                                      </p:cBhvr>
                                    </p:animEffect>
                                  </p:childTnLst>
                                </p:cTn>
                              </p:par>
                              <p:par>
                                <p:cTn id="86" presetID="2" presetClass="entr" presetSubtype="2" accel="50000" decel="50000" fill="hold" nodeType="withEffect">
                                  <p:stCondLst>
                                    <p:cond delay="0"/>
                                  </p:stCondLst>
                                  <p:childTnLst>
                                    <p:set>
                                      <p:cBhvr>
                                        <p:cTn id="87" dur="1" fill="hold">
                                          <p:stCondLst>
                                            <p:cond delay="0"/>
                                          </p:stCondLst>
                                        </p:cTn>
                                        <p:tgtEl>
                                          <p:spTgt spid="10"/>
                                        </p:tgtEl>
                                        <p:attrNameLst>
                                          <p:attrName>style.visibility</p:attrName>
                                        </p:attrNameLst>
                                      </p:cBhvr>
                                      <p:to>
                                        <p:strVal val="visible"/>
                                      </p:to>
                                    </p:set>
                                    <p:anim calcmode="lin" valueType="num">
                                      <p:cBhvr additive="base">
                                        <p:cTn id="88" dur="500" fill="hold"/>
                                        <p:tgtEl>
                                          <p:spTgt spid="10"/>
                                        </p:tgtEl>
                                        <p:attrNameLst>
                                          <p:attrName>ppt_x</p:attrName>
                                        </p:attrNameLst>
                                      </p:cBhvr>
                                      <p:tavLst>
                                        <p:tav tm="0">
                                          <p:val>
                                            <p:strVal val="1+#ppt_w/2"/>
                                          </p:val>
                                        </p:tav>
                                        <p:tav tm="100000">
                                          <p:val>
                                            <p:strVal val="#ppt_x"/>
                                          </p:val>
                                        </p:tav>
                                      </p:tavLst>
                                    </p:anim>
                                    <p:anim calcmode="lin" valueType="num">
                                      <p:cBhvr additive="base">
                                        <p:cTn id="89" dur="500" fill="hold"/>
                                        <p:tgtEl>
                                          <p:spTgt spid="10"/>
                                        </p:tgtEl>
                                        <p:attrNameLst>
                                          <p:attrName>ppt_y</p:attrName>
                                        </p:attrNameLst>
                                      </p:cBhvr>
                                      <p:tavLst>
                                        <p:tav tm="0">
                                          <p:val>
                                            <p:strVal val="#ppt_y"/>
                                          </p:val>
                                        </p:tav>
                                        <p:tav tm="100000">
                                          <p:val>
                                            <p:strVal val="#ppt_y"/>
                                          </p:val>
                                        </p:tav>
                                      </p:tavLst>
                                    </p:anim>
                                  </p:childTnLst>
                                </p:cTn>
                              </p:par>
                            </p:childTnLst>
                          </p:cTn>
                        </p:par>
                        <p:par>
                          <p:cTn id="90" fill="hold">
                            <p:stCondLst>
                              <p:cond delay="9000"/>
                            </p:stCondLst>
                            <p:childTnLst>
                              <p:par>
                                <p:cTn id="91" presetID="18" presetClass="entr" presetSubtype="12" fill="hold" grpId="0" nodeType="afterEffect">
                                  <p:stCondLst>
                                    <p:cond delay="0"/>
                                  </p:stCondLst>
                                  <p:childTnLst>
                                    <p:set>
                                      <p:cBhvr>
                                        <p:cTn id="92" dur="1" fill="hold">
                                          <p:stCondLst>
                                            <p:cond delay="0"/>
                                          </p:stCondLst>
                                        </p:cTn>
                                        <p:tgtEl>
                                          <p:spTgt spid="1030"/>
                                        </p:tgtEl>
                                        <p:attrNameLst>
                                          <p:attrName>style.visibility</p:attrName>
                                        </p:attrNameLst>
                                      </p:cBhvr>
                                      <p:to>
                                        <p:strVal val="visible"/>
                                      </p:to>
                                    </p:set>
                                    <p:animEffect transition="in" filter="strips(downLeft)">
                                      <p:cBhvr>
                                        <p:cTn id="93" dur="1000"/>
                                        <p:tgtEl>
                                          <p:spTgt spid="1030"/>
                                        </p:tgtEl>
                                      </p:cBhvr>
                                    </p:animEffect>
                                  </p:childTnLst>
                                </p:cTn>
                              </p:par>
                            </p:childTnLst>
                          </p:cTn>
                        </p:par>
                        <p:par>
                          <p:cTn id="94" fill="hold">
                            <p:stCondLst>
                              <p:cond delay="10000"/>
                            </p:stCondLst>
                            <p:childTnLst>
                              <p:par>
                                <p:cTn id="95" presetID="53" presetClass="entr" presetSubtype="0" fill="hold" grpId="0" nodeType="afterEffect">
                                  <p:stCondLst>
                                    <p:cond delay="0"/>
                                  </p:stCondLst>
                                  <p:childTnLst>
                                    <p:set>
                                      <p:cBhvr>
                                        <p:cTn id="96" dur="1" fill="hold">
                                          <p:stCondLst>
                                            <p:cond delay="0"/>
                                          </p:stCondLst>
                                        </p:cTn>
                                        <p:tgtEl>
                                          <p:spTgt spid="27"/>
                                        </p:tgtEl>
                                        <p:attrNameLst>
                                          <p:attrName>style.visibility</p:attrName>
                                        </p:attrNameLst>
                                      </p:cBhvr>
                                      <p:to>
                                        <p:strVal val="visible"/>
                                      </p:to>
                                    </p:set>
                                    <p:anim calcmode="lin" valueType="num">
                                      <p:cBhvr>
                                        <p:cTn id="97" dur="500" fill="hold"/>
                                        <p:tgtEl>
                                          <p:spTgt spid="27"/>
                                        </p:tgtEl>
                                        <p:attrNameLst>
                                          <p:attrName>ppt_w</p:attrName>
                                        </p:attrNameLst>
                                      </p:cBhvr>
                                      <p:tavLst>
                                        <p:tav tm="0">
                                          <p:val>
                                            <p:fltVal val="0"/>
                                          </p:val>
                                        </p:tav>
                                        <p:tav tm="100000">
                                          <p:val>
                                            <p:strVal val="#ppt_w"/>
                                          </p:val>
                                        </p:tav>
                                      </p:tavLst>
                                    </p:anim>
                                    <p:anim calcmode="lin" valueType="num">
                                      <p:cBhvr>
                                        <p:cTn id="98" dur="500" fill="hold"/>
                                        <p:tgtEl>
                                          <p:spTgt spid="27"/>
                                        </p:tgtEl>
                                        <p:attrNameLst>
                                          <p:attrName>ppt_h</p:attrName>
                                        </p:attrNameLst>
                                      </p:cBhvr>
                                      <p:tavLst>
                                        <p:tav tm="0">
                                          <p:val>
                                            <p:fltVal val="0"/>
                                          </p:val>
                                        </p:tav>
                                        <p:tav tm="100000">
                                          <p:val>
                                            <p:strVal val="#ppt_h"/>
                                          </p:val>
                                        </p:tav>
                                      </p:tavLst>
                                    </p:anim>
                                    <p:animEffect transition="in" filter="fade">
                                      <p:cBhvr>
                                        <p:cTn id="99" dur="500"/>
                                        <p:tgtEl>
                                          <p:spTgt spid="27"/>
                                        </p:tgtEl>
                                      </p:cBhvr>
                                    </p:animEffect>
                                  </p:childTnLst>
                                </p:cTn>
                              </p:par>
                            </p:childTnLst>
                          </p:cTn>
                        </p:par>
                        <p:par>
                          <p:cTn id="100" fill="hold">
                            <p:stCondLst>
                              <p:cond delay="10500"/>
                            </p:stCondLst>
                            <p:childTnLst>
                              <p:par>
                                <p:cTn id="101" presetID="53" presetClass="entr" presetSubtype="0" fill="hold" grpId="0" nodeType="afterEffect">
                                  <p:stCondLst>
                                    <p:cond delay="0"/>
                                  </p:stCondLst>
                                  <p:childTnLst>
                                    <p:set>
                                      <p:cBhvr>
                                        <p:cTn id="102" dur="1" fill="hold">
                                          <p:stCondLst>
                                            <p:cond delay="0"/>
                                          </p:stCondLst>
                                        </p:cTn>
                                        <p:tgtEl>
                                          <p:spTgt spid="64"/>
                                        </p:tgtEl>
                                        <p:attrNameLst>
                                          <p:attrName>style.visibility</p:attrName>
                                        </p:attrNameLst>
                                      </p:cBhvr>
                                      <p:to>
                                        <p:strVal val="visible"/>
                                      </p:to>
                                    </p:set>
                                    <p:anim calcmode="lin" valueType="num">
                                      <p:cBhvr>
                                        <p:cTn id="103" dur="500" fill="hold"/>
                                        <p:tgtEl>
                                          <p:spTgt spid="64"/>
                                        </p:tgtEl>
                                        <p:attrNameLst>
                                          <p:attrName>ppt_w</p:attrName>
                                        </p:attrNameLst>
                                      </p:cBhvr>
                                      <p:tavLst>
                                        <p:tav tm="0">
                                          <p:val>
                                            <p:fltVal val="0"/>
                                          </p:val>
                                        </p:tav>
                                        <p:tav tm="100000">
                                          <p:val>
                                            <p:strVal val="#ppt_w"/>
                                          </p:val>
                                        </p:tav>
                                      </p:tavLst>
                                    </p:anim>
                                    <p:anim calcmode="lin" valueType="num">
                                      <p:cBhvr>
                                        <p:cTn id="104" dur="500" fill="hold"/>
                                        <p:tgtEl>
                                          <p:spTgt spid="64"/>
                                        </p:tgtEl>
                                        <p:attrNameLst>
                                          <p:attrName>ppt_h</p:attrName>
                                        </p:attrNameLst>
                                      </p:cBhvr>
                                      <p:tavLst>
                                        <p:tav tm="0">
                                          <p:val>
                                            <p:fltVal val="0"/>
                                          </p:val>
                                        </p:tav>
                                        <p:tav tm="100000">
                                          <p:val>
                                            <p:strVal val="#ppt_h"/>
                                          </p:val>
                                        </p:tav>
                                      </p:tavLst>
                                    </p:anim>
                                    <p:animEffect transition="in" filter="fade">
                                      <p:cBhvr>
                                        <p:cTn id="105" dur="500"/>
                                        <p:tgtEl>
                                          <p:spTgt spid="64"/>
                                        </p:tgtEl>
                                      </p:cBhvr>
                                    </p:animEffect>
                                  </p:childTnLst>
                                </p:cTn>
                              </p:par>
                            </p:childTnLst>
                          </p:cTn>
                        </p:par>
                        <p:par>
                          <p:cTn id="106" fill="hold">
                            <p:stCondLst>
                              <p:cond delay="11000"/>
                            </p:stCondLst>
                            <p:childTnLst>
                              <p:par>
                                <p:cTn id="107" presetID="18" presetClass="entr" presetSubtype="3" fill="hold" nodeType="afterEffect">
                                  <p:stCondLst>
                                    <p:cond delay="0"/>
                                  </p:stCondLst>
                                  <p:childTnLst>
                                    <p:set>
                                      <p:cBhvr>
                                        <p:cTn id="108" dur="1" fill="hold">
                                          <p:stCondLst>
                                            <p:cond delay="0"/>
                                          </p:stCondLst>
                                        </p:cTn>
                                        <p:tgtEl>
                                          <p:spTgt spid="5"/>
                                        </p:tgtEl>
                                        <p:attrNameLst>
                                          <p:attrName>style.visibility</p:attrName>
                                        </p:attrNameLst>
                                      </p:cBhvr>
                                      <p:to>
                                        <p:strVal val="visible"/>
                                      </p:to>
                                    </p:set>
                                    <p:animEffect transition="in" filter="strips(upRight)">
                                      <p:cBhvr>
                                        <p:cTn id="109" dur="500"/>
                                        <p:tgtEl>
                                          <p:spTgt spid="5"/>
                                        </p:tgtEl>
                                      </p:cBhvr>
                                    </p:animEffect>
                                  </p:childTnLst>
                                </p:cTn>
                              </p:par>
                              <p:par>
                                <p:cTn id="110" presetID="2" presetClass="entr" presetSubtype="2" accel="50000" decel="50000" fill="hold" nodeType="withEffect">
                                  <p:stCondLst>
                                    <p:cond delay="0"/>
                                  </p:stCondLst>
                                  <p:childTnLst>
                                    <p:set>
                                      <p:cBhvr>
                                        <p:cTn id="111" dur="1" fill="hold">
                                          <p:stCondLst>
                                            <p:cond delay="0"/>
                                          </p:stCondLst>
                                        </p:cTn>
                                        <p:tgtEl>
                                          <p:spTgt spid="9"/>
                                        </p:tgtEl>
                                        <p:attrNameLst>
                                          <p:attrName>style.visibility</p:attrName>
                                        </p:attrNameLst>
                                      </p:cBhvr>
                                      <p:to>
                                        <p:strVal val="visible"/>
                                      </p:to>
                                    </p:set>
                                    <p:anim calcmode="lin" valueType="num">
                                      <p:cBhvr additive="base">
                                        <p:cTn id="112" dur="500" fill="hold"/>
                                        <p:tgtEl>
                                          <p:spTgt spid="9"/>
                                        </p:tgtEl>
                                        <p:attrNameLst>
                                          <p:attrName>ppt_x</p:attrName>
                                        </p:attrNameLst>
                                      </p:cBhvr>
                                      <p:tavLst>
                                        <p:tav tm="0">
                                          <p:val>
                                            <p:strVal val="1+#ppt_w/2"/>
                                          </p:val>
                                        </p:tav>
                                        <p:tav tm="100000">
                                          <p:val>
                                            <p:strVal val="#ppt_x"/>
                                          </p:val>
                                        </p:tav>
                                      </p:tavLst>
                                    </p:anim>
                                    <p:anim calcmode="lin" valueType="num">
                                      <p:cBhvr additive="base">
                                        <p:cTn id="113" dur="5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9" grpId="0" animBg="1"/>
      <p:bldP spid="1030" grpId="0" animBg="1"/>
      <p:bldP spid="1031" grpId="0" animBg="1"/>
      <p:bldP spid="1032" grpId="0" animBg="1"/>
      <p:bldP spid="23" grpId="0"/>
      <p:bldP spid="24" grpId="0"/>
      <p:bldP spid="27" grpId="0"/>
      <p:bldP spid="36" grpId="0"/>
      <p:bldP spid="61" grpId="0" animBg="1"/>
      <p:bldP spid="64" grpId="0" animBg="1"/>
      <p:bldP spid="66" grpId="0" animBg="1"/>
      <p:bldP spid="69" grpId="0" animBg="1"/>
      <p:bldP spid="72" grpId="0" animBg="1"/>
      <p:bldP spid="22" grpId="0"/>
      <p:bldP spid="4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Freeform 22"/>
          <p:cNvSpPr/>
          <p:nvPr/>
        </p:nvSpPr>
        <p:spPr>
          <a:xfrm rot="16200000" flipV="1">
            <a:off x="-1025141" y="1025140"/>
            <a:ext cx="6858000" cy="4807720"/>
          </a:xfrm>
          <a:custGeom>
            <a:avLst/>
            <a:gdLst>
              <a:gd name="connsiteX0" fmla="*/ 0 w 10000"/>
              <a:gd name="connsiteY0" fmla="*/ 200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2000 h 10000"/>
              <a:gd name="connsiteX0" fmla="*/ 0 w 10000"/>
              <a:gd name="connsiteY0" fmla="*/ 4510 h 10000"/>
              <a:gd name="connsiteX1" fmla="*/ 10000 w 10000"/>
              <a:gd name="connsiteY1" fmla="*/ 0 h 10000"/>
              <a:gd name="connsiteX2" fmla="*/ 10000 w 10000"/>
              <a:gd name="connsiteY2" fmla="*/ 10000 h 10000"/>
              <a:gd name="connsiteX3" fmla="*/ 0 w 10000"/>
              <a:gd name="connsiteY3" fmla="*/ 10000 h 10000"/>
              <a:gd name="connsiteX4" fmla="*/ 0 w 10000"/>
              <a:gd name="connsiteY4" fmla="*/ 4510 h 10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00" h="10000">
                <a:moveTo>
                  <a:pt x="0" y="4510"/>
                </a:moveTo>
                <a:lnTo>
                  <a:pt x="10000" y="0"/>
                </a:lnTo>
                <a:lnTo>
                  <a:pt x="10000" y="10000"/>
                </a:lnTo>
                <a:lnTo>
                  <a:pt x="0" y="10000"/>
                </a:lnTo>
                <a:lnTo>
                  <a:pt x="0" y="451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Sev01"/>
          <p:cNvSpPr>
            <a:spLocks noChangeAspect="1"/>
          </p:cNvSpPr>
          <p:nvPr/>
        </p:nvSpPr>
        <p:spPr>
          <a:xfrm>
            <a:off x="2328461" y="2272984"/>
            <a:ext cx="2692208" cy="2692203"/>
          </a:xfrm>
          <a:prstGeom prst="flowChartInputOutput">
            <a:avLst/>
          </a:prstGeom>
          <a:blipFill>
            <a:blip r:embed="rId3"/>
            <a:stretch>
              <a:fillRect/>
            </a:stretch>
          </a:blip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2" name="Sev01"/>
          <p:cNvSpPr>
            <a:spLocks noChangeAspect="1"/>
          </p:cNvSpPr>
          <p:nvPr/>
        </p:nvSpPr>
        <p:spPr>
          <a:xfrm>
            <a:off x="3561292" y="356632"/>
            <a:ext cx="1689805" cy="1689801"/>
          </a:xfrm>
          <a:prstGeom prst="flowChartInputOutput">
            <a:avLst/>
          </a:prstGeom>
          <a:blipFill>
            <a:blip r:embed="rId4"/>
            <a:stretch>
              <a:fillRect/>
            </a:stretch>
          </a:blip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56" name="Sev01"/>
          <p:cNvSpPr>
            <a:spLocks noChangeAspect="1"/>
          </p:cNvSpPr>
          <p:nvPr/>
        </p:nvSpPr>
        <p:spPr>
          <a:xfrm>
            <a:off x="2300196" y="5188008"/>
            <a:ext cx="1244163" cy="1244160"/>
          </a:xfrm>
          <a:prstGeom prst="flowChartInputOutput">
            <a:avLst/>
          </a:prstGeom>
          <a:blipFill>
            <a:blip r:embed="rId5"/>
            <a:stretch>
              <a:fillRect/>
            </a:stretch>
          </a:blipFill>
          <a:ln w="381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bg1"/>
              </a:solidFill>
              <a:latin typeface="FontAwesome" pitchFamily="2" charset="0"/>
            </a:endParaRPr>
          </a:p>
        </p:txBody>
      </p:sp>
      <p:sp>
        <p:nvSpPr>
          <p:cNvPr id="61" name="Text Placeholder 3"/>
          <p:cNvSpPr txBox="1">
            <a:spLocks/>
          </p:cNvSpPr>
          <p:nvPr/>
        </p:nvSpPr>
        <p:spPr>
          <a:xfrm>
            <a:off x="2645489" y="740675"/>
            <a:ext cx="820738" cy="49244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3200" dirty="0">
                <a:solidFill>
                  <a:srgbClr val="5C9AD3"/>
                </a:solidFill>
                <a:latin typeface="Lato" panose="020F0502020204030203"/>
              </a:rPr>
              <a:t>60%</a:t>
            </a:r>
          </a:p>
        </p:txBody>
      </p:sp>
      <p:sp>
        <p:nvSpPr>
          <p:cNvPr id="62" name="Text Placeholder 3"/>
          <p:cNvSpPr txBox="1">
            <a:spLocks/>
          </p:cNvSpPr>
          <p:nvPr/>
        </p:nvSpPr>
        <p:spPr>
          <a:xfrm>
            <a:off x="1179136" y="3044921"/>
            <a:ext cx="1096454" cy="656655"/>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267" dirty="0">
                <a:solidFill>
                  <a:srgbClr val="FE4A1E"/>
                </a:solidFill>
                <a:latin typeface="Lato" panose="020F0502020204030203"/>
              </a:rPr>
              <a:t>90%</a:t>
            </a:r>
          </a:p>
        </p:txBody>
      </p:sp>
      <p:sp>
        <p:nvSpPr>
          <p:cNvPr id="63" name="Text Placeholder 3"/>
          <p:cNvSpPr txBox="1">
            <a:spLocks/>
          </p:cNvSpPr>
          <p:nvPr/>
        </p:nvSpPr>
        <p:spPr>
          <a:xfrm>
            <a:off x="1495979" y="5579630"/>
            <a:ext cx="686085" cy="41043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667" dirty="0">
                <a:solidFill>
                  <a:srgbClr val="44546B"/>
                </a:solidFill>
                <a:latin typeface="Lato" panose="020F0502020204030203"/>
              </a:rPr>
              <a:t>50%</a:t>
            </a:r>
          </a:p>
        </p:txBody>
      </p:sp>
      <p:grpSp>
        <p:nvGrpSpPr>
          <p:cNvPr id="35" name="Group 25"/>
          <p:cNvGrpSpPr/>
          <p:nvPr/>
        </p:nvGrpSpPr>
        <p:grpSpPr>
          <a:xfrm>
            <a:off x="4961339" y="3778924"/>
            <a:ext cx="2103967" cy="1007533"/>
            <a:chOff x="1860550" y="2282826"/>
            <a:chExt cx="1577975" cy="755650"/>
          </a:xfrm>
          <a:solidFill>
            <a:srgbClr val="FE4A1E"/>
          </a:solidFill>
        </p:grpSpPr>
        <p:sp>
          <p:nvSpPr>
            <p:cNvPr id="36" name="Freeform 5"/>
            <p:cNvSpPr>
              <a:spLocks noEditPoints="1"/>
            </p:cNvSpPr>
            <p:nvPr/>
          </p:nvSpPr>
          <p:spPr bwMode="auto">
            <a:xfrm>
              <a:off x="1860550" y="2282826"/>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
            <p:cNvSpPr>
              <a:spLocks/>
            </p:cNvSpPr>
            <p:nvPr/>
          </p:nvSpPr>
          <p:spPr bwMode="auto">
            <a:xfrm>
              <a:off x="2101850" y="2411413"/>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
            <p:cNvSpPr>
              <a:spLocks/>
            </p:cNvSpPr>
            <p:nvPr/>
          </p:nvSpPr>
          <p:spPr bwMode="auto">
            <a:xfrm>
              <a:off x="1860550" y="2552701"/>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D622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63"/>
          <p:cNvGrpSpPr/>
          <p:nvPr/>
        </p:nvGrpSpPr>
        <p:grpSpPr>
          <a:xfrm>
            <a:off x="7138731" y="2076196"/>
            <a:ext cx="2103967" cy="1007533"/>
            <a:chOff x="3247039" y="1681164"/>
            <a:chExt cx="1577975" cy="755650"/>
          </a:xfrm>
          <a:solidFill>
            <a:srgbClr val="5C9AD3"/>
          </a:solidFill>
        </p:grpSpPr>
        <p:sp>
          <p:nvSpPr>
            <p:cNvPr id="41" name="Freeform 5"/>
            <p:cNvSpPr>
              <a:spLocks noEditPoints="1"/>
            </p:cNvSpPr>
            <p:nvPr/>
          </p:nvSpPr>
          <p:spPr bwMode="auto">
            <a:xfrm>
              <a:off x="3247039"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
            <p:cNvSpPr>
              <a:spLocks/>
            </p:cNvSpPr>
            <p:nvPr/>
          </p:nvSpPr>
          <p:spPr bwMode="auto">
            <a:xfrm>
              <a:off x="3488339"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
            <p:cNvSpPr>
              <a:spLocks/>
            </p:cNvSpPr>
            <p:nvPr/>
          </p:nvSpPr>
          <p:spPr bwMode="auto">
            <a:xfrm>
              <a:off x="3247039"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3472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53"/>
          <p:cNvGrpSpPr/>
          <p:nvPr/>
        </p:nvGrpSpPr>
        <p:grpSpPr>
          <a:xfrm>
            <a:off x="9316125" y="3778924"/>
            <a:ext cx="2103967" cy="1007533"/>
            <a:chOff x="5320891" y="1681164"/>
            <a:chExt cx="1577975" cy="755650"/>
          </a:xfrm>
          <a:solidFill>
            <a:srgbClr val="44546B"/>
          </a:solidFill>
        </p:grpSpPr>
        <p:sp>
          <p:nvSpPr>
            <p:cNvPr id="45" name="Freeform 5"/>
            <p:cNvSpPr>
              <a:spLocks noEditPoints="1"/>
            </p:cNvSpPr>
            <p:nvPr/>
          </p:nvSpPr>
          <p:spPr bwMode="auto">
            <a:xfrm>
              <a:off x="5320891" y="1681164"/>
              <a:ext cx="1577975" cy="531813"/>
            </a:xfrm>
            <a:custGeom>
              <a:avLst/>
              <a:gdLst/>
              <a:ahLst/>
              <a:cxnLst>
                <a:cxn ang="0">
                  <a:pos x="800" y="136"/>
                </a:cxn>
                <a:cxn ang="0">
                  <a:pos x="765" y="191"/>
                </a:cxn>
                <a:cxn ang="0">
                  <a:pos x="683" y="230"/>
                </a:cxn>
                <a:cxn ang="0">
                  <a:pos x="678" y="232"/>
                </a:cxn>
                <a:cxn ang="0">
                  <a:pos x="400" y="269"/>
                </a:cxn>
                <a:cxn ang="0">
                  <a:pos x="123" y="232"/>
                </a:cxn>
                <a:cxn ang="0">
                  <a:pos x="117" y="230"/>
                </a:cxn>
                <a:cxn ang="0">
                  <a:pos x="35" y="191"/>
                </a:cxn>
                <a:cxn ang="0">
                  <a:pos x="0" y="143"/>
                </a:cxn>
                <a:cxn ang="0">
                  <a:pos x="0" y="135"/>
                </a:cxn>
                <a:cxn ang="0">
                  <a:pos x="117" y="39"/>
                </a:cxn>
                <a:cxn ang="0">
                  <a:pos x="400" y="0"/>
                </a:cxn>
                <a:cxn ang="0">
                  <a:pos x="683" y="39"/>
                </a:cxn>
                <a:cxn ang="0">
                  <a:pos x="800" y="135"/>
                </a:cxn>
                <a:cxn ang="0">
                  <a:pos x="800" y="136"/>
                </a:cxn>
                <a:cxn ang="0">
                  <a:pos x="185" y="181"/>
                </a:cxn>
                <a:cxn ang="0">
                  <a:pos x="204" y="186"/>
                </a:cxn>
                <a:cxn ang="0">
                  <a:pos x="400" y="206"/>
                </a:cxn>
                <a:cxn ang="0">
                  <a:pos x="597" y="186"/>
                </a:cxn>
                <a:cxn ang="0">
                  <a:pos x="615" y="181"/>
                </a:cxn>
                <a:cxn ang="0">
                  <a:pos x="674" y="150"/>
                </a:cxn>
                <a:cxn ang="0">
                  <a:pos x="678" y="136"/>
                </a:cxn>
                <a:cxn ang="0">
                  <a:pos x="597" y="86"/>
                </a:cxn>
                <a:cxn ang="0">
                  <a:pos x="400" y="65"/>
                </a:cxn>
                <a:cxn ang="0">
                  <a:pos x="204" y="86"/>
                </a:cxn>
                <a:cxn ang="0">
                  <a:pos x="122" y="136"/>
                </a:cxn>
                <a:cxn ang="0">
                  <a:pos x="127" y="149"/>
                </a:cxn>
                <a:cxn ang="0">
                  <a:pos x="185" y="181"/>
                </a:cxn>
              </a:cxnLst>
              <a:rect l="0" t="0" r="r" b="b"/>
              <a:pathLst>
                <a:path w="800" h="269">
                  <a:moveTo>
                    <a:pt x="800" y="136"/>
                  </a:moveTo>
                  <a:cubicBezTo>
                    <a:pt x="800" y="156"/>
                    <a:pt x="788" y="174"/>
                    <a:pt x="765" y="191"/>
                  </a:cubicBezTo>
                  <a:cubicBezTo>
                    <a:pt x="745" y="205"/>
                    <a:pt x="718" y="218"/>
                    <a:pt x="683" y="230"/>
                  </a:cubicBezTo>
                  <a:cubicBezTo>
                    <a:pt x="681" y="230"/>
                    <a:pt x="679" y="231"/>
                    <a:pt x="678" y="232"/>
                  </a:cubicBezTo>
                  <a:cubicBezTo>
                    <a:pt x="600" y="257"/>
                    <a:pt x="508" y="269"/>
                    <a:pt x="400" y="269"/>
                  </a:cubicBezTo>
                  <a:cubicBezTo>
                    <a:pt x="292" y="269"/>
                    <a:pt x="200" y="257"/>
                    <a:pt x="123" y="232"/>
                  </a:cubicBezTo>
                  <a:cubicBezTo>
                    <a:pt x="121" y="231"/>
                    <a:pt x="119" y="231"/>
                    <a:pt x="117" y="230"/>
                  </a:cubicBezTo>
                  <a:cubicBezTo>
                    <a:pt x="82" y="218"/>
                    <a:pt x="55" y="205"/>
                    <a:pt x="35" y="191"/>
                  </a:cubicBezTo>
                  <a:cubicBezTo>
                    <a:pt x="15" y="176"/>
                    <a:pt x="3" y="160"/>
                    <a:pt x="0" y="143"/>
                  </a:cubicBezTo>
                  <a:cubicBezTo>
                    <a:pt x="0" y="140"/>
                    <a:pt x="0" y="137"/>
                    <a:pt x="0" y="135"/>
                  </a:cubicBezTo>
                  <a:cubicBezTo>
                    <a:pt x="0" y="98"/>
                    <a:pt x="39" y="66"/>
                    <a:pt x="117" y="39"/>
                  </a:cubicBezTo>
                  <a:cubicBezTo>
                    <a:pt x="195" y="13"/>
                    <a:pt x="289" y="0"/>
                    <a:pt x="400" y="0"/>
                  </a:cubicBezTo>
                  <a:cubicBezTo>
                    <a:pt x="510" y="0"/>
                    <a:pt x="605" y="13"/>
                    <a:pt x="683" y="39"/>
                  </a:cubicBezTo>
                  <a:cubicBezTo>
                    <a:pt x="761" y="66"/>
                    <a:pt x="800" y="98"/>
                    <a:pt x="800" y="135"/>
                  </a:cubicBezTo>
                  <a:cubicBezTo>
                    <a:pt x="800" y="135"/>
                    <a:pt x="800" y="135"/>
                    <a:pt x="800" y="136"/>
                  </a:cubicBezTo>
                  <a:close/>
                  <a:moveTo>
                    <a:pt x="185" y="181"/>
                  </a:moveTo>
                  <a:cubicBezTo>
                    <a:pt x="191" y="182"/>
                    <a:pt x="197" y="184"/>
                    <a:pt x="204" y="186"/>
                  </a:cubicBezTo>
                  <a:cubicBezTo>
                    <a:pt x="258" y="200"/>
                    <a:pt x="324" y="206"/>
                    <a:pt x="400" y="206"/>
                  </a:cubicBezTo>
                  <a:cubicBezTo>
                    <a:pt x="477" y="206"/>
                    <a:pt x="543" y="200"/>
                    <a:pt x="597" y="186"/>
                  </a:cubicBezTo>
                  <a:cubicBezTo>
                    <a:pt x="603" y="184"/>
                    <a:pt x="609" y="182"/>
                    <a:pt x="615" y="181"/>
                  </a:cubicBezTo>
                  <a:cubicBezTo>
                    <a:pt x="646" y="171"/>
                    <a:pt x="666" y="161"/>
                    <a:pt x="674" y="150"/>
                  </a:cubicBezTo>
                  <a:cubicBezTo>
                    <a:pt x="677" y="145"/>
                    <a:pt x="678" y="141"/>
                    <a:pt x="678" y="136"/>
                  </a:cubicBezTo>
                  <a:cubicBezTo>
                    <a:pt x="678" y="117"/>
                    <a:pt x="651" y="100"/>
                    <a:pt x="597" y="86"/>
                  </a:cubicBezTo>
                  <a:cubicBezTo>
                    <a:pt x="543" y="72"/>
                    <a:pt x="477" y="65"/>
                    <a:pt x="400" y="65"/>
                  </a:cubicBezTo>
                  <a:cubicBezTo>
                    <a:pt x="324" y="65"/>
                    <a:pt x="258" y="72"/>
                    <a:pt x="204" y="86"/>
                  </a:cubicBezTo>
                  <a:cubicBezTo>
                    <a:pt x="149" y="100"/>
                    <a:pt x="122" y="117"/>
                    <a:pt x="122" y="136"/>
                  </a:cubicBezTo>
                  <a:cubicBezTo>
                    <a:pt x="122" y="140"/>
                    <a:pt x="124" y="145"/>
                    <a:pt x="127" y="149"/>
                  </a:cubicBezTo>
                  <a:cubicBezTo>
                    <a:pt x="135" y="161"/>
                    <a:pt x="154" y="171"/>
                    <a:pt x="185" y="18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6"/>
            <p:cNvSpPr>
              <a:spLocks/>
            </p:cNvSpPr>
            <p:nvPr/>
          </p:nvSpPr>
          <p:spPr bwMode="auto">
            <a:xfrm>
              <a:off x="5562191" y="1809751"/>
              <a:ext cx="1095375" cy="230188"/>
            </a:xfrm>
            <a:custGeom>
              <a:avLst/>
              <a:gdLst/>
              <a:ahLst/>
              <a:cxnLst>
                <a:cxn ang="0">
                  <a:pos x="493" y="116"/>
                </a:cxn>
                <a:cxn ang="0">
                  <a:pos x="475" y="110"/>
                </a:cxn>
                <a:cxn ang="0">
                  <a:pos x="278" y="90"/>
                </a:cxn>
                <a:cxn ang="0">
                  <a:pos x="82" y="110"/>
                </a:cxn>
                <a:cxn ang="0">
                  <a:pos x="63" y="116"/>
                </a:cxn>
                <a:cxn ang="0">
                  <a:pos x="5" y="84"/>
                </a:cxn>
                <a:cxn ang="0">
                  <a:pos x="0" y="71"/>
                </a:cxn>
                <a:cxn ang="0">
                  <a:pos x="82" y="21"/>
                </a:cxn>
                <a:cxn ang="0">
                  <a:pos x="278" y="0"/>
                </a:cxn>
                <a:cxn ang="0">
                  <a:pos x="475" y="21"/>
                </a:cxn>
                <a:cxn ang="0">
                  <a:pos x="556" y="71"/>
                </a:cxn>
                <a:cxn ang="0">
                  <a:pos x="552" y="85"/>
                </a:cxn>
                <a:cxn ang="0">
                  <a:pos x="493" y="116"/>
                </a:cxn>
              </a:cxnLst>
              <a:rect l="0" t="0" r="r" b="b"/>
              <a:pathLst>
                <a:path w="556" h="116">
                  <a:moveTo>
                    <a:pt x="493" y="116"/>
                  </a:moveTo>
                  <a:cubicBezTo>
                    <a:pt x="487" y="114"/>
                    <a:pt x="481" y="112"/>
                    <a:pt x="475" y="110"/>
                  </a:cubicBezTo>
                  <a:cubicBezTo>
                    <a:pt x="421" y="97"/>
                    <a:pt x="355" y="90"/>
                    <a:pt x="278" y="90"/>
                  </a:cubicBezTo>
                  <a:cubicBezTo>
                    <a:pt x="202" y="90"/>
                    <a:pt x="136" y="97"/>
                    <a:pt x="82" y="110"/>
                  </a:cubicBezTo>
                  <a:cubicBezTo>
                    <a:pt x="75" y="112"/>
                    <a:pt x="69" y="114"/>
                    <a:pt x="63" y="116"/>
                  </a:cubicBezTo>
                  <a:cubicBezTo>
                    <a:pt x="32" y="106"/>
                    <a:pt x="13" y="96"/>
                    <a:pt x="5" y="84"/>
                  </a:cubicBezTo>
                  <a:cubicBezTo>
                    <a:pt x="2" y="80"/>
                    <a:pt x="0" y="75"/>
                    <a:pt x="0" y="71"/>
                  </a:cubicBezTo>
                  <a:cubicBezTo>
                    <a:pt x="0" y="52"/>
                    <a:pt x="27" y="35"/>
                    <a:pt x="82" y="21"/>
                  </a:cubicBezTo>
                  <a:cubicBezTo>
                    <a:pt x="136" y="7"/>
                    <a:pt x="202" y="0"/>
                    <a:pt x="278" y="0"/>
                  </a:cubicBezTo>
                  <a:cubicBezTo>
                    <a:pt x="355" y="0"/>
                    <a:pt x="421" y="7"/>
                    <a:pt x="475" y="21"/>
                  </a:cubicBezTo>
                  <a:cubicBezTo>
                    <a:pt x="529" y="35"/>
                    <a:pt x="556" y="52"/>
                    <a:pt x="556" y="71"/>
                  </a:cubicBezTo>
                  <a:cubicBezTo>
                    <a:pt x="556" y="76"/>
                    <a:pt x="555" y="80"/>
                    <a:pt x="552" y="85"/>
                  </a:cubicBezTo>
                  <a:cubicBezTo>
                    <a:pt x="544" y="96"/>
                    <a:pt x="524" y="106"/>
                    <a:pt x="493" y="116"/>
                  </a:cubicBez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
            <p:cNvSpPr>
              <a:spLocks/>
            </p:cNvSpPr>
            <p:nvPr/>
          </p:nvSpPr>
          <p:spPr bwMode="auto">
            <a:xfrm>
              <a:off x="5320891" y="1951039"/>
              <a:ext cx="1577975" cy="485775"/>
            </a:xfrm>
            <a:custGeom>
              <a:avLst/>
              <a:gdLst/>
              <a:ahLst/>
              <a:cxnLst>
                <a:cxn ang="0">
                  <a:pos x="0" y="7"/>
                </a:cxn>
                <a:cxn ang="0">
                  <a:pos x="35" y="55"/>
                </a:cxn>
                <a:cxn ang="0">
                  <a:pos x="117" y="94"/>
                </a:cxn>
                <a:cxn ang="0">
                  <a:pos x="123" y="96"/>
                </a:cxn>
                <a:cxn ang="0">
                  <a:pos x="400" y="133"/>
                </a:cxn>
                <a:cxn ang="0">
                  <a:pos x="678" y="96"/>
                </a:cxn>
                <a:cxn ang="0">
                  <a:pos x="683" y="94"/>
                </a:cxn>
                <a:cxn ang="0">
                  <a:pos x="765" y="55"/>
                </a:cxn>
                <a:cxn ang="0">
                  <a:pos x="800" y="0"/>
                </a:cxn>
                <a:cxn ang="0">
                  <a:pos x="800" y="111"/>
                </a:cxn>
                <a:cxn ang="0">
                  <a:pos x="683" y="206"/>
                </a:cxn>
                <a:cxn ang="0">
                  <a:pos x="400" y="246"/>
                </a:cxn>
                <a:cxn ang="0">
                  <a:pos x="117" y="206"/>
                </a:cxn>
                <a:cxn ang="0">
                  <a:pos x="0" y="111"/>
                </a:cxn>
                <a:cxn ang="0">
                  <a:pos x="0" y="104"/>
                </a:cxn>
                <a:cxn ang="0">
                  <a:pos x="0" y="7"/>
                </a:cxn>
              </a:cxnLst>
              <a:rect l="0" t="0" r="r" b="b"/>
              <a:pathLst>
                <a:path w="800" h="246">
                  <a:moveTo>
                    <a:pt x="0" y="7"/>
                  </a:moveTo>
                  <a:cubicBezTo>
                    <a:pt x="3" y="24"/>
                    <a:pt x="15" y="40"/>
                    <a:pt x="35" y="55"/>
                  </a:cubicBezTo>
                  <a:cubicBezTo>
                    <a:pt x="55" y="69"/>
                    <a:pt x="82" y="82"/>
                    <a:pt x="117" y="94"/>
                  </a:cubicBezTo>
                  <a:cubicBezTo>
                    <a:pt x="119" y="95"/>
                    <a:pt x="121" y="95"/>
                    <a:pt x="123" y="96"/>
                  </a:cubicBezTo>
                  <a:cubicBezTo>
                    <a:pt x="200" y="121"/>
                    <a:pt x="292" y="133"/>
                    <a:pt x="400" y="133"/>
                  </a:cubicBezTo>
                  <a:cubicBezTo>
                    <a:pt x="508" y="133"/>
                    <a:pt x="600" y="121"/>
                    <a:pt x="678" y="96"/>
                  </a:cubicBezTo>
                  <a:cubicBezTo>
                    <a:pt x="679" y="95"/>
                    <a:pt x="681" y="94"/>
                    <a:pt x="683" y="94"/>
                  </a:cubicBezTo>
                  <a:cubicBezTo>
                    <a:pt x="718" y="82"/>
                    <a:pt x="745" y="69"/>
                    <a:pt x="765" y="55"/>
                  </a:cubicBezTo>
                  <a:cubicBezTo>
                    <a:pt x="788" y="38"/>
                    <a:pt x="800" y="20"/>
                    <a:pt x="800" y="0"/>
                  </a:cubicBezTo>
                  <a:cubicBezTo>
                    <a:pt x="800" y="111"/>
                    <a:pt x="800" y="111"/>
                    <a:pt x="800" y="111"/>
                  </a:cubicBezTo>
                  <a:cubicBezTo>
                    <a:pt x="800" y="148"/>
                    <a:pt x="761" y="180"/>
                    <a:pt x="683" y="206"/>
                  </a:cubicBezTo>
                  <a:cubicBezTo>
                    <a:pt x="605" y="233"/>
                    <a:pt x="510" y="246"/>
                    <a:pt x="400" y="246"/>
                  </a:cubicBezTo>
                  <a:cubicBezTo>
                    <a:pt x="289" y="246"/>
                    <a:pt x="195" y="233"/>
                    <a:pt x="117" y="206"/>
                  </a:cubicBezTo>
                  <a:cubicBezTo>
                    <a:pt x="39" y="180"/>
                    <a:pt x="0" y="148"/>
                    <a:pt x="0" y="111"/>
                  </a:cubicBezTo>
                  <a:cubicBezTo>
                    <a:pt x="0" y="109"/>
                    <a:pt x="0" y="106"/>
                    <a:pt x="0" y="104"/>
                  </a:cubicBezTo>
                  <a:lnTo>
                    <a:pt x="0" y="7"/>
                  </a:lnTo>
                  <a:close/>
                </a:path>
              </a:pathLst>
            </a:custGeom>
            <a:solidFill>
              <a:srgbClr val="1C2C4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279"/>
          <p:cNvGrpSpPr/>
          <p:nvPr/>
        </p:nvGrpSpPr>
        <p:grpSpPr>
          <a:xfrm>
            <a:off x="9847036" y="2969570"/>
            <a:ext cx="1042145" cy="1042140"/>
            <a:chOff x="846989" y="1401020"/>
            <a:chExt cx="877416" cy="877416"/>
          </a:xfrm>
          <a:effectLst/>
        </p:grpSpPr>
        <p:sp>
          <p:nvSpPr>
            <p:cNvPr id="49" name="Teardrop 48"/>
            <p:cNvSpPr/>
            <p:nvPr/>
          </p:nvSpPr>
          <p:spPr>
            <a:xfrm rot="8100000">
              <a:off x="846989" y="1401020"/>
              <a:ext cx="877416" cy="877416"/>
            </a:xfrm>
            <a:prstGeom prst="teardrop">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0" name="Oval 49"/>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50%</a:t>
              </a:r>
            </a:p>
          </p:txBody>
        </p:sp>
      </p:grpSp>
      <p:grpSp>
        <p:nvGrpSpPr>
          <p:cNvPr id="51" name="Group 279"/>
          <p:cNvGrpSpPr/>
          <p:nvPr/>
        </p:nvGrpSpPr>
        <p:grpSpPr>
          <a:xfrm>
            <a:off x="5492250" y="2971624"/>
            <a:ext cx="1042145" cy="1042140"/>
            <a:chOff x="846989" y="1401020"/>
            <a:chExt cx="877416" cy="877416"/>
          </a:xfrm>
          <a:effectLst/>
        </p:grpSpPr>
        <p:sp>
          <p:nvSpPr>
            <p:cNvPr id="53" name="Teardrop 52"/>
            <p:cNvSpPr/>
            <p:nvPr/>
          </p:nvSpPr>
          <p:spPr>
            <a:xfrm rot="8100000">
              <a:off x="846989" y="1401020"/>
              <a:ext cx="877416" cy="877416"/>
            </a:xfrm>
            <a:prstGeom prst="teardrop">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5" name="Oval 54"/>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90%</a:t>
              </a:r>
            </a:p>
          </p:txBody>
        </p:sp>
      </p:grpSp>
      <p:grpSp>
        <p:nvGrpSpPr>
          <p:cNvPr id="57" name="Group 279"/>
          <p:cNvGrpSpPr/>
          <p:nvPr/>
        </p:nvGrpSpPr>
        <p:grpSpPr>
          <a:xfrm>
            <a:off x="7669642" y="1256037"/>
            <a:ext cx="1042145" cy="1042140"/>
            <a:chOff x="846989" y="1401020"/>
            <a:chExt cx="877416" cy="877416"/>
          </a:xfrm>
          <a:effectLst/>
        </p:grpSpPr>
        <p:sp>
          <p:nvSpPr>
            <p:cNvPr id="58" name="Teardrop 57"/>
            <p:cNvSpPr/>
            <p:nvPr/>
          </p:nvSpPr>
          <p:spPr>
            <a:xfrm rot="8100000">
              <a:off x="846989" y="1401020"/>
              <a:ext cx="877416" cy="877416"/>
            </a:xfrm>
            <a:prstGeom prst="teardrop">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solidFill>
                  <a:schemeClr val="tx1">
                    <a:lumMod val="75000"/>
                    <a:lumOff val="25000"/>
                  </a:schemeClr>
                </a:solidFill>
              </a:endParaRPr>
            </a:p>
          </p:txBody>
        </p:sp>
        <p:sp>
          <p:nvSpPr>
            <p:cNvPr id="59" name="Oval 5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en-US" sz="1600" b="1" dirty="0">
                  <a:solidFill>
                    <a:schemeClr val="tx1"/>
                  </a:solidFill>
                  <a:latin typeface="Lato" panose="020F0502020204030203"/>
                </a:rPr>
                <a:t>60%</a:t>
              </a:r>
            </a:p>
          </p:txBody>
        </p:sp>
      </p:grpSp>
      <p:grpSp>
        <p:nvGrpSpPr>
          <p:cNvPr id="60" name="Group 59"/>
          <p:cNvGrpSpPr/>
          <p:nvPr/>
        </p:nvGrpSpPr>
        <p:grpSpPr>
          <a:xfrm>
            <a:off x="6310489" y="258228"/>
            <a:ext cx="5508978" cy="954108"/>
            <a:chOff x="3341511" y="258228"/>
            <a:chExt cx="5508978" cy="954108"/>
          </a:xfrm>
        </p:grpSpPr>
        <p:sp>
          <p:nvSpPr>
            <p:cNvPr id="64" name="TextBox 63"/>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67" name="TextBox 66"/>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sp>
        <p:nvSpPr>
          <p:cNvPr id="68" name="TextBox 67"/>
          <p:cNvSpPr txBox="1"/>
          <p:nvPr/>
        </p:nvSpPr>
        <p:spPr>
          <a:xfrm>
            <a:off x="7124335" y="3272113"/>
            <a:ext cx="2194560" cy="1409617"/>
          </a:xfrm>
          <a:prstGeom prst="rect">
            <a:avLst/>
          </a:prstGeom>
          <a:noFill/>
        </p:spPr>
        <p:txBody>
          <a:bodyPr wrap="square" rtlCol="0">
            <a:spAutoFit/>
          </a:bodyPr>
          <a:lstStyle/>
          <a:p>
            <a:pPr algn="ctr" defTabSz="1219170">
              <a:spcBef>
                <a:spcPct val="20000"/>
              </a:spcBef>
              <a:defRPr/>
            </a:pPr>
            <a:r>
              <a:rPr lang="en-US" b="1" dirty="0">
                <a:solidFill>
                  <a:srgbClr val="5C9AD3"/>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TextBox 69"/>
          <p:cNvSpPr txBox="1"/>
          <p:nvPr/>
        </p:nvSpPr>
        <p:spPr>
          <a:xfrm>
            <a:off x="4907674" y="4965187"/>
            <a:ext cx="2194560" cy="1409617"/>
          </a:xfrm>
          <a:prstGeom prst="rect">
            <a:avLst/>
          </a:prstGeom>
          <a:noFill/>
        </p:spPr>
        <p:txBody>
          <a:bodyPr wrap="square" rtlCol="0">
            <a:spAutoFit/>
          </a:bodyPr>
          <a:lstStyle/>
          <a:p>
            <a:pPr algn="ctr" defTabSz="1219170">
              <a:spcBef>
                <a:spcPct val="20000"/>
              </a:spcBef>
              <a:defRPr/>
            </a:pPr>
            <a:r>
              <a:rPr lang="en-US" b="1" dirty="0">
                <a:solidFill>
                  <a:srgbClr val="FE4A1E"/>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9278801" y="4965186"/>
            <a:ext cx="2194560" cy="1409617"/>
          </a:xfrm>
          <a:prstGeom prst="rect">
            <a:avLst/>
          </a:prstGeom>
          <a:noFill/>
        </p:spPr>
        <p:txBody>
          <a:bodyPr wrap="square" rtlCol="0">
            <a:spAutoFit/>
          </a:bodyPr>
          <a:lstStyle/>
          <a:p>
            <a:pPr algn="ctr" defTabSz="1219170">
              <a:spcBef>
                <a:spcPct val="20000"/>
              </a:spcBef>
              <a:defRPr/>
            </a:pPr>
            <a:r>
              <a:rPr lang="en-US" b="1" dirty="0">
                <a:solidFill>
                  <a:srgbClr val="44546B"/>
                </a:solidFill>
                <a:latin typeface="Candara" panose="020E0502030303020204" pitchFamily="34" charset="0"/>
              </a:rPr>
              <a:t>LOREM IPSUM</a:t>
            </a:r>
          </a:p>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456212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0" fill="hold" grpId="0" nodeType="withEffect">
                                  <p:stCondLst>
                                    <p:cond delay="0"/>
                                  </p:stCondLst>
                                  <p:childTnLst>
                                    <p:set>
                                      <p:cBhvr>
                                        <p:cTn id="15" dur="1" fill="hold">
                                          <p:stCondLst>
                                            <p:cond delay="0"/>
                                          </p:stCondLst>
                                        </p:cTn>
                                        <p:tgtEl>
                                          <p:spTgt spid="62"/>
                                        </p:tgtEl>
                                        <p:attrNameLst>
                                          <p:attrName>style.visibility</p:attrName>
                                        </p:attrNameLst>
                                      </p:cBhvr>
                                      <p:to>
                                        <p:strVal val="visible"/>
                                      </p:to>
                                    </p:set>
                                    <p:anim calcmode="lin" valueType="num">
                                      <p:cBhvr>
                                        <p:cTn id="16" dur="500" fill="hold"/>
                                        <p:tgtEl>
                                          <p:spTgt spid="62"/>
                                        </p:tgtEl>
                                        <p:attrNameLst>
                                          <p:attrName>ppt_w</p:attrName>
                                        </p:attrNameLst>
                                      </p:cBhvr>
                                      <p:tavLst>
                                        <p:tav tm="0">
                                          <p:val>
                                            <p:fltVal val="0"/>
                                          </p:val>
                                        </p:tav>
                                        <p:tav tm="100000">
                                          <p:val>
                                            <p:strVal val="#ppt_w"/>
                                          </p:val>
                                        </p:tav>
                                      </p:tavLst>
                                    </p:anim>
                                    <p:anim calcmode="lin" valueType="num">
                                      <p:cBhvr>
                                        <p:cTn id="17" dur="500" fill="hold"/>
                                        <p:tgtEl>
                                          <p:spTgt spid="62"/>
                                        </p:tgtEl>
                                        <p:attrNameLst>
                                          <p:attrName>ppt_h</p:attrName>
                                        </p:attrNameLst>
                                      </p:cBhvr>
                                      <p:tavLst>
                                        <p:tav tm="0">
                                          <p:val>
                                            <p:fltVal val="0"/>
                                          </p:val>
                                        </p:tav>
                                        <p:tav tm="100000">
                                          <p:val>
                                            <p:strVal val="#ppt_h"/>
                                          </p:val>
                                        </p:tav>
                                      </p:tavLst>
                                    </p:anim>
                                    <p:animEffect transition="in" filter="fade">
                                      <p:cBhvr>
                                        <p:cTn id="18" dur="500"/>
                                        <p:tgtEl>
                                          <p:spTgt spid="62"/>
                                        </p:tgtEl>
                                      </p:cBhvr>
                                    </p:animEffect>
                                  </p:childTnLst>
                                </p:cTn>
                              </p:par>
                            </p:childTnLst>
                          </p:cTn>
                        </p:par>
                        <p:par>
                          <p:cTn id="19" fill="hold">
                            <p:stCondLst>
                              <p:cond delay="1250"/>
                            </p:stCondLst>
                            <p:childTnLst>
                              <p:par>
                                <p:cTn id="20" presetID="53" presetClass="entr" presetSubtype="0" fill="hold" grpId="0" nodeType="afterEffect">
                                  <p:stCondLst>
                                    <p:cond delay="0"/>
                                  </p:stCondLst>
                                  <p:childTnLst>
                                    <p:set>
                                      <p:cBhvr>
                                        <p:cTn id="21" dur="1" fill="hold">
                                          <p:stCondLst>
                                            <p:cond delay="0"/>
                                          </p:stCondLst>
                                        </p:cTn>
                                        <p:tgtEl>
                                          <p:spTgt spid="52"/>
                                        </p:tgtEl>
                                        <p:attrNameLst>
                                          <p:attrName>style.visibility</p:attrName>
                                        </p:attrNameLst>
                                      </p:cBhvr>
                                      <p:to>
                                        <p:strVal val="visible"/>
                                      </p:to>
                                    </p:set>
                                    <p:anim calcmode="lin" valueType="num">
                                      <p:cBhvr>
                                        <p:cTn id="22" dur="500" fill="hold"/>
                                        <p:tgtEl>
                                          <p:spTgt spid="52"/>
                                        </p:tgtEl>
                                        <p:attrNameLst>
                                          <p:attrName>ppt_w</p:attrName>
                                        </p:attrNameLst>
                                      </p:cBhvr>
                                      <p:tavLst>
                                        <p:tav tm="0">
                                          <p:val>
                                            <p:fltVal val="0"/>
                                          </p:val>
                                        </p:tav>
                                        <p:tav tm="100000">
                                          <p:val>
                                            <p:strVal val="#ppt_w"/>
                                          </p:val>
                                        </p:tav>
                                      </p:tavLst>
                                    </p:anim>
                                    <p:anim calcmode="lin" valueType="num">
                                      <p:cBhvr>
                                        <p:cTn id="23" dur="500" fill="hold"/>
                                        <p:tgtEl>
                                          <p:spTgt spid="52"/>
                                        </p:tgtEl>
                                        <p:attrNameLst>
                                          <p:attrName>ppt_h</p:attrName>
                                        </p:attrNameLst>
                                      </p:cBhvr>
                                      <p:tavLst>
                                        <p:tav tm="0">
                                          <p:val>
                                            <p:fltVal val="0"/>
                                          </p:val>
                                        </p:tav>
                                        <p:tav tm="100000">
                                          <p:val>
                                            <p:strVal val="#ppt_h"/>
                                          </p:val>
                                        </p:tav>
                                      </p:tavLst>
                                    </p:anim>
                                    <p:animEffect transition="in" filter="fade">
                                      <p:cBhvr>
                                        <p:cTn id="24" dur="500"/>
                                        <p:tgtEl>
                                          <p:spTgt spid="52"/>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61"/>
                                        </p:tgtEl>
                                        <p:attrNameLst>
                                          <p:attrName>style.visibility</p:attrName>
                                        </p:attrNameLst>
                                      </p:cBhvr>
                                      <p:to>
                                        <p:strVal val="visible"/>
                                      </p:to>
                                    </p:set>
                                    <p:anim calcmode="lin" valueType="num">
                                      <p:cBhvr>
                                        <p:cTn id="27" dur="500" fill="hold"/>
                                        <p:tgtEl>
                                          <p:spTgt spid="61"/>
                                        </p:tgtEl>
                                        <p:attrNameLst>
                                          <p:attrName>ppt_w</p:attrName>
                                        </p:attrNameLst>
                                      </p:cBhvr>
                                      <p:tavLst>
                                        <p:tav tm="0">
                                          <p:val>
                                            <p:fltVal val="0"/>
                                          </p:val>
                                        </p:tav>
                                        <p:tav tm="100000">
                                          <p:val>
                                            <p:strVal val="#ppt_w"/>
                                          </p:val>
                                        </p:tav>
                                      </p:tavLst>
                                    </p:anim>
                                    <p:anim calcmode="lin" valueType="num">
                                      <p:cBhvr>
                                        <p:cTn id="28" dur="500" fill="hold"/>
                                        <p:tgtEl>
                                          <p:spTgt spid="61"/>
                                        </p:tgtEl>
                                        <p:attrNameLst>
                                          <p:attrName>ppt_h</p:attrName>
                                        </p:attrNameLst>
                                      </p:cBhvr>
                                      <p:tavLst>
                                        <p:tav tm="0">
                                          <p:val>
                                            <p:fltVal val="0"/>
                                          </p:val>
                                        </p:tav>
                                        <p:tav tm="100000">
                                          <p:val>
                                            <p:strVal val="#ppt_h"/>
                                          </p:val>
                                        </p:tav>
                                      </p:tavLst>
                                    </p:anim>
                                    <p:animEffect transition="in" filter="fade">
                                      <p:cBhvr>
                                        <p:cTn id="29" dur="500"/>
                                        <p:tgtEl>
                                          <p:spTgt spid="61"/>
                                        </p:tgtEl>
                                      </p:cBhvr>
                                    </p:animEffect>
                                  </p:childTnLst>
                                </p:cTn>
                              </p:par>
                            </p:childTnLst>
                          </p:cTn>
                        </p:par>
                        <p:par>
                          <p:cTn id="30" fill="hold">
                            <p:stCondLst>
                              <p:cond delay="1750"/>
                            </p:stCondLst>
                            <p:childTnLst>
                              <p:par>
                                <p:cTn id="31" presetID="53" presetClass="entr" presetSubtype="0" fill="hold" grpId="0" nodeType="afterEffect">
                                  <p:stCondLst>
                                    <p:cond delay="0"/>
                                  </p:stCondLst>
                                  <p:childTnLst>
                                    <p:set>
                                      <p:cBhvr>
                                        <p:cTn id="32" dur="1" fill="hold">
                                          <p:stCondLst>
                                            <p:cond delay="0"/>
                                          </p:stCondLst>
                                        </p:cTn>
                                        <p:tgtEl>
                                          <p:spTgt spid="56"/>
                                        </p:tgtEl>
                                        <p:attrNameLst>
                                          <p:attrName>style.visibility</p:attrName>
                                        </p:attrNameLst>
                                      </p:cBhvr>
                                      <p:to>
                                        <p:strVal val="visible"/>
                                      </p:to>
                                    </p:set>
                                    <p:anim calcmode="lin" valueType="num">
                                      <p:cBhvr>
                                        <p:cTn id="33" dur="500" fill="hold"/>
                                        <p:tgtEl>
                                          <p:spTgt spid="56"/>
                                        </p:tgtEl>
                                        <p:attrNameLst>
                                          <p:attrName>ppt_w</p:attrName>
                                        </p:attrNameLst>
                                      </p:cBhvr>
                                      <p:tavLst>
                                        <p:tav tm="0">
                                          <p:val>
                                            <p:fltVal val="0"/>
                                          </p:val>
                                        </p:tav>
                                        <p:tav tm="100000">
                                          <p:val>
                                            <p:strVal val="#ppt_w"/>
                                          </p:val>
                                        </p:tav>
                                      </p:tavLst>
                                    </p:anim>
                                    <p:anim calcmode="lin" valueType="num">
                                      <p:cBhvr>
                                        <p:cTn id="34" dur="500" fill="hold"/>
                                        <p:tgtEl>
                                          <p:spTgt spid="56"/>
                                        </p:tgtEl>
                                        <p:attrNameLst>
                                          <p:attrName>ppt_h</p:attrName>
                                        </p:attrNameLst>
                                      </p:cBhvr>
                                      <p:tavLst>
                                        <p:tav tm="0">
                                          <p:val>
                                            <p:fltVal val="0"/>
                                          </p:val>
                                        </p:tav>
                                        <p:tav tm="100000">
                                          <p:val>
                                            <p:strVal val="#ppt_h"/>
                                          </p:val>
                                        </p:tav>
                                      </p:tavLst>
                                    </p:anim>
                                    <p:animEffect transition="in" filter="fade">
                                      <p:cBhvr>
                                        <p:cTn id="35" dur="500"/>
                                        <p:tgtEl>
                                          <p:spTgt spid="56"/>
                                        </p:tgtEl>
                                      </p:cBhvr>
                                    </p:animEffect>
                                  </p:childTnLst>
                                </p:cTn>
                              </p:par>
                              <p:par>
                                <p:cTn id="36" presetID="53" presetClass="entr" presetSubtype="0" fill="hold" grpId="0" nodeType="withEffect">
                                  <p:stCondLst>
                                    <p:cond delay="0"/>
                                  </p:stCondLst>
                                  <p:childTnLst>
                                    <p:set>
                                      <p:cBhvr>
                                        <p:cTn id="37" dur="1" fill="hold">
                                          <p:stCondLst>
                                            <p:cond delay="0"/>
                                          </p:stCondLst>
                                        </p:cTn>
                                        <p:tgtEl>
                                          <p:spTgt spid="63"/>
                                        </p:tgtEl>
                                        <p:attrNameLst>
                                          <p:attrName>style.visibility</p:attrName>
                                        </p:attrNameLst>
                                      </p:cBhvr>
                                      <p:to>
                                        <p:strVal val="visible"/>
                                      </p:to>
                                    </p:set>
                                    <p:anim calcmode="lin" valueType="num">
                                      <p:cBhvr>
                                        <p:cTn id="38" dur="500" fill="hold"/>
                                        <p:tgtEl>
                                          <p:spTgt spid="63"/>
                                        </p:tgtEl>
                                        <p:attrNameLst>
                                          <p:attrName>ppt_w</p:attrName>
                                        </p:attrNameLst>
                                      </p:cBhvr>
                                      <p:tavLst>
                                        <p:tav tm="0">
                                          <p:val>
                                            <p:fltVal val="0"/>
                                          </p:val>
                                        </p:tav>
                                        <p:tav tm="100000">
                                          <p:val>
                                            <p:strVal val="#ppt_w"/>
                                          </p:val>
                                        </p:tav>
                                      </p:tavLst>
                                    </p:anim>
                                    <p:anim calcmode="lin" valueType="num">
                                      <p:cBhvr>
                                        <p:cTn id="39" dur="500" fill="hold"/>
                                        <p:tgtEl>
                                          <p:spTgt spid="63"/>
                                        </p:tgtEl>
                                        <p:attrNameLst>
                                          <p:attrName>ppt_h</p:attrName>
                                        </p:attrNameLst>
                                      </p:cBhvr>
                                      <p:tavLst>
                                        <p:tav tm="0">
                                          <p:val>
                                            <p:fltVal val="0"/>
                                          </p:val>
                                        </p:tav>
                                        <p:tav tm="100000">
                                          <p:val>
                                            <p:strVal val="#ppt_h"/>
                                          </p:val>
                                        </p:tav>
                                      </p:tavLst>
                                    </p:anim>
                                    <p:animEffect transition="in" filter="fade">
                                      <p:cBhvr>
                                        <p:cTn id="40" dur="500"/>
                                        <p:tgtEl>
                                          <p:spTgt spid="63"/>
                                        </p:tgtEl>
                                      </p:cBhvr>
                                    </p:animEffect>
                                  </p:childTnLst>
                                </p:cTn>
                              </p:par>
                            </p:childTnLst>
                          </p:cTn>
                        </p:par>
                        <p:par>
                          <p:cTn id="41" fill="hold">
                            <p:stCondLst>
                              <p:cond delay="2250"/>
                            </p:stCondLst>
                            <p:childTnLst>
                              <p:par>
                                <p:cTn id="42" presetID="2" presetClass="entr" presetSubtype="4" accel="50000" decel="50000" fill="hold" nodeType="afterEffect">
                                  <p:stCondLst>
                                    <p:cond delay="0"/>
                                  </p:stCondLst>
                                  <p:childTnLst>
                                    <p:set>
                                      <p:cBhvr>
                                        <p:cTn id="43" dur="1" fill="hold">
                                          <p:stCondLst>
                                            <p:cond delay="0"/>
                                          </p:stCondLst>
                                        </p:cTn>
                                        <p:tgtEl>
                                          <p:spTgt spid="35"/>
                                        </p:tgtEl>
                                        <p:attrNameLst>
                                          <p:attrName>style.visibility</p:attrName>
                                        </p:attrNameLst>
                                      </p:cBhvr>
                                      <p:to>
                                        <p:strVal val="visible"/>
                                      </p:to>
                                    </p:set>
                                    <p:anim calcmode="lin" valueType="num">
                                      <p:cBhvr additive="base">
                                        <p:cTn id="44" dur="500" fill="hold"/>
                                        <p:tgtEl>
                                          <p:spTgt spid="35"/>
                                        </p:tgtEl>
                                        <p:attrNameLst>
                                          <p:attrName>ppt_x</p:attrName>
                                        </p:attrNameLst>
                                      </p:cBhvr>
                                      <p:tavLst>
                                        <p:tav tm="0">
                                          <p:val>
                                            <p:strVal val="#ppt_x"/>
                                          </p:val>
                                        </p:tav>
                                        <p:tav tm="100000">
                                          <p:val>
                                            <p:strVal val="#ppt_x"/>
                                          </p:val>
                                        </p:tav>
                                      </p:tavLst>
                                    </p:anim>
                                    <p:anim calcmode="lin" valueType="num">
                                      <p:cBhvr additive="base">
                                        <p:cTn id="45" dur="500" fill="hold"/>
                                        <p:tgtEl>
                                          <p:spTgt spid="35"/>
                                        </p:tgtEl>
                                        <p:attrNameLst>
                                          <p:attrName>ppt_y</p:attrName>
                                        </p:attrNameLst>
                                      </p:cBhvr>
                                      <p:tavLst>
                                        <p:tav tm="0">
                                          <p:val>
                                            <p:strVal val="1+#ppt_h/2"/>
                                          </p:val>
                                        </p:tav>
                                        <p:tav tm="100000">
                                          <p:val>
                                            <p:strVal val="#ppt_y"/>
                                          </p:val>
                                        </p:tav>
                                      </p:tavLst>
                                    </p:anim>
                                  </p:childTnLst>
                                </p:cTn>
                              </p:par>
                            </p:childTnLst>
                          </p:cTn>
                        </p:par>
                        <p:par>
                          <p:cTn id="46" fill="hold">
                            <p:stCondLst>
                              <p:cond delay="2750"/>
                            </p:stCondLst>
                            <p:childTnLst>
                              <p:par>
                                <p:cTn id="47" presetID="2" presetClass="entr" presetSubtype="1" accel="50000" decel="50000" fill="hold"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additive="base">
                                        <p:cTn id="49" dur="500" fill="hold"/>
                                        <p:tgtEl>
                                          <p:spTgt spid="51"/>
                                        </p:tgtEl>
                                        <p:attrNameLst>
                                          <p:attrName>ppt_x</p:attrName>
                                        </p:attrNameLst>
                                      </p:cBhvr>
                                      <p:tavLst>
                                        <p:tav tm="0">
                                          <p:val>
                                            <p:strVal val="#ppt_x"/>
                                          </p:val>
                                        </p:tav>
                                        <p:tav tm="100000">
                                          <p:val>
                                            <p:strVal val="#ppt_x"/>
                                          </p:val>
                                        </p:tav>
                                      </p:tavLst>
                                    </p:anim>
                                    <p:anim calcmode="lin" valueType="num">
                                      <p:cBhvr additive="base">
                                        <p:cTn id="50" dur="500" fill="hold"/>
                                        <p:tgtEl>
                                          <p:spTgt spid="51"/>
                                        </p:tgtEl>
                                        <p:attrNameLst>
                                          <p:attrName>ppt_y</p:attrName>
                                        </p:attrNameLst>
                                      </p:cBhvr>
                                      <p:tavLst>
                                        <p:tav tm="0">
                                          <p:val>
                                            <p:strVal val="0-#ppt_h/2"/>
                                          </p:val>
                                        </p:tav>
                                        <p:tav tm="100000">
                                          <p:val>
                                            <p:strVal val="#ppt_y"/>
                                          </p:val>
                                        </p:tav>
                                      </p:tavLst>
                                    </p:anim>
                                  </p:childTnLst>
                                </p:cTn>
                              </p:par>
                            </p:childTnLst>
                          </p:cTn>
                        </p:par>
                        <p:par>
                          <p:cTn id="51" fill="hold">
                            <p:stCondLst>
                              <p:cond delay="3250"/>
                            </p:stCondLst>
                            <p:childTnLst>
                              <p:par>
                                <p:cTn id="52" presetID="37"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900" decel="100000" fill="hold"/>
                                        <p:tgtEl>
                                          <p:spTgt spid="7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70"/>
                                        </p:tgtEl>
                                        <p:attrNameLst>
                                          <p:attrName>ppt_y</p:attrName>
                                        </p:attrNameLst>
                                      </p:cBhvr>
                                      <p:tavLst>
                                        <p:tav tm="0">
                                          <p:val>
                                            <p:strVal val="#ppt_y-.03"/>
                                          </p:val>
                                        </p:tav>
                                        <p:tav tm="100000">
                                          <p:val>
                                            <p:strVal val="#ppt_y"/>
                                          </p:val>
                                        </p:tav>
                                      </p:tavLst>
                                    </p:anim>
                                  </p:childTnLst>
                                </p:cTn>
                              </p:par>
                            </p:childTnLst>
                          </p:cTn>
                        </p:par>
                        <p:par>
                          <p:cTn id="58" fill="hold">
                            <p:stCondLst>
                              <p:cond delay="4250"/>
                            </p:stCondLst>
                            <p:childTnLst>
                              <p:par>
                                <p:cTn id="59" presetID="2" presetClass="entr" presetSubtype="4" accel="50000" decel="50000" fill="hold" nodeType="after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500" fill="hold"/>
                                        <p:tgtEl>
                                          <p:spTgt spid="40"/>
                                        </p:tgtEl>
                                        <p:attrNameLst>
                                          <p:attrName>ppt_x</p:attrName>
                                        </p:attrNameLst>
                                      </p:cBhvr>
                                      <p:tavLst>
                                        <p:tav tm="0">
                                          <p:val>
                                            <p:strVal val="#ppt_x"/>
                                          </p:val>
                                        </p:tav>
                                        <p:tav tm="100000">
                                          <p:val>
                                            <p:strVal val="#ppt_x"/>
                                          </p:val>
                                        </p:tav>
                                      </p:tavLst>
                                    </p:anim>
                                    <p:anim calcmode="lin" valueType="num">
                                      <p:cBhvr additive="base">
                                        <p:cTn id="62" dur="5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750"/>
                            </p:stCondLst>
                            <p:childTnLst>
                              <p:par>
                                <p:cTn id="64" presetID="2" presetClass="entr" presetSubtype="1" accel="50000" decel="50000" fill="hold" nodeType="afterEffect">
                                  <p:stCondLst>
                                    <p:cond delay="0"/>
                                  </p:stCondLst>
                                  <p:childTnLst>
                                    <p:set>
                                      <p:cBhvr>
                                        <p:cTn id="65" dur="1" fill="hold">
                                          <p:stCondLst>
                                            <p:cond delay="0"/>
                                          </p:stCondLst>
                                        </p:cTn>
                                        <p:tgtEl>
                                          <p:spTgt spid="57"/>
                                        </p:tgtEl>
                                        <p:attrNameLst>
                                          <p:attrName>style.visibility</p:attrName>
                                        </p:attrNameLst>
                                      </p:cBhvr>
                                      <p:to>
                                        <p:strVal val="visible"/>
                                      </p:to>
                                    </p:set>
                                    <p:anim calcmode="lin" valueType="num">
                                      <p:cBhvr additive="base">
                                        <p:cTn id="66" dur="500" fill="hold"/>
                                        <p:tgtEl>
                                          <p:spTgt spid="57"/>
                                        </p:tgtEl>
                                        <p:attrNameLst>
                                          <p:attrName>ppt_x</p:attrName>
                                        </p:attrNameLst>
                                      </p:cBhvr>
                                      <p:tavLst>
                                        <p:tav tm="0">
                                          <p:val>
                                            <p:strVal val="#ppt_x"/>
                                          </p:val>
                                        </p:tav>
                                        <p:tav tm="100000">
                                          <p:val>
                                            <p:strVal val="#ppt_x"/>
                                          </p:val>
                                        </p:tav>
                                      </p:tavLst>
                                    </p:anim>
                                    <p:anim calcmode="lin" valueType="num">
                                      <p:cBhvr additive="base">
                                        <p:cTn id="67" dur="500" fill="hold"/>
                                        <p:tgtEl>
                                          <p:spTgt spid="57"/>
                                        </p:tgtEl>
                                        <p:attrNameLst>
                                          <p:attrName>ppt_y</p:attrName>
                                        </p:attrNameLst>
                                      </p:cBhvr>
                                      <p:tavLst>
                                        <p:tav tm="0">
                                          <p:val>
                                            <p:strVal val="0-#ppt_h/2"/>
                                          </p:val>
                                        </p:tav>
                                        <p:tav tm="100000">
                                          <p:val>
                                            <p:strVal val="#ppt_y"/>
                                          </p:val>
                                        </p:tav>
                                      </p:tavLst>
                                    </p:anim>
                                  </p:childTnLst>
                                </p:cTn>
                              </p:par>
                            </p:childTnLst>
                          </p:cTn>
                        </p:par>
                        <p:par>
                          <p:cTn id="68" fill="hold">
                            <p:stCondLst>
                              <p:cond delay="5250"/>
                            </p:stCondLst>
                            <p:childTnLst>
                              <p:par>
                                <p:cTn id="69" presetID="37" presetClass="entr" presetSubtype="0"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Effect transition="in" filter="fade">
                                      <p:cBhvr>
                                        <p:cTn id="71" dur="1000"/>
                                        <p:tgtEl>
                                          <p:spTgt spid="68"/>
                                        </p:tgtEl>
                                      </p:cBhvr>
                                    </p:animEffect>
                                    <p:anim calcmode="lin" valueType="num">
                                      <p:cBhvr>
                                        <p:cTn id="72" dur="1000" fill="hold"/>
                                        <p:tgtEl>
                                          <p:spTgt spid="68"/>
                                        </p:tgtEl>
                                        <p:attrNameLst>
                                          <p:attrName>ppt_x</p:attrName>
                                        </p:attrNameLst>
                                      </p:cBhvr>
                                      <p:tavLst>
                                        <p:tav tm="0">
                                          <p:val>
                                            <p:strVal val="#ppt_x"/>
                                          </p:val>
                                        </p:tav>
                                        <p:tav tm="100000">
                                          <p:val>
                                            <p:strVal val="#ppt_x"/>
                                          </p:val>
                                        </p:tav>
                                      </p:tavLst>
                                    </p:anim>
                                    <p:anim calcmode="lin" valueType="num">
                                      <p:cBhvr>
                                        <p:cTn id="73" dur="900" decel="100000" fill="hold"/>
                                        <p:tgtEl>
                                          <p:spTgt spid="68"/>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75" fill="hold">
                            <p:stCondLst>
                              <p:cond delay="6250"/>
                            </p:stCondLst>
                            <p:childTnLst>
                              <p:par>
                                <p:cTn id="76" presetID="2" presetClass="entr" presetSubtype="4" accel="50000" decel="50000" fill="hold" nodeType="afterEffect">
                                  <p:stCondLst>
                                    <p:cond delay="0"/>
                                  </p:stCondLst>
                                  <p:childTnLst>
                                    <p:set>
                                      <p:cBhvr>
                                        <p:cTn id="77" dur="1" fill="hold">
                                          <p:stCondLst>
                                            <p:cond delay="0"/>
                                          </p:stCondLst>
                                        </p:cTn>
                                        <p:tgtEl>
                                          <p:spTgt spid="44"/>
                                        </p:tgtEl>
                                        <p:attrNameLst>
                                          <p:attrName>style.visibility</p:attrName>
                                        </p:attrNameLst>
                                      </p:cBhvr>
                                      <p:to>
                                        <p:strVal val="visible"/>
                                      </p:to>
                                    </p:set>
                                    <p:anim calcmode="lin" valueType="num">
                                      <p:cBhvr additive="base">
                                        <p:cTn id="78" dur="500" fill="hold"/>
                                        <p:tgtEl>
                                          <p:spTgt spid="44"/>
                                        </p:tgtEl>
                                        <p:attrNameLst>
                                          <p:attrName>ppt_x</p:attrName>
                                        </p:attrNameLst>
                                      </p:cBhvr>
                                      <p:tavLst>
                                        <p:tav tm="0">
                                          <p:val>
                                            <p:strVal val="#ppt_x"/>
                                          </p:val>
                                        </p:tav>
                                        <p:tav tm="100000">
                                          <p:val>
                                            <p:strVal val="#ppt_x"/>
                                          </p:val>
                                        </p:tav>
                                      </p:tavLst>
                                    </p:anim>
                                    <p:anim calcmode="lin" valueType="num">
                                      <p:cBhvr additive="base">
                                        <p:cTn id="79" dur="500" fill="hold"/>
                                        <p:tgtEl>
                                          <p:spTgt spid="44"/>
                                        </p:tgtEl>
                                        <p:attrNameLst>
                                          <p:attrName>ppt_y</p:attrName>
                                        </p:attrNameLst>
                                      </p:cBhvr>
                                      <p:tavLst>
                                        <p:tav tm="0">
                                          <p:val>
                                            <p:strVal val="1+#ppt_h/2"/>
                                          </p:val>
                                        </p:tav>
                                        <p:tav tm="100000">
                                          <p:val>
                                            <p:strVal val="#ppt_y"/>
                                          </p:val>
                                        </p:tav>
                                      </p:tavLst>
                                    </p:anim>
                                  </p:childTnLst>
                                </p:cTn>
                              </p:par>
                            </p:childTnLst>
                          </p:cTn>
                        </p:par>
                        <p:par>
                          <p:cTn id="80" fill="hold">
                            <p:stCondLst>
                              <p:cond delay="6750"/>
                            </p:stCondLst>
                            <p:childTnLst>
                              <p:par>
                                <p:cTn id="81" presetID="2" presetClass="entr" presetSubtype="1" accel="50000" decel="50000" fill="hold" nodeType="afterEffect">
                                  <p:stCondLst>
                                    <p:cond delay="0"/>
                                  </p:stCondLst>
                                  <p:childTnLst>
                                    <p:set>
                                      <p:cBhvr>
                                        <p:cTn id="82" dur="1" fill="hold">
                                          <p:stCondLst>
                                            <p:cond delay="0"/>
                                          </p:stCondLst>
                                        </p:cTn>
                                        <p:tgtEl>
                                          <p:spTgt spid="48"/>
                                        </p:tgtEl>
                                        <p:attrNameLst>
                                          <p:attrName>style.visibility</p:attrName>
                                        </p:attrNameLst>
                                      </p:cBhvr>
                                      <p:to>
                                        <p:strVal val="visible"/>
                                      </p:to>
                                    </p:set>
                                    <p:anim calcmode="lin" valueType="num">
                                      <p:cBhvr additive="base">
                                        <p:cTn id="83" dur="500" fill="hold"/>
                                        <p:tgtEl>
                                          <p:spTgt spid="48"/>
                                        </p:tgtEl>
                                        <p:attrNameLst>
                                          <p:attrName>ppt_x</p:attrName>
                                        </p:attrNameLst>
                                      </p:cBhvr>
                                      <p:tavLst>
                                        <p:tav tm="0">
                                          <p:val>
                                            <p:strVal val="#ppt_x"/>
                                          </p:val>
                                        </p:tav>
                                        <p:tav tm="100000">
                                          <p:val>
                                            <p:strVal val="#ppt_x"/>
                                          </p:val>
                                        </p:tav>
                                      </p:tavLst>
                                    </p:anim>
                                    <p:anim calcmode="lin" valueType="num">
                                      <p:cBhvr additive="base">
                                        <p:cTn id="84" dur="500" fill="hold"/>
                                        <p:tgtEl>
                                          <p:spTgt spid="48"/>
                                        </p:tgtEl>
                                        <p:attrNameLst>
                                          <p:attrName>ppt_y</p:attrName>
                                        </p:attrNameLst>
                                      </p:cBhvr>
                                      <p:tavLst>
                                        <p:tav tm="0">
                                          <p:val>
                                            <p:strVal val="0-#ppt_h/2"/>
                                          </p:val>
                                        </p:tav>
                                        <p:tav tm="100000">
                                          <p:val>
                                            <p:strVal val="#ppt_y"/>
                                          </p:val>
                                        </p:tav>
                                      </p:tavLst>
                                    </p:anim>
                                  </p:childTnLst>
                                </p:cTn>
                              </p:par>
                            </p:childTnLst>
                          </p:cTn>
                        </p:par>
                        <p:par>
                          <p:cTn id="85" fill="hold">
                            <p:stCondLst>
                              <p:cond delay="7250"/>
                            </p:stCondLst>
                            <p:childTnLst>
                              <p:par>
                                <p:cTn id="86" presetID="37" presetClass="entr" presetSubtype="0" fill="hold" grpId="0" nodeType="afterEffect">
                                  <p:stCondLst>
                                    <p:cond delay="0"/>
                                  </p:stCondLst>
                                  <p:childTnLst>
                                    <p:set>
                                      <p:cBhvr>
                                        <p:cTn id="87" dur="1" fill="hold">
                                          <p:stCondLst>
                                            <p:cond delay="0"/>
                                          </p:stCondLst>
                                        </p:cTn>
                                        <p:tgtEl>
                                          <p:spTgt spid="72"/>
                                        </p:tgtEl>
                                        <p:attrNameLst>
                                          <p:attrName>style.visibility</p:attrName>
                                        </p:attrNameLst>
                                      </p:cBhvr>
                                      <p:to>
                                        <p:strVal val="visible"/>
                                      </p:to>
                                    </p:set>
                                    <p:animEffect transition="in" filter="fade">
                                      <p:cBhvr>
                                        <p:cTn id="88" dur="1000"/>
                                        <p:tgtEl>
                                          <p:spTgt spid="72"/>
                                        </p:tgtEl>
                                      </p:cBhvr>
                                    </p:animEffect>
                                    <p:anim calcmode="lin" valueType="num">
                                      <p:cBhvr>
                                        <p:cTn id="89" dur="1000" fill="hold"/>
                                        <p:tgtEl>
                                          <p:spTgt spid="72"/>
                                        </p:tgtEl>
                                        <p:attrNameLst>
                                          <p:attrName>ppt_x</p:attrName>
                                        </p:attrNameLst>
                                      </p:cBhvr>
                                      <p:tavLst>
                                        <p:tav tm="0">
                                          <p:val>
                                            <p:strVal val="#ppt_x"/>
                                          </p:val>
                                        </p:tav>
                                        <p:tav tm="100000">
                                          <p:val>
                                            <p:strVal val="#ppt_x"/>
                                          </p:val>
                                        </p:tav>
                                      </p:tavLst>
                                    </p:anim>
                                    <p:anim calcmode="lin" valueType="num">
                                      <p:cBhvr>
                                        <p:cTn id="90" dur="900" decel="100000" fill="hold"/>
                                        <p:tgtEl>
                                          <p:spTgt spid="72"/>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7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52" grpId="0" animBg="1"/>
      <p:bldP spid="56" grpId="0" animBg="1"/>
      <p:bldP spid="61" grpId="0"/>
      <p:bldP spid="62" grpId="0"/>
      <p:bldP spid="63" grpId="0"/>
      <p:bldP spid="68" grpId="0"/>
      <p:bldP spid="70" grpId="0"/>
      <p:bldP spid="72"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Rectangle 68"/>
          <p:cNvSpPr>
            <a:spLocks noChangeArrowheads="1"/>
          </p:cNvSpPr>
          <p:nvPr/>
        </p:nvSpPr>
        <p:spPr bwMode="auto">
          <a:xfrm>
            <a:off x="3856987" y="2404535"/>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Rectangle 68"/>
          <p:cNvSpPr>
            <a:spLocks noChangeArrowheads="1"/>
          </p:cNvSpPr>
          <p:nvPr/>
        </p:nvSpPr>
        <p:spPr bwMode="auto">
          <a:xfrm>
            <a:off x="1442771" y="2404535"/>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28"/>
          <p:cNvSpPr>
            <a:spLocks noEditPoints="1"/>
          </p:cNvSpPr>
          <p:nvPr/>
        </p:nvSpPr>
        <p:spPr bwMode="auto">
          <a:xfrm>
            <a:off x="1288409"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28"/>
          <p:cNvSpPr>
            <a:spLocks noEditPoints="1"/>
          </p:cNvSpPr>
          <p:nvPr/>
        </p:nvSpPr>
        <p:spPr bwMode="auto">
          <a:xfrm>
            <a:off x="3721816" y="1803399"/>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Oval 84"/>
          <p:cNvSpPr/>
          <p:nvPr/>
        </p:nvSpPr>
        <p:spPr>
          <a:xfrm>
            <a:off x="2665054" y="3041193"/>
            <a:ext cx="1927742" cy="1927742"/>
          </a:xfrm>
          <a:prstGeom prst="ellips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29" name="Group 28"/>
          <p:cNvGrpSpPr/>
          <p:nvPr/>
        </p:nvGrpSpPr>
        <p:grpSpPr>
          <a:xfrm>
            <a:off x="3341511" y="258228"/>
            <a:ext cx="5508978" cy="954108"/>
            <a:chOff x="3341511" y="258228"/>
            <a:chExt cx="5508978" cy="954108"/>
          </a:xfrm>
        </p:grpSpPr>
        <p:sp>
          <p:nvSpPr>
            <p:cNvPr id="30" name="TextBox 2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31" name="TextBox 3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32" name="TextBox 31"/>
          <p:cNvSpPr txBox="1"/>
          <p:nvPr/>
        </p:nvSpPr>
        <p:spPr>
          <a:xfrm>
            <a:off x="7854511" y="1797112"/>
            <a:ext cx="3657600" cy="1009507"/>
          </a:xfrm>
          <a:prstGeom prst="rect">
            <a:avLst/>
          </a:prstGeom>
          <a:noFill/>
        </p:spPr>
        <p:txBody>
          <a:bodyPr wrap="square" rtlCol="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7854511" y="2936094"/>
            <a:ext cx="3657600" cy="1009507"/>
          </a:xfrm>
          <a:prstGeom prst="rect">
            <a:avLst/>
          </a:prstGeom>
          <a:noFill/>
        </p:spPr>
        <p:txBody>
          <a:bodyPr wrap="square" rtlCol="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854511" y="4075237"/>
            <a:ext cx="3657600" cy="1009507"/>
          </a:xfrm>
          <a:prstGeom prst="rect">
            <a:avLst/>
          </a:prstGeom>
          <a:noFill/>
        </p:spPr>
        <p:txBody>
          <a:bodyPr wrap="square" rtlCol="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7867063" y="5178412"/>
            <a:ext cx="3657600" cy="100950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3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 name="Oval 10"/>
          <p:cNvSpPr>
            <a:spLocks noChangeAspect="1" noChangeArrowheads="1"/>
          </p:cNvSpPr>
          <p:nvPr/>
        </p:nvSpPr>
        <p:spPr bwMode="auto">
          <a:xfrm rot="16200000" flipH="1">
            <a:off x="6706574" y="1837940"/>
            <a:ext cx="888742" cy="914400"/>
          </a:xfrm>
          <a:prstGeom prst="ellipse">
            <a:avLst/>
          </a:prstGeom>
          <a:solidFill>
            <a:srgbClr val="FE4A1E"/>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Oval 10"/>
          <p:cNvSpPr>
            <a:spLocks noChangeAspect="1" noChangeArrowheads="1"/>
          </p:cNvSpPr>
          <p:nvPr/>
        </p:nvSpPr>
        <p:spPr bwMode="auto">
          <a:xfrm rot="5400000">
            <a:off x="6689184" y="2970979"/>
            <a:ext cx="888742" cy="914400"/>
          </a:xfrm>
          <a:prstGeom prst="ellipse">
            <a:avLst/>
          </a:prstGeom>
          <a:solidFill>
            <a:srgbClr val="5C9AD3"/>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Oval 10"/>
          <p:cNvSpPr>
            <a:spLocks noChangeAspect="1" noChangeArrowheads="1"/>
          </p:cNvSpPr>
          <p:nvPr/>
        </p:nvSpPr>
        <p:spPr bwMode="auto">
          <a:xfrm rot="5400000" flipH="1" flipV="1">
            <a:off x="6706574" y="4109486"/>
            <a:ext cx="888742" cy="914400"/>
          </a:xfrm>
          <a:prstGeom prst="ellipse">
            <a:avLst/>
          </a:prstGeom>
          <a:solidFill>
            <a:srgbClr val="44546B"/>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Oval 10"/>
          <p:cNvSpPr>
            <a:spLocks noChangeAspect="1" noChangeArrowheads="1"/>
          </p:cNvSpPr>
          <p:nvPr/>
        </p:nvSpPr>
        <p:spPr bwMode="auto">
          <a:xfrm rot="16200000" flipV="1">
            <a:off x="6689184" y="5247994"/>
            <a:ext cx="888742" cy="914400"/>
          </a:xfrm>
          <a:prstGeom prst="ellipse">
            <a:avLst/>
          </a:prstGeom>
          <a:solidFill>
            <a:srgbClr val="7A7A7A"/>
          </a:solidFill>
          <a:ln w="254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7"/>
          <p:cNvSpPr>
            <a:spLocks noChangeAspect="1" noEditPoints="1"/>
          </p:cNvSpPr>
          <p:nvPr/>
        </p:nvSpPr>
        <p:spPr bwMode="auto">
          <a:xfrm>
            <a:off x="6928308" y="2052821"/>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72"/>
          <p:cNvSpPr>
            <a:spLocks noChangeAspect="1" noEditPoints="1"/>
          </p:cNvSpPr>
          <p:nvPr/>
        </p:nvSpPr>
        <p:spPr bwMode="auto">
          <a:xfrm>
            <a:off x="6948023" y="5449494"/>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44" name="Group 43"/>
          <p:cNvGrpSpPr>
            <a:grpSpLocks noChangeAspect="1"/>
          </p:cNvGrpSpPr>
          <p:nvPr/>
        </p:nvGrpSpPr>
        <p:grpSpPr>
          <a:xfrm>
            <a:off x="6904291" y="4326824"/>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45"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6948023" y="3186751"/>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5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a:grpSpLocks noChangeAspect="1"/>
          </p:cNvGrpSpPr>
          <p:nvPr/>
        </p:nvGrpSpPr>
        <p:grpSpPr>
          <a:xfrm>
            <a:off x="3350949" y="3381774"/>
            <a:ext cx="640080" cy="593948"/>
            <a:chOff x="4581525" y="1828800"/>
            <a:chExt cx="352425" cy="327025"/>
          </a:xfrm>
          <a:solidFill>
            <a:schemeClr val="bg1"/>
          </a:solidFill>
        </p:grpSpPr>
        <p:sp>
          <p:nvSpPr>
            <p:cNvPr id="63" name="Freeform 19"/>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0"/>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1"/>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2"/>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3"/>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4"/>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5"/>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26"/>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27"/>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28"/>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9"/>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0"/>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1"/>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2"/>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TextBox 90"/>
          <p:cNvSpPr txBox="1"/>
          <p:nvPr/>
        </p:nvSpPr>
        <p:spPr>
          <a:xfrm>
            <a:off x="2730553" y="4123682"/>
            <a:ext cx="1828800" cy="369332"/>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099365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750"/>
                                        <p:tgtEl>
                                          <p:spTgt spid="2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anim calcmode="lin" valueType="num">
                                      <p:cBhvr>
                                        <p:cTn id="14" dur="500" fill="hold"/>
                                        <p:tgtEl>
                                          <p:spTgt spid="13"/>
                                        </p:tgtEl>
                                        <p:attrNameLst>
                                          <p:attrName>ppt_x</p:attrName>
                                        </p:attrNameLst>
                                      </p:cBhvr>
                                      <p:tavLst>
                                        <p:tav tm="0">
                                          <p:val>
                                            <p:fltVal val="0.5"/>
                                          </p:val>
                                        </p:tav>
                                        <p:tav tm="100000">
                                          <p:val>
                                            <p:strVal val="#ppt_x"/>
                                          </p:val>
                                        </p:tav>
                                      </p:tavLst>
                                    </p:anim>
                                    <p:anim calcmode="lin" valueType="num">
                                      <p:cBhvr>
                                        <p:cTn id="15" dur="500" fill="hold"/>
                                        <p:tgtEl>
                                          <p:spTgt spid="1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500" fill="hold"/>
                                        <p:tgtEl>
                                          <p:spTgt spid="18"/>
                                        </p:tgtEl>
                                        <p:attrNameLst>
                                          <p:attrName>ppt_w</p:attrName>
                                        </p:attrNameLst>
                                      </p:cBhvr>
                                      <p:tavLst>
                                        <p:tav tm="0">
                                          <p:val>
                                            <p:fltVal val="0"/>
                                          </p:val>
                                        </p:tav>
                                        <p:tav tm="100000">
                                          <p:val>
                                            <p:strVal val="#ppt_w"/>
                                          </p:val>
                                        </p:tav>
                                      </p:tavLst>
                                    </p:anim>
                                    <p:anim calcmode="lin" valueType="num">
                                      <p:cBhvr>
                                        <p:cTn id="20" dur="500" fill="hold"/>
                                        <p:tgtEl>
                                          <p:spTgt spid="18"/>
                                        </p:tgtEl>
                                        <p:attrNameLst>
                                          <p:attrName>ppt_h</p:attrName>
                                        </p:attrNameLst>
                                      </p:cBhvr>
                                      <p:tavLst>
                                        <p:tav tm="0">
                                          <p:val>
                                            <p:fltVal val="0"/>
                                          </p:val>
                                        </p:tav>
                                        <p:tav tm="100000">
                                          <p:val>
                                            <p:strVal val="#ppt_h"/>
                                          </p:val>
                                        </p:tav>
                                      </p:tavLst>
                                    </p:anim>
                                    <p:animEffect transition="in" filter="fade">
                                      <p:cBhvr>
                                        <p:cTn id="21" dur="500"/>
                                        <p:tgtEl>
                                          <p:spTgt spid="1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anim calcmode="lin" valueType="num">
                                      <p:cBhvr>
                                        <p:cTn id="28" dur="500" fill="hold"/>
                                        <p:tgtEl>
                                          <p:spTgt spid="16"/>
                                        </p:tgtEl>
                                        <p:attrNameLst>
                                          <p:attrName>ppt_x</p:attrName>
                                        </p:attrNameLst>
                                      </p:cBhvr>
                                      <p:tavLst>
                                        <p:tav tm="0">
                                          <p:val>
                                            <p:fltVal val="0.5"/>
                                          </p:val>
                                        </p:tav>
                                        <p:tav tm="100000">
                                          <p:val>
                                            <p:strVal val="#ppt_x"/>
                                          </p:val>
                                        </p:tav>
                                      </p:tavLst>
                                    </p:anim>
                                    <p:anim calcmode="lin" valueType="num">
                                      <p:cBhvr>
                                        <p:cTn id="29" dur="500" fill="hold"/>
                                        <p:tgtEl>
                                          <p:spTgt spid="16"/>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grpId="0" nodeType="afterEffect">
                                  <p:stCondLst>
                                    <p:cond delay="0"/>
                                  </p:stCondLst>
                                  <p:childTnLst>
                                    <p:set>
                                      <p:cBhvr>
                                        <p:cTn id="32" dur="1" fill="hold">
                                          <p:stCondLst>
                                            <p:cond delay="0"/>
                                          </p:stCondLst>
                                        </p:cTn>
                                        <p:tgtEl>
                                          <p:spTgt spid="19"/>
                                        </p:tgtEl>
                                        <p:attrNameLst>
                                          <p:attrName>style.visibility</p:attrName>
                                        </p:attrNameLst>
                                      </p:cBhvr>
                                      <p:to>
                                        <p:strVal val="visible"/>
                                      </p:to>
                                    </p:set>
                                    <p:anim calcmode="lin" valueType="num">
                                      <p:cBhvr>
                                        <p:cTn id="33" dur="500" fill="hold"/>
                                        <p:tgtEl>
                                          <p:spTgt spid="19"/>
                                        </p:tgtEl>
                                        <p:attrNameLst>
                                          <p:attrName>ppt_w</p:attrName>
                                        </p:attrNameLst>
                                      </p:cBhvr>
                                      <p:tavLst>
                                        <p:tav tm="0">
                                          <p:val>
                                            <p:fltVal val="0"/>
                                          </p:val>
                                        </p:tav>
                                        <p:tav tm="100000">
                                          <p:val>
                                            <p:strVal val="#ppt_w"/>
                                          </p:val>
                                        </p:tav>
                                      </p:tavLst>
                                    </p:anim>
                                    <p:anim calcmode="lin" valueType="num">
                                      <p:cBhvr>
                                        <p:cTn id="34" dur="500" fill="hold"/>
                                        <p:tgtEl>
                                          <p:spTgt spid="19"/>
                                        </p:tgtEl>
                                        <p:attrNameLst>
                                          <p:attrName>ppt_h</p:attrName>
                                        </p:attrNameLst>
                                      </p:cBhvr>
                                      <p:tavLst>
                                        <p:tav tm="0">
                                          <p:val>
                                            <p:fltVal val="0"/>
                                          </p:val>
                                        </p:tav>
                                        <p:tav tm="100000">
                                          <p:val>
                                            <p:strVal val="#ppt_h"/>
                                          </p:val>
                                        </p:tav>
                                      </p:tavLst>
                                    </p:anim>
                                    <p:animEffect transition="in" filter="fade">
                                      <p:cBhvr>
                                        <p:cTn id="35" dur="500"/>
                                        <p:tgtEl>
                                          <p:spTgt spid="19"/>
                                        </p:tgtEl>
                                      </p:cBhvr>
                                    </p:animEffect>
                                  </p:childTnLst>
                                </p:cTn>
                              </p:par>
                            </p:childTnLst>
                          </p:cTn>
                        </p:par>
                        <p:par>
                          <p:cTn id="36" fill="hold">
                            <p:stCondLst>
                              <p:cond delay="2750"/>
                            </p:stCondLst>
                            <p:childTnLst>
                              <p:par>
                                <p:cTn id="37" presetID="53" presetClass="entr" presetSubtype="16" fill="hold" grpId="0" nodeType="afterEffect">
                                  <p:stCondLst>
                                    <p:cond delay="0"/>
                                  </p:stCondLst>
                                  <p:childTnLst>
                                    <p:set>
                                      <p:cBhvr>
                                        <p:cTn id="38" dur="1" fill="hold">
                                          <p:stCondLst>
                                            <p:cond delay="0"/>
                                          </p:stCondLst>
                                        </p:cTn>
                                        <p:tgtEl>
                                          <p:spTgt spid="85"/>
                                        </p:tgtEl>
                                        <p:attrNameLst>
                                          <p:attrName>style.visibility</p:attrName>
                                        </p:attrNameLst>
                                      </p:cBhvr>
                                      <p:to>
                                        <p:strVal val="visible"/>
                                      </p:to>
                                    </p:set>
                                    <p:anim calcmode="lin" valueType="num">
                                      <p:cBhvr>
                                        <p:cTn id="39" dur="250" fill="hold"/>
                                        <p:tgtEl>
                                          <p:spTgt spid="85"/>
                                        </p:tgtEl>
                                        <p:attrNameLst>
                                          <p:attrName>ppt_w</p:attrName>
                                        </p:attrNameLst>
                                      </p:cBhvr>
                                      <p:tavLst>
                                        <p:tav tm="0">
                                          <p:val>
                                            <p:fltVal val="0"/>
                                          </p:val>
                                        </p:tav>
                                        <p:tav tm="100000">
                                          <p:val>
                                            <p:strVal val="#ppt_w"/>
                                          </p:val>
                                        </p:tav>
                                      </p:tavLst>
                                    </p:anim>
                                    <p:anim calcmode="lin" valueType="num">
                                      <p:cBhvr>
                                        <p:cTn id="40" dur="250" fill="hold"/>
                                        <p:tgtEl>
                                          <p:spTgt spid="85"/>
                                        </p:tgtEl>
                                        <p:attrNameLst>
                                          <p:attrName>ppt_h</p:attrName>
                                        </p:attrNameLst>
                                      </p:cBhvr>
                                      <p:tavLst>
                                        <p:tav tm="0">
                                          <p:val>
                                            <p:fltVal val="0"/>
                                          </p:val>
                                        </p:tav>
                                        <p:tav tm="100000">
                                          <p:val>
                                            <p:strVal val="#ppt_h"/>
                                          </p:val>
                                        </p:tav>
                                      </p:tavLst>
                                    </p:anim>
                                    <p:animEffect transition="in" filter="fade">
                                      <p:cBhvr>
                                        <p:cTn id="41" dur="250"/>
                                        <p:tgtEl>
                                          <p:spTgt spid="85"/>
                                        </p:tgtEl>
                                      </p:cBhvr>
                                    </p:animEffect>
                                  </p:childTnLst>
                                </p:cTn>
                              </p:par>
                            </p:childTnLst>
                          </p:cTn>
                        </p:par>
                        <p:par>
                          <p:cTn id="42" fill="hold">
                            <p:stCondLst>
                              <p:cond delay="3000"/>
                            </p:stCondLst>
                            <p:childTnLst>
                              <p:par>
                                <p:cTn id="43" presetID="53" presetClass="entr" presetSubtype="16"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p:cTn id="45" dur="500" fill="hold"/>
                                        <p:tgtEl>
                                          <p:spTgt spid="62"/>
                                        </p:tgtEl>
                                        <p:attrNameLst>
                                          <p:attrName>ppt_w</p:attrName>
                                        </p:attrNameLst>
                                      </p:cBhvr>
                                      <p:tavLst>
                                        <p:tav tm="0">
                                          <p:val>
                                            <p:fltVal val="0"/>
                                          </p:val>
                                        </p:tav>
                                        <p:tav tm="100000">
                                          <p:val>
                                            <p:strVal val="#ppt_w"/>
                                          </p:val>
                                        </p:tav>
                                      </p:tavLst>
                                    </p:anim>
                                    <p:anim calcmode="lin" valueType="num">
                                      <p:cBhvr>
                                        <p:cTn id="46" dur="500" fill="hold"/>
                                        <p:tgtEl>
                                          <p:spTgt spid="62"/>
                                        </p:tgtEl>
                                        <p:attrNameLst>
                                          <p:attrName>ppt_h</p:attrName>
                                        </p:attrNameLst>
                                      </p:cBhvr>
                                      <p:tavLst>
                                        <p:tav tm="0">
                                          <p:val>
                                            <p:fltVal val="0"/>
                                          </p:val>
                                        </p:tav>
                                        <p:tav tm="100000">
                                          <p:val>
                                            <p:strVal val="#ppt_h"/>
                                          </p:val>
                                        </p:tav>
                                      </p:tavLst>
                                    </p:anim>
                                    <p:animEffect transition="in" filter="fade">
                                      <p:cBhvr>
                                        <p:cTn id="47" dur="500"/>
                                        <p:tgtEl>
                                          <p:spTgt spid="62"/>
                                        </p:tgtEl>
                                      </p:cBhvr>
                                    </p:animEffect>
                                  </p:childTnLst>
                                </p:cTn>
                              </p:par>
                            </p:childTnLst>
                          </p:cTn>
                        </p:par>
                        <p:par>
                          <p:cTn id="48" fill="hold">
                            <p:stCondLst>
                              <p:cond delay="3500"/>
                            </p:stCondLst>
                            <p:childTnLst>
                              <p:par>
                                <p:cTn id="49" presetID="22" presetClass="entr" presetSubtype="8" fill="hold" grpId="0" nodeType="afterEffect">
                                  <p:stCondLst>
                                    <p:cond delay="0"/>
                                  </p:stCondLst>
                                  <p:childTnLst>
                                    <p:set>
                                      <p:cBhvr>
                                        <p:cTn id="50" dur="1" fill="hold">
                                          <p:stCondLst>
                                            <p:cond delay="0"/>
                                          </p:stCondLst>
                                        </p:cTn>
                                        <p:tgtEl>
                                          <p:spTgt spid="91"/>
                                        </p:tgtEl>
                                        <p:attrNameLst>
                                          <p:attrName>style.visibility</p:attrName>
                                        </p:attrNameLst>
                                      </p:cBhvr>
                                      <p:to>
                                        <p:strVal val="visible"/>
                                      </p:to>
                                    </p:set>
                                    <p:animEffect transition="in" filter="wipe(left)">
                                      <p:cBhvr>
                                        <p:cTn id="51" dur="500"/>
                                        <p:tgtEl>
                                          <p:spTgt spid="91"/>
                                        </p:tgtEl>
                                      </p:cBhvr>
                                    </p:animEffect>
                                  </p:childTnLst>
                                </p:cTn>
                              </p:par>
                            </p:childTnLst>
                          </p:cTn>
                        </p:par>
                        <p:par>
                          <p:cTn id="52" fill="hold">
                            <p:stCondLst>
                              <p:cond delay="4000"/>
                            </p:stCondLst>
                            <p:childTnLst>
                              <p:par>
                                <p:cTn id="53" presetID="53" presetClass="entr" presetSubtype="528"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anim calcmode="lin" valueType="num">
                                      <p:cBhvr>
                                        <p:cTn id="58" dur="500" fill="hold"/>
                                        <p:tgtEl>
                                          <p:spTgt spid="36"/>
                                        </p:tgtEl>
                                        <p:attrNameLst>
                                          <p:attrName>ppt_x</p:attrName>
                                        </p:attrNameLst>
                                      </p:cBhvr>
                                      <p:tavLst>
                                        <p:tav tm="0">
                                          <p:val>
                                            <p:fltVal val="0.5"/>
                                          </p:val>
                                        </p:tav>
                                        <p:tav tm="100000">
                                          <p:val>
                                            <p:strVal val="#ppt_x"/>
                                          </p:val>
                                        </p:tav>
                                      </p:tavLst>
                                    </p:anim>
                                    <p:anim calcmode="lin" valueType="num">
                                      <p:cBhvr>
                                        <p:cTn id="59" dur="500" fill="hold"/>
                                        <p:tgtEl>
                                          <p:spTgt spid="36"/>
                                        </p:tgtEl>
                                        <p:attrNameLst>
                                          <p:attrName>ppt_y</p:attrName>
                                        </p:attrNameLst>
                                      </p:cBhvr>
                                      <p:tavLst>
                                        <p:tav tm="0">
                                          <p:val>
                                            <p:fltVal val="0.5"/>
                                          </p:val>
                                        </p:tav>
                                        <p:tav tm="100000">
                                          <p:val>
                                            <p:strVal val="#ppt_y"/>
                                          </p:val>
                                        </p:tav>
                                      </p:tavLst>
                                    </p:anim>
                                  </p:childTnLst>
                                </p:cTn>
                              </p:par>
                            </p:childTnLst>
                          </p:cTn>
                        </p:par>
                        <p:par>
                          <p:cTn id="60" fill="hold">
                            <p:stCondLst>
                              <p:cond delay="4500"/>
                            </p:stCondLst>
                            <p:childTnLst>
                              <p:par>
                                <p:cTn id="61" presetID="53" presetClass="entr" presetSubtype="528"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p:cTn id="63" dur="500" fill="hold"/>
                                        <p:tgtEl>
                                          <p:spTgt spid="40"/>
                                        </p:tgtEl>
                                        <p:attrNameLst>
                                          <p:attrName>ppt_w</p:attrName>
                                        </p:attrNameLst>
                                      </p:cBhvr>
                                      <p:tavLst>
                                        <p:tav tm="0">
                                          <p:val>
                                            <p:fltVal val="0"/>
                                          </p:val>
                                        </p:tav>
                                        <p:tav tm="100000">
                                          <p:val>
                                            <p:strVal val="#ppt_w"/>
                                          </p:val>
                                        </p:tav>
                                      </p:tavLst>
                                    </p:anim>
                                    <p:anim calcmode="lin" valueType="num">
                                      <p:cBhvr>
                                        <p:cTn id="64" dur="500" fill="hold"/>
                                        <p:tgtEl>
                                          <p:spTgt spid="40"/>
                                        </p:tgtEl>
                                        <p:attrNameLst>
                                          <p:attrName>ppt_h</p:attrName>
                                        </p:attrNameLst>
                                      </p:cBhvr>
                                      <p:tavLst>
                                        <p:tav tm="0">
                                          <p:val>
                                            <p:fltVal val="0"/>
                                          </p:val>
                                        </p:tav>
                                        <p:tav tm="100000">
                                          <p:val>
                                            <p:strVal val="#ppt_h"/>
                                          </p:val>
                                        </p:tav>
                                      </p:tavLst>
                                    </p:anim>
                                    <p:animEffect transition="in" filter="fade">
                                      <p:cBhvr>
                                        <p:cTn id="65" dur="500"/>
                                        <p:tgtEl>
                                          <p:spTgt spid="40"/>
                                        </p:tgtEl>
                                      </p:cBhvr>
                                    </p:animEffect>
                                    <p:anim calcmode="lin" valueType="num">
                                      <p:cBhvr>
                                        <p:cTn id="66" dur="500" fill="hold"/>
                                        <p:tgtEl>
                                          <p:spTgt spid="40"/>
                                        </p:tgtEl>
                                        <p:attrNameLst>
                                          <p:attrName>ppt_x</p:attrName>
                                        </p:attrNameLst>
                                      </p:cBhvr>
                                      <p:tavLst>
                                        <p:tav tm="0">
                                          <p:val>
                                            <p:fltVal val="0.5"/>
                                          </p:val>
                                        </p:tav>
                                        <p:tav tm="100000">
                                          <p:val>
                                            <p:strVal val="#ppt_x"/>
                                          </p:val>
                                        </p:tav>
                                      </p:tavLst>
                                    </p:anim>
                                    <p:anim calcmode="lin" valueType="num">
                                      <p:cBhvr>
                                        <p:cTn id="67" dur="500" fill="hold"/>
                                        <p:tgtEl>
                                          <p:spTgt spid="40"/>
                                        </p:tgtEl>
                                        <p:attrNameLst>
                                          <p:attrName>ppt_y</p:attrName>
                                        </p:attrNameLst>
                                      </p:cBhvr>
                                      <p:tavLst>
                                        <p:tav tm="0">
                                          <p:val>
                                            <p:fltVal val="0.5"/>
                                          </p:val>
                                        </p:tav>
                                        <p:tav tm="100000">
                                          <p:val>
                                            <p:strVal val="#ppt_y"/>
                                          </p:val>
                                        </p:tav>
                                      </p:tavLst>
                                    </p:anim>
                                  </p:childTnLst>
                                </p:cTn>
                              </p:par>
                            </p:childTnLst>
                          </p:cTn>
                        </p:par>
                        <p:par>
                          <p:cTn id="68" fill="hold">
                            <p:stCondLst>
                              <p:cond delay="5000"/>
                            </p:stCondLst>
                            <p:childTnLst>
                              <p:par>
                                <p:cTn id="69" presetID="22" presetClass="entr" presetSubtype="8" fill="hold" grpId="0" nodeType="afterEffect">
                                  <p:stCondLst>
                                    <p:cond delay="0"/>
                                  </p:stCondLst>
                                  <p:childTnLst>
                                    <p:set>
                                      <p:cBhvr>
                                        <p:cTn id="70" dur="1" fill="hold">
                                          <p:stCondLst>
                                            <p:cond delay="0"/>
                                          </p:stCondLst>
                                        </p:cTn>
                                        <p:tgtEl>
                                          <p:spTgt spid="32"/>
                                        </p:tgtEl>
                                        <p:attrNameLst>
                                          <p:attrName>style.visibility</p:attrName>
                                        </p:attrNameLst>
                                      </p:cBhvr>
                                      <p:to>
                                        <p:strVal val="visible"/>
                                      </p:to>
                                    </p:set>
                                    <p:animEffect transition="in" filter="wipe(left)">
                                      <p:cBhvr>
                                        <p:cTn id="71" dur="500"/>
                                        <p:tgtEl>
                                          <p:spTgt spid="32"/>
                                        </p:tgtEl>
                                      </p:cBhvr>
                                    </p:animEffect>
                                  </p:childTnLst>
                                </p:cTn>
                              </p:par>
                            </p:childTnLst>
                          </p:cTn>
                        </p:par>
                        <p:par>
                          <p:cTn id="72" fill="hold">
                            <p:stCondLst>
                              <p:cond delay="5500"/>
                            </p:stCondLst>
                            <p:childTnLst>
                              <p:par>
                                <p:cTn id="73" presetID="53" presetClass="entr" presetSubtype="528" fill="hold" grpId="0" nodeType="afterEffect">
                                  <p:stCondLst>
                                    <p:cond delay="0"/>
                                  </p:stCondLst>
                                  <p:childTnLst>
                                    <p:set>
                                      <p:cBhvr>
                                        <p:cTn id="74" dur="1" fill="hold">
                                          <p:stCondLst>
                                            <p:cond delay="0"/>
                                          </p:stCondLst>
                                        </p:cTn>
                                        <p:tgtEl>
                                          <p:spTgt spid="37"/>
                                        </p:tgtEl>
                                        <p:attrNameLst>
                                          <p:attrName>style.visibility</p:attrName>
                                        </p:attrNameLst>
                                      </p:cBhvr>
                                      <p:to>
                                        <p:strVal val="visible"/>
                                      </p:to>
                                    </p:set>
                                    <p:anim calcmode="lin" valueType="num">
                                      <p:cBhvr>
                                        <p:cTn id="75" dur="500" fill="hold"/>
                                        <p:tgtEl>
                                          <p:spTgt spid="37"/>
                                        </p:tgtEl>
                                        <p:attrNameLst>
                                          <p:attrName>ppt_w</p:attrName>
                                        </p:attrNameLst>
                                      </p:cBhvr>
                                      <p:tavLst>
                                        <p:tav tm="0">
                                          <p:val>
                                            <p:fltVal val="0"/>
                                          </p:val>
                                        </p:tav>
                                        <p:tav tm="100000">
                                          <p:val>
                                            <p:strVal val="#ppt_w"/>
                                          </p:val>
                                        </p:tav>
                                      </p:tavLst>
                                    </p:anim>
                                    <p:anim calcmode="lin" valueType="num">
                                      <p:cBhvr>
                                        <p:cTn id="76" dur="500" fill="hold"/>
                                        <p:tgtEl>
                                          <p:spTgt spid="37"/>
                                        </p:tgtEl>
                                        <p:attrNameLst>
                                          <p:attrName>ppt_h</p:attrName>
                                        </p:attrNameLst>
                                      </p:cBhvr>
                                      <p:tavLst>
                                        <p:tav tm="0">
                                          <p:val>
                                            <p:fltVal val="0"/>
                                          </p:val>
                                        </p:tav>
                                        <p:tav tm="100000">
                                          <p:val>
                                            <p:strVal val="#ppt_h"/>
                                          </p:val>
                                        </p:tav>
                                      </p:tavLst>
                                    </p:anim>
                                    <p:animEffect transition="in" filter="fade">
                                      <p:cBhvr>
                                        <p:cTn id="77" dur="500"/>
                                        <p:tgtEl>
                                          <p:spTgt spid="37"/>
                                        </p:tgtEl>
                                      </p:cBhvr>
                                    </p:animEffect>
                                    <p:anim calcmode="lin" valueType="num">
                                      <p:cBhvr>
                                        <p:cTn id="78" dur="500" fill="hold"/>
                                        <p:tgtEl>
                                          <p:spTgt spid="37"/>
                                        </p:tgtEl>
                                        <p:attrNameLst>
                                          <p:attrName>ppt_x</p:attrName>
                                        </p:attrNameLst>
                                      </p:cBhvr>
                                      <p:tavLst>
                                        <p:tav tm="0">
                                          <p:val>
                                            <p:fltVal val="0.5"/>
                                          </p:val>
                                        </p:tav>
                                        <p:tav tm="100000">
                                          <p:val>
                                            <p:strVal val="#ppt_x"/>
                                          </p:val>
                                        </p:tav>
                                      </p:tavLst>
                                    </p:anim>
                                    <p:anim calcmode="lin" valueType="num">
                                      <p:cBhvr>
                                        <p:cTn id="79" dur="500" fill="hold"/>
                                        <p:tgtEl>
                                          <p:spTgt spid="37"/>
                                        </p:tgtEl>
                                        <p:attrNameLst>
                                          <p:attrName>ppt_y</p:attrName>
                                        </p:attrNameLst>
                                      </p:cBhvr>
                                      <p:tavLst>
                                        <p:tav tm="0">
                                          <p:val>
                                            <p:fltVal val="0.5"/>
                                          </p:val>
                                        </p:tav>
                                        <p:tav tm="100000">
                                          <p:val>
                                            <p:strVal val="#ppt_y"/>
                                          </p:val>
                                        </p:tav>
                                      </p:tavLst>
                                    </p:anim>
                                  </p:childTnLst>
                                </p:cTn>
                              </p:par>
                            </p:childTnLst>
                          </p:cTn>
                        </p:par>
                        <p:par>
                          <p:cTn id="80" fill="hold">
                            <p:stCondLst>
                              <p:cond delay="6000"/>
                            </p:stCondLst>
                            <p:childTnLst>
                              <p:par>
                                <p:cTn id="81" presetID="53" presetClass="entr" presetSubtype="528" fill="hold" nodeType="afterEffect">
                                  <p:stCondLst>
                                    <p:cond delay="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6500"/>
                            </p:stCondLst>
                            <p:childTnLst>
                              <p:par>
                                <p:cTn id="89" presetID="22" presetClass="entr" presetSubtype="8" fill="hold" grpId="0"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left)">
                                      <p:cBhvr>
                                        <p:cTn id="91" dur="500"/>
                                        <p:tgtEl>
                                          <p:spTgt spid="33"/>
                                        </p:tgtEl>
                                      </p:cBhvr>
                                    </p:animEffect>
                                  </p:childTnLst>
                                </p:cTn>
                              </p:par>
                            </p:childTnLst>
                          </p:cTn>
                        </p:par>
                        <p:par>
                          <p:cTn id="92" fill="hold">
                            <p:stCondLst>
                              <p:cond delay="7000"/>
                            </p:stCondLst>
                            <p:childTnLst>
                              <p:par>
                                <p:cTn id="93" presetID="53" presetClass="entr" presetSubtype="528"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 calcmode="lin" valueType="num">
                                      <p:cBhvr>
                                        <p:cTn id="95" dur="500" fill="hold"/>
                                        <p:tgtEl>
                                          <p:spTgt spid="38"/>
                                        </p:tgtEl>
                                        <p:attrNameLst>
                                          <p:attrName>ppt_w</p:attrName>
                                        </p:attrNameLst>
                                      </p:cBhvr>
                                      <p:tavLst>
                                        <p:tav tm="0">
                                          <p:val>
                                            <p:fltVal val="0"/>
                                          </p:val>
                                        </p:tav>
                                        <p:tav tm="100000">
                                          <p:val>
                                            <p:strVal val="#ppt_w"/>
                                          </p:val>
                                        </p:tav>
                                      </p:tavLst>
                                    </p:anim>
                                    <p:anim calcmode="lin" valueType="num">
                                      <p:cBhvr>
                                        <p:cTn id="96" dur="500" fill="hold"/>
                                        <p:tgtEl>
                                          <p:spTgt spid="38"/>
                                        </p:tgtEl>
                                        <p:attrNameLst>
                                          <p:attrName>ppt_h</p:attrName>
                                        </p:attrNameLst>
                                      </p:cBhvr>
                                      <p:tavLst>
                                        <p:tav tm="0">
                                          <p:val>
                                            <p:fltVal val="0"/>
                                          </p:val>
                                        </p:tav>
                                        <p:tav tm="100000">
                                          <p:val>
                                            <p:strVal val="#ppt_h"/>
                                          </p:val>
                                        </p:tav>
                                      </p:tavLst>
                                    </p:anim>
                                    <p:animEffect transition="in" filter="fade">
                                      <p:cBhvr>
                                        <p:cTn id="97" dur="500"/>
                                        <p:tgtEl>
                                          <p:spTgt spid="38"/>
                                        </p:tgtEl>
                                      </p:cBhvr>
                                    </p:animEffect>
                                    <p:anim calcmode="lin" valueType="num">
                                      <p:cBhvr>
                                        <p:cTn id="98" dur="500" fill="hold"/>
                                        <p:tgtEl>
                                          <p:spTgt spid="38"/>
                                        </p:tgtEl>
                                        <p:attrNameLst>
                                          <p:attrName>ppt_x</p:attrName>
                                        </p:attrNameLst>
                                      </p:cBhvr>
                                      <p:tavLst>
                                        <p:tav tm="0">
                                          <p:val>
                                            <p:fltVal val="0.5"/>
                                          </p:val>
                                        </p:tav>
                                        <p:tav tm="100000">
                                          <p:val>
                                            <p:strVal val="#ppt_x"/>
                                          </p:val>
                                        </p:tav>
                                      </p:tavLst>
                                    </p:anim>
                                    <p:anim calcmode="lin" valueType="num">
                                      <p:cBhvr>
                                        <p:cTn id="99" dur="500" fill="hold"/>
                                        <p:tgtEl>
                                          <p:spTgt spid="38"/>
                                        </p:tgtEl>
                                        <p:attrNameLst>
                                          <p:attrName>ppt_y</p:attrName>
                                        </p:attrNameLst>
                                      </p:cBhvr>
                                      <p:tavLst>
                                        <p:tav tm="0">
                                          <p:val>
                                            <p:fltVal val="0.5"/>
                                          </p:val>
                                        </p:tav>
                                        <p:tav tm="100000">
                                          <p:val>
                                            <p:strVal val="#ppt_y"/>
                                          </p:val>
                                        </p:tav>
                                      </p:tavLst>
                                    </p:anim>
                                  </p:childTnLst>
                                </p:cTn>
                              </p:par>
                            </p:childTnLst>
                          </p:cTn>
                        </p:par>
                        <p:par>
                          <p:cTn id="100" fill="hold">
                            <p:stCondLst>
                              <p:cond delay="7500"/>
                            </p:stCondLst>
                            <p:childTnLst>
                              <p:par>
                                <p:cTn id="101" presetID="53" presetClass="entr" presetSubtype="52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 calcmode="lin" valueType="num">
                                      <p:cBhvr>
                                        <p:cTn id="103" dur="500" fill="hold"/>
                                        <p:tgtEl>
                                          <p:spTgt spid="44"/>
                                        </p:tgtEl>
                                        <p:attrNameLst>
                                          <p:attrName>ppt_w</p:attrName>
                                        </p:attrNameLst>
                                      </p:cBhvr>
                                      <p:tavLst>
                                        <p:tav tm="0">
                                          <p:val>
                                            <p:fltVal val="0"/>
                                          </p:val>
                                        </p:tav>
                                        <p:tav tm="100000">
                                          <p:val>
                                            <p:strVal val="#ppt_w"/>
                                          </p:val>
                                        </p:tav>
                                      </p:tavLst>
                                    </p:anim>
                                    <p:anim calcmode="lin" valueType="num">
                                      <p:cBhvr>
                                        <p:cTn id="104" dur="500" fill="hold"/>
                                        <p:tgtEl>
                                          <p:spTgt spid="44"/>
                                        </p:tgtEl>
                                        <p:attrNameLst>
                                          <p:attrName>ppt_h</p:attrName>
                                        </p:attrNameLst>
                                      </p:cBhvr>
                                      <p:tavLst>
                                        <p:tav tm="0">
                                          <p:val>
                                            <p:fltVal val="0"/>
                                          </p:val>
                                        </p:tav>
                                        <p:tav tm="100000">
                                          <p:val>
                                            <p:strVal val="#ppt_h"/>
                                          </p:val>
                                        </p:tav>
                                      </p:tavLst>
                                    </p:anim>
                                    <p:animEffect transition="in" filter="fade">
                                      <p:cBhvr>
                                        <p:cTn id="105" dur="500"/>
                                        <p:tgtEl>
                                          <p:spTgt spid="44"/>
                                        </p:tgtEl>
                                      </p:cBhvr>
                                    </p:animEffect>
                                    <p:anim calcmode="lin" valueType="num">
                                      <p:cBhvr>
                                        <p:cTn id="106" dur="500" fill="hold"/>
                                        <p:tgtEl>
                                          <p:spTgt spid="44"/>
                                        </p:tgtEl>
                                        <p:attrNameLst>
                                          <p:attrName>ppt_x</p:attrName>
                                        </p:attrNameLst>
                                      </p:cBhvr>
                                      <p:tavLst>
                                        <p:tav tm="0">
                                          <p:val>
                                            <p:fltVal val="0.5"/>
                                          </p:val>
                                        </p:tav>
                                        <p:tav tm="100000">
                                          <p:val>
                                            <p:strVal val="#ppt_x"/>
                                          </p:val>
                                        </p:tav>
                                      </p:tavLst>
                                    </p:anim>
                                    <p:anim calcmode="lin" valueType="num">
                                      <p:cBhvr>
                                        <p:cTn id="107" dur="500" fill="hold"/>
                                        <p:tgtEl>
                                          <p:spTgt spid="44"/>
                                        </p:tgtEl>
                                        <p:attrNameLst>
                                          <p:attrName>ppt_y</p:attrName>
                                        </p:attrNameLst>
                                      </p:cBhvr>
                                      <p:tavLst>
                                        <p:tav tm="0">
                                          <p:val>
                                            <p:fltVal val="0.5"/>
                                          </p:val>
                                        </p:tav>
                                        <p:tav tm="100000">
                                          <p:val>
                                            <p:strVal val="#ppt_y"/>
                                          </p:val>
                                        </p:tav>
                                      </p:tavLst>
                                    </p:anim>
                                  </p:childTnLst>
                                </p:cTn>
                              </p:par>
                            </p:childTnLst>
                          </p:cTn>
                        </p:par>
                        <p:par>
                          <p:cTn id="108" fill="hold">
                            <p:stCondLst>
                              <p:cond delay="8000"/>
                            </p:stCondLst>
                            <p:childTnLst>
                              <p:par>
                                <p:cTn id="109" presetID="22" presetClass="entr" presetSubtype="8"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left)">
                                      <p:cBhvr>
                                        <p:cTn id="111" dur="500"/>
                                        <p:tgtEl>
                                          <p:spTgt spid="34"/>
                                        </p:tgtEl>
                                      </p:cBhvr>
                                    </p:animEffect>
                                  </p:childTnLst>
                                </p:cTn>
                              </p:par>
                            </p:childTnLst>
                          </p:cTn>
                        </p:par>
                        <p:par>
                          <p:cTn id="112" fill="hold">
                            <p:stCondLst>
                              <p:cond delay="8500"/>
                            </p:stCondLst>
                            <p:childTnLst>
                              <p:par>
                                <p:cTn id="113" presetID="53" presetClass="entr" presetSubtype="528" fill="hold" grpId="0" nodeType="afterEffect">
                                  <p:stCondLst>
                                    <p:cond delay="0"/>
                                  </p:stCondLst>
                                  <p:childTnLst>
                                    <p:set>
                                      <p:cBhvr>
                                        <p:cTn id="114" dur="1" fill="hold">
                                          <p:stCondLst>
                                            <p:cond delay="0"/>
                                          </p:stCondLst>
                                        </p:cTn>
                                        <p:tgtEl>
                                          <p:spTgt spid="39"/>
                                        </p:tgtEl>
                                        <p:attrNameLst>
                                          <p:attrName>style.visibility</p:attrName>
                                        </p:attrNameLst>
                                      </p:cBhvr>
                                      <p:to>
                                        <p:strVal val="visible"/>
                                      </p:to>
                                    </p:set>
                                    <p:anim calcmode="lin" valueType="num">
                                      <p:cBhvr>
                                        <p:cTn id="115" dur="500" fill="hold"/>
                                        <p:tgtEl>
                                          <p:spTgt spid="39"/>
                                        </p:tgtEl>
                                        <p:attrNameLst>
                                          <p:attrName>ppt_w</p:attrName>
                                        </p:attrNameLst>
                                      </p:cBhvr>
                                      <p:tavLst>
                                        <p:tav tm="0">
                                          <p:val>
                                            <p:fltVal val="0"/>
                                          </p:val>
                                        </p:tav>
                                        <p:tav tm="100000">
                                          <p:val>
                                            <p:strVal val="#ppt_w"/>
                                          </p:val>
                                        </p:tav>
                                      </p:tavLst>
                                    </p:anim>
                                    <p:anim calcmode="lin" valueType="num">
                                      <p:cBhvr>
                                        <p:cTn id="116" dur="500" fill="hold"/>
                                        <p:tgtEl>
                                          <p:spTgt spid="39"/>
                                        </p:tgtEl>
                                        <p:attrNameLst>
                                          <p:attrName>ppt_h</p:attrName>
                                        </p:attrNameLst>
                                      </p:cBhvr>
                                      <p:tavLst>
                                        <p:tav tm="0">
                                          <p:val>
                                            <p:fltVal val="0"/>
                                          </p:val>
                                        </p:tav>
                                        <p:tav tm="100000">
                                          <p:val>
                                            <p:strVal val="#ppt_h"/>
                                          </p:val>
                                        </p:tav>
                                      </p:tavLst>
                                    </p:anim>
                                    <p:animEffect transition="in" filter="fade">
                                      <p:cBhvr>
                                        <p:cTn id="117" dur="500"/>
                                        <p:tgtEl>
                                          <p:spTgt spid="39"/>
                                        </p:tgtEl>
                                      </p:cBhvr>
                                    </p:animEffect>
                                    <p:anim calcmode="lin" valueType="num">
                                      <p:cBhvr>
                                        <p:cTn id="118" dur="500" fill="hold"/>
                                        <p:tgtEl>
                                          <p:spTgt spid="39"/>
                                        </p:tgtEl>
                                        <p:attrNameLst>
                                          <p:attrName>ppt_x</p:attrName>
                                        </p:attrNameLst>
                                      </p:cBhvr>
                                      <p:tavLst>
                                        <p:tav tm="0">
                                          <p:val>
                                            <p:fltVal val="0.5"/>
                                          </p:val>
                                        </p:tav>
                                        <p:tav tm="100000">
                                          <p:val>
                                            <p:strVal val="#ppt_x"/>
                                          </p:val>
                                        </p:tav>
                                      </p:tavLst>
                                    </p:anim>
                                    <p:anim calcmode="lin" valueType="num">
                                      <p:cBhvr>
                                        <p:cTn id="119" dur="500" fill="hold"/>
                                        <p:tgtEl>
                                          <p:spTgt spid="39"/>
                                        </p:tgtEl>
                                        <p:attrNameLst>
                                          <p:attrName>ppt_y</p:attrName>
                                        </p:attrNameLst>
                                      </p:cBhvr>
                                      <p:tavLst>
                                        <p:tav tm="0">
                                          <p:val>
                                            <p:fltVal val="0.5"/>
                                          </p:val>
                                        </p:tav>
                                        <p:tav tm="100000">
                                          <p:val>
                                            <p:strVal val="#ppt_y"/>
                                          </p:val>
                                        </p:tav>
                                      </p:tavLst>
                                    </p:anim>
                                  </p:childTnLst>
                                </p:cTn>
                              </p:par>
                            </p:childTnLst>
                          </p:cTn>
                        </p:par>
                        <p:par>
                          <p:cTn id="120" fill="hold">
                            <p:stCondLst>
                              <p:cond delay="9000"/>
                            </p:stCondLst>
                            <p:childTnLst>
                              <p:par>
                                <p:cTn id="121" presetID="53" presetClass="entr" presetSubtype="528" fill="hold" grpId="0" nodeType="after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p:cTn id="123" dur="500" fill="hold"/>
                                        <p:tgtEl>
                                          <p:spTgt spid="43"/>
                                        </p:tgtEl>
                                        <p:attrNameLst>
                                          <p:attrName>ppt_w</p:attrName>
                                        </p:attrNameLst>
                                      </p:cBhvr>
                                      <p:tavLst>
                                        <p:tav tm="0">
                                          <p:val>
                                            <p:fltVal val="0"/>
                                          </p:val>
                                        </p:tav>
                                        <p:tav tm="100000">
                                          <p:val>
                                            <p:strVal val="#ppt_w"/>
                                          </p:val>
                                        </p:tav>
                                      </p:tavLst>
                                    </p:anim>
                                    <p:anim calcmode="lin" valueType="num">
                                      <p:cBhvr>
                                        <p:cTn id="124" dur="500" fill="hold"/>
                                        <p:tgtEl>
                                          <p:spTgt spid="43"/>
                                        </p:tgtEl>
                                        <p:attrNameLst>
                                          <p:attrName>ppt_h</p:attrName>
                                        </p:attrNameLst>
                                      </p:cBhvr>
                                      <p:tavLst>
                                        <p:tav tm="0">
                                          <p:val>
                                            <p:fltVal val="0"/>
                                          </p:val>
                                        </p:tav>
                                        <p:tav tm="100000">
                                          <p:val>
                                            <p:strVal val="#ppt_h"/>
                                          </p:val>
                                        </p:tav>
                                      </p:tavLst>
                                    </p:anim>
                                    <p:animEffect transition="in" filter="fade">
                                      <p:cBhvr>
                                        <p:cTn id="125" dur="500"/>
                                        <p:tgtEl>
                                          <p:spTgt spid="43"/>
                                        </p:tgtEl>
                                      </p:cBhvr>
                                    </p:animEffect>
                                    <p:anim calcmode="lin" valueType="num">
                                      <p:cBhvr>
                                        <p:cTn id="126" dur="500" fill="hold"/>
                                        <p:tgtEl>
                                          <p:spTgt spid="43"/>
                                        </p:tgtEl>
                                        <p:attrNameLst>
                                          <p:attrName>ppt_x</p:attrName>
                                        </p:attrNameLst>
                                      </p:cBhvr>
                                      <p:tavLst>
                                        <p:tav tm="0">
                                          <p:val>
                                            <p:fltVal val="0.5"/>
                                          </p:val>
                                        </p:tav>
                                        <p:tav tm="100000">
                                          <p:val>
                                            <p:strVal val="#ppt_x"/>
                                          </p:val>
                                        </p:tav>
                                      </p:tavLst>
                                    </p:anim>
                                    <p:anim calcmode="lin" valueType="num">
                                      <p:cBhvr>
                                        <p:cTn id="127" dur="500" fill="hold"/>
                                        <p:tgtEl>
                                          <p:spTgt spid="43"/>
                                        </p:tgtEl>
                                        <p:attrNameLst>
                                          <p:attrName>ppt_y</p:attrName>
                                        </p:attrNameLst>
                                      </p:cBhvr>
                                      <p:tavLst>
                                        <p:tav tm="0">
                                          <p:val>
                                            <p:fltVal val="0.5"/>
                                          </p:val>
                                        </p:tav>
                                        <p:tav tm="100000">
                                          <p:val>
                                            <p:strVal val="#ppt_y"/>
                                          </p:val>
                                        </p:tav>
                                      </p:tavLst>
                                    </p:anim>
                                  </p:childTnLst>
                                </p:cTn>
                              </p:par>
                            </p:childTnLst>
                          </p:cTn>
                        </p:par>
                        <p:par>
                          <p:cTn id="128" fill="hold">
                            <p:stCondLst>
                              <p:cond delay="9500"/>
                            </p:stCondLst>
                            <p:childTnLst>
                              <p:par>
                                <p:cTn id="129" presetID="22" presetClass="entr" presetSubtype="8" fill="hold" grpId="0" nodeType="afterEffect">
                                  <p:stCondLst>
                                    <p:cond delay="0"/>
                                  </p:stCondLst>
                                  <p:childTnLst>
                                    <p:set>
                                      <p:cBhvr>
                                        <p:cTn id="130" dur="1" fill="hold">
                                          <p:stCondLst>
                                            <p:cond delay="0"/>
                                          </p:stCondLst>
                                        </p:cTn>
                                        <p:tgtEl>
                                          <p:spTgt spid="35"/>
                                        </p:tgtEl>
                                        <p:attrNameLst>
                                          <p:attrName>style.visibility</p:attrName>
                                        </p:attrNameLst>
                                      </p:cBhvr>
                                      <p:to>
                                        <p:strVal val="visible"/>
                                      </p:to>
                                    </p:set>
                                    <p:animEffect transition="in" filter="wipe(left)">
                                      <p:cBhvr>
                                        <p:cTn id="13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8" grpId="0" animBg="1"/>
      <p:bldP spid="13" grpId="0" animBg="1"/>
      <p:bldP spid="16" grpId="0" animBg="1"/>
      <p:bldP spid="85" grpId="0" animBg="1"/>
      <p:bldP spid="32" grpId="0"/>
      <p:bldP spid="33" grpId="0"/>
      <p:bldP spid="34" grpId="0"/>
      <p:bldP spid="35" grpId="0"/>
      <p:bldP spid="36" grpId="0" animBg="1"/>
      <p:bldP spid="37" grpId="0" animBg="1"/>
      <p:bldP spid="38" grpId="0" animBg="1"/>
      <p:bldP spid="39" grpId="0" animBg="1"/>
      <p:bldP spid="40" grpId="0" animBg="1"/>
      <p:bldP spid="43" grpId="0" animBg="1"/>
      <p:bldP spid="91"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cxnSp>
        <p:nvCxnSpPr>
          <p:cNvPr id="213" name="Straight Connector 212"/>
          <p:cNvCxnSpPr>
            <a:endCxn id="209" idx="6"/>
          </p:cNvCxnSpPr>
          <p:nvPr/>
        </p:nvCxnSpPr>
        <p:spPr>
          <a:xfrm flipH="1">
            <a:off x="4364716"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208" name="Freeform 130"/>
          <p:cNvSpPr>
            <a:spLocks noEditPoints="1"/>
          </p:cNvSpPr>
          <p:nvPr/>
        </p:nvSpPr>
        <p:spPr bwMode="auto">
          <a:xfrm>
            <a:off x="5046194" y="2675329"/>
            <a:ext cx="2097247" cy="2019043"/>
          </a:xfrm>
          <a:custGeom>
            <a:avLst/>
            <a:gdLst/>
            <a:ahLst/>
            <a:cxnLst>
              <a:cxn ang="0">
                <a:pos x="275" y="12"/>
              </a:cxn>
              <a:cxn ang="0">
                <a:pos x="297" y="7"/>
              </a:cxn>
              <a:cxn ang="0">
                <a:pos x="237" y="26"/>
              </a:cxn>
              <a:cxn ang="0">
                <a:pos x="731" y="474"/>
              </a:cxn>
              <a:cxn ang="0">
                <a:pos x="724" y="482"/>
              </a:cxn>
              <a:cxn ang="0">
                <a:pos x="470" y="13"/>
              </a:cxn>
              <a:cxn ang="0">
                <a:pos x="454" y="10"/>
              </a:cxn>
              <a:cxn ang="0">
                <a:pos x="470" y="32"/>
              </a:cxn>
              <a:cxn ang="0">
                <a:pos x="475" y="26"/>
              </a:cxn>
              <a:cxn ang="0">
                <a:pos x="432" y="9"/>
              </a:cxn>
              <a:cxn ang="0">
                <a:pos x="423" y="8"/>
              </a:cxn>
              <a:cxn ang="0">
                <a:pos x="397" y="9"/>
              </a:cxn>
              <a:cxn ang="0">
                <a:pos x="386" y="10"/>
              </a:cxn>
              <a:cxn ang="0">
                <a:pos x="390" y="18"/>
              </a:cxn>
              <a:cxn ang="0">
                <a:pos x="538" y="408"/>
              </a:cxn>
              <a:cxn ang="0">
                <a:pos x="730" y="264"/>
              </a:cxn>
              <a:cxn ang="0">
                <a:pos x="478" y="71"/>
              </a:cxn>
              <a:cxn ang="0">
                <a:pos x="418" y="50"/>
              </a:cxn>
              <a:cxn ang="0">
                <a:pos x="363" y="88"/>
              </a:cxn>
              <a:cxn ang="0">
                <a:pos x="418" y="83"/>
              </a:cxn>
              <a:cxn ang="0">
                <a:pos x="389" y="134"/>
              </a:cxn>
              <a:cxn ang="0">
                <a:pos x="366" y="141"/>
              </a:cxn>
              <a:cxn ang="0">
                <a:pos x="283" y="212"/>
              </a:cxn>
              <a:cxn ang="0">
                <a:pos x="375" y="215"/>
              </a:cxn>
              <a:cxn ang="0">
                <a:pos x="451" y="261"/>
              </a:cxn>
              <a:cxn ang="0">
                <a:pos x="492" y="285"/>
              </a:cxn>
              <a:cxn ang="0">
                <a:pos x="500" y="23"/>
              </a:cxn>
              <a:cxn ang="0">
                <a:pos x="512" y="40"/>
              </a:cxn>
              <a:cxn ang="0">
                <a:pos x="514" y="62"/>
              </a:cxn>
              <a:cxn ang="0">
                <a:pos x="671" y="360"/>
              </a:cxn>
              <a:cxn ang="0">
                <a:pos x="733" y="432"/>
              </a:cxn>
              <a:cxn ang="0">
                <a:pos x="314" y="123"/>
              </a:cxn>
              <a:cxn ang="0">
                <a:pos x="291" y="165"/>
              </a:cxn>
              <a:cxn ang="0">
                <a:pos x="288" y="153"/>
              </a:cxn>
              <a:cxn ang="0">
                <a:pos x="460" y="297"/>
              </a:cxn>
              <a:cxn ang="0">
                <a:pos x="364" y="533"/>
              </a:cxn>
              <a:cxn ang="0">
                <a:pos x="48" y="434"/>
              </a:cxn>
              <a:cxn ang="0">
                <a:pos x="126" y="647"/>
              </a:cxn>
              <a:cxn ang="0">
                <a:pos x="166" y="674"/>
              </a:cxn>
              <a:cxn ang="0">
                <a:pos x="11" y="348"/>
              </a:cxn>
              <a:cxn ang="0">
                <a:pos x="290" y="70"/>
              </a:cxn>
              <a:cxn ang="0">
                <a:pos x="88" y="161"/>
              </a:cxn>
              <a:cxn ang="0">
                <a:pos x="351" y="3"/>
              </a:cxn>
              <a:cxn ang="0">
                <a:pos x="352" y="1"/>
              </a:cxn>
              <a:cxn ang="0">
                <a:pos x="347" y="1"/>
              </a:cxn>
              <a:cxn ang="0">
                <a:pos x="341" y="2"/>
              </a:cxn>
              <a:cxn ang="0">
                <a:pos x="322" y="4"/>
              </a:cxn>
              <a:cxn ang="0">
                <a:pos x="281" y="13"/>
              </a:cxn>
              <a:cxn ang="0">
                <a:pos x="270" y="17"/>
              </a:cxn>
              <a:cxn ang="0">
                <a:pos x="242" y="33"/>
              </a:cxn>
              <a:cxn ang="0">
                <a:pos x="175" y="96"/>
              </a:cxn>
              <a:cxn ang="0">
                <a:pos x="299" y="35"/>
              </a:cxn>
              <a:cxn ang="0">
                <a:pos x="351" y="0"/>
              </a:cxn>
              <a:cxn ang="0">
                <a:pos x="330" y="2"/>
              </a:cxn>
              <a:cxn ang="0">
                <a:pos x="271" y="14"/>
              </a:cxn>
              <a:cxn ang="0">
                <a:pos x="319" y="3"/>
              </a:cxn>
              <a:cxn ang="0">
                <a:pos x="186" y="52"/>
              </a:cxn>
              <a:cxn ang="0">
                <a:pos x="208" y="42"/>
              </a:cxn>
              <a:cxn ang="0">
                <a:pos x="179" y="53"/>
              </a:cxn>
              <a:cxn ang="0">
                <a:pos x="193" y="48"/>
              </a:cxn>
              <a:cxn ang="0">
                <a:pos x="108" y="138"/>
              </a:cxn>
              <a:cxn ang="0">
                <a:pos x="86" y="134"/>
              </a:cxn>
              <a:cxn ang="0">
                <a:pos x="66" y="186"/>
              </a:cxn>
            </a:cxnLst>
            <a:rect l="0" t="0" r="r" b="b"/>
            <a:pathLst>
              <a:path w="746" h="719">
                <a:moveTo>
                  <a:pt x="713" y="218"/>
                </a:moveTo>
                <a:cubicBezTo>
                  <a:pt x="709" y="210"/>
                  <a:pt x="709" y="210"/>
                  <a:pt x="709" y="210"/>
                </a:cubicBezTo>
                <a:cubicBezTo>
                  <a:pt x="711" y="213"/>
                  <a:pt x="712" y="216"/>
                  <a:pt x="713" y="218"/>
                </a:cubicBezTo>
                <a:cubicBezTo>
                  <a:pt x="713" y="218"/>
                  <a:pt x="713" y="218"/>
                  <a:pt x="713" y="218"/>
                </a:cubicBezTo>
                <a:moveTo>
                  <a:pt x="709" y="210"/>
                </a:moveTo>
                <a:cubicBezTo>
                  <a:pt x="706" y="203"/>
                  <a:pt x="701" y="194"/>
                  <a:pt x="697" y="187"/>
                </a:cubicBezTo>
                <a:cubicBezTo>
                  <a:pt x="697" y="186"/>
                  <a:pt x="697" y="186"/>
                  <a:pt x="697" y="186"/>
                </a:cubicBezTo>
                <a:cubicBezTo>
                  <a:pt x="702" y="195"/>
                  <a:pt x="704" y="199"/>
                  <a:pt x="709" y="210"/>
                </a:cubicBezTo>
                <a:cubicBezTo>
                  <a:pt x="709" y="210"/>
                  <a:pt x="709" y="210"/>
                  <a:pt x="709" y="210"/>
                </a:cubicBezTo>
                <a:moveTo>
                  <a:pt x="696" y="186"/>
                </a:moveTo>
                <a:cubicBezTo>
                  <a:pt x="697" y="186"/>
                  <a:pt x="697" y="186"/>
                  <a:pt x="697" y="186"/>
                </a:cubicBezTo>
                <a:cubicBezTo>
                  <a:pt x="697" y="187"/>
                  <a:pt x="697" y="187"/>
                  <a:pt x="697" y="187"/>
                </a:cubicBezTo>
                <a:cubicBezTo>
                  <a:pt x="697" y="186"/>
                  <a:pt x="697" y="186"/>
                  <a:pt x="696" y="186"/>
                </a:cubicBezTo>
                <a:moveTo>
                  <a:pt x="746" y="352"/>
                </a:moveTo>
                <a:cubicBezTo>
                  <a:pt x="745" y="351"/>
                  <a:pt x="745" y="350"/>
                  <a:pt x="745" y="348"/>
                </a:cubicBezTo>
                <a:cubicBezTo>
                  <a:pt x="745" y="350"/>
                  <a:pt x="745" y="351"/>
                  <a:pt x="746" y="352"/>
                </a:cubicBezTo>
                <a:cubicBezTo>
                  <a:pt x="746" y="352"/>
                  <a:pt x="746" y="352"/>
                  <a:pt x="746" y="352"/>
                </a:cubicBezTo>
                <a:moveTo>
                  <a:pt x="745" y="347"/>
                </a:moveTo>
                <a:cubicBezTo>
                  <a:pt x="745" y="346"/>
                  <a:pt x="745" y="344"/>
                  <a:pt x="745" y="343"/>
                </a:cubicBezTo>
                <a:cubicBezTo>
                  <a:pt x="745" y="345"/>
                  <a:pt x="745" y="347"/>
                  <a:pt x="745" y="348"/>
                </a:cubicBezTo>
                <a:cubicBezTo>
                  <a:pt x="745" y="348"/>
                  <a:pt x="745" y="348"/>
                  <a:pt x="745" y="347"/>
                </a:cubicBezTo>
                <a:moveTo>
                  <a:pt x="743" y="327"/>
                </a:moveTo>
                <a:cubicBezTo>
                  <a:pt x="743" y="321"/>
                  <a:pt x="743" y="321"/>
                  <a:pt x="743" y="321"/>
                </a:cubicBezTo>
                <a:cubicBezTo>
                  <a:pt x="743" y="324"/>
                  <a:pt x="743" y="326"/>
                  <a:pt x="743" y="329"/>
                </a:cubicBezTo>
                <a:cubicBezTo>
                  <a:pt x="743" y="328"/>
                  <a:pt x="743" y="327"/>
                  <a:pt x="743" y="327"/>
                </a:cubicBezTo>
                <a:moveTo>
                  <a:pt x="309" y="4"/>
                </a:moveTo>
                <a:cubicBezTo>
                  <a:pt x="309" y="5"/>
                  <a:pt x="309" y="5"/>
                  <a:pt x="309" y="5"/>
                </a:cubicBezTo>
                <a:cubicBezTo>
                  <a:pt x="313" y="4"/>
                  <a:pt x="313" y="4"/>
                  <a:pt x="313" y="4"/>
                </a:cubicBezTo>
                <a:cubicBezTo>
                  <a:pt x="313" y="4"/>
                  <a:pt x="313" y="4"/>
                  <a:pt x="313" y="4"/>
                </a:cubicBezTo>
                <a:cubicBezTo>
                  <a:pt x="312" y="4"/>
                  <a:pt x="311" y="4"/>
                  <a:pt x="309" y="4"/>
                </a:cubicBezTo>
                <a:moveTo>
                  <a:pt x="307" y="5"/>
                </a:moveTo>
                <a:cubicBezTo>
                  <a:pt x="304" y="5"/>
                  <a:pt x="304" y="5"/>
                  <a:pt x="304" y="5"/>
                </a:cubicBezTo>
                <a:cubicBezTo>
                  <a:pt x="305" y="5"/>
                  <a:pt x="305" y="5"/>
                  <a:pt x="305" y="5"/>
                </a:cubicBezTo>
                <a:cubicBezTo>
                  <a:pt x="306" y="5"/>
                  <a:pt x="306" y="5"/>
                  <a:pt x="307" y="5"/>
                </a:cubicBezTo>
                <a:moveTo>
                  <a:pt x="259" y="17"/>
                </a:moveTo>
                <a:cubicBezTo>
                  <a:pt x="259" y="17"/>
                  <a:pt x="258" y="17"/>
                  <a:pt x="258" y="17"/>
                </a:cubicBezTo>
                <a:cubicBezTo>
                  <a:pt x="258" y="17"/>
                  <a:pt x="259" y="17"/>
                  <a:pt x="259" y="17"/>
                </a:cubicBezTo>
                <a:moveTo>
                  <a:pt x="266" y="15"/>
                </a:moveTo>
                <a:cubicBezTo>
                  <a:pt x="267" y="14"/>
                  <a:pt x="267" y="14"/>
                  <a:pt x="268" y="14"/>
                </a:cubicBezTo>
                <a:cubicBezTo>
                  <a:pt x="268" y="14"/>
                  <a:pt x="268" y="14"/>
                  <a:pt x="268" y="14"/>
                </a:cubicBezTo>
                <a:cubicBezTo>
                  <a:pt x="267" y="14"/>
                  <a:pt x="267" y="14"/>
                  <a:pt x="267" y="14"/>
                </a:cubicBezTo>
                <a:cubicBezTo>
                  <a:pt x="267" y="14"/>
                  <a:pt x="267" y="14"/>
                  <a:pt x="267" y="14"/>
                </a:cubicBezTo>
                <a:cubicBezTo>
                  <a:pt x="266" y="15"/>
                  <a:pt x="266" y="15"/>
                  <a:pt x="266" y="15"/>
                </a:cubicBezTo>
                <a:cubicBezTo>
                  <a:pt x="266" y="15"/>
                  <a:pt x="266" y="15"/>
                  <a:pt x="266" y="15"/>
                </a:cubicBezTo>
                <a:moveTo>
                  <a:pt x="269" y="14"/>
                </a:moveTo>
                <a:cubicBezTo>
                  <a:pt x="269" y="14"/>
                  <a:pt x="269" y="14"/>
                  <a:pt x="269" y="14"/>
                </a:cubicBezTo>
                <a:cubicBezTo>
                  <a:pt x="269" y="14"/>
                  <a:pt x="269" y="14"/>
                  <a:pt x="268" y="14"/>
                </a:cubicBezTo>
                <a:cubicBezTo>
                  <a:pt x="267" y="14"/>
                  <a:pt x="267" y="14"/>
                  <a:pt x="266" y="15"/>
                </a:cubicBezTo>
                <a:cubicBezTo>
                  <a:pt x="269" y="14"/>
                  <a:pt x="269" y="14"/>
                  <a:pt x="269" y="14"/>
                </a:cubicBezTo>
                <a:moveTo>
                  <a:pt x="267" y="14"/>
                </a:moveTo>
                <a:cubicBezTo>
                  <a:pt x="268" y="14"/>
                  <a:pt x="268" y="14"/>
                  <a:pt x="268" y="14"/>
                </a:cubicBezTo>
                <a:cubicBezTo>
                  <a:pt x="269" y="14"/>
                  <a:pt x="269" y="14"/>
                  <a:pt x="270" y="13"/>
                </a:cubicBezTo>
                <a:cubicBezTo>
                  <a:pt x="269" y="14"/>
                  <a:pt x="268" y="14"/>
                  <a:pt x="268" y="14"/>
                </a:cubicBezTo>
                <a:cubicBezTo>
                  <a:pt x="267" y="14"/>
                  <a:pt x="267" y="14"/>
                  <a:pt x="267" y="14"/>
                </a:cubicBezTo>
                <a:cubicBezTo>
                  <a:pt x="267" y="14"/>
                  <a:pt x="267" y="14"/>
                  <a:pt x="267" y="14"/>
                </a:cubicBezTo>
                <a:moveTo>
                  <a:pt x="270" y="13"/>
                </a:moveTo>
                <a:cubicBezTo>
                  <a:pt x="274" y="12"/>
                  <a:pt x="274" y="12"/>
                  <a:pt x="274" y="12"/>
                </a:cubicBezTo>
                <a:cubicBezTo>
                  <a:pt x="274" y="12"/>
                  <a:pt x="274" y="12"/>
                  <a:pt x="274" y="12"/>
                </a:cubicBezTo>
                <a:cubicBezTo>
                  <a:pt x="275" y="12"/>
                  <a:pt x="275" y="12"/>
                  <a:pt x="275" y="12"/>
                </a:cubicBezTo>
                <a:cubicBezTo>
                  <a:pt x="275" y="12"/>
                  <a:pt x="275" y="12"/>
                  <a:pt x="275" y="12"/>
                </a:cubicBezTo>
                <a:cubicBezTo>
                  <a:pt x="273" y="13"/>
                  <a:pt x="272" y="13"/>
                  <a:pt x="270" y="13"/>
                </a:cubicBezTo>
                <a:cubicBezTo>
                  <a:pt x="269" y="14"/>
                  <a:pt x="269" y="14"/>
                  <a:pt x="268" y="14"/>
                </a:cubicBezTo>
                <a:cubicBezTo>
                  <a:pt x="270" y="13"/>
                  <a:pt x="270" y="13"/>
                  <a:pt x="270" y="13"/>
                </a:cubicBezTo>
                <a:moveTo>
                  <a:pt x="279" y="11"/>
                </a:moveTo>
                <a:cubicBezTo>
                  <a:pt x="279" y="11"/>
                  <a:pt x="279" y="11"/>
                  <a:pt x="279" y="11"/>
                </a:cubicBezTo>
                <a:cubicBezTo>
                  <a:pt x="280" y="11"/>
                  <a:pt x="281" y="11"/>
                  <a:pt x="281" y="10"/>
                </a:cubicBezTo>
                <a:cubicBezTo>
                  <a:pt x="284" y="10"/>
                  <a:pt x="284" y="10"/>
                  <a:pt x="284" y="10"/>
                </a:cubicBezTo>
                <a:cubicBezTo>
                  <a:pt x="284" y="10"/>
                  <a:pt x="284" y="10"/>
                  <a:pt x="284" y="10"/>
                </a:cubicBezTo>
                <a:cubicBezTo>
                  <a:pt x="283" y="10"/>
                  <a:pt x="283" y="10"/>
                  <a:pt x="283" y="10"/>
                </a:cubicBezTo>
                <a:cubicBezTo>
                  <a:pt x="282" y="10"/>
                  <a:pt x="281" y="10"/>
                  <a:pt x="280" y="11"/>
                </a:cubicBezTo>
                <a:cubicBezTo>
                  <a:pt x="280" y="11"/>
                  <a:pt x="280" y="11"/>
                  <a:pt x="280" y="11"/>
                </a:cubicBezTo>
                <a:cubicBezTo>
                  <a:pt x="279" y="11"/>
                  <a:pt x="279" y="11"/>
                  <a:pt x="279" y="11"/>
                </a:cubicBezTo>
                <a:moveTo>
                  <a:pt x="286" y="9"/>
                </a:moveTo>
                <a:cubicBezTo>
                  <a:pt x="287" y="9"/>
                  <a:pt x="287" y="9"/>
                  <a:pt x="287" y="9"/>
                </a:cubicBezTo>
                <a:cubicBezTo>
                  <a:pt x="289" y="9"/>
                  <a:pt x="289" y="9"/>
                  <a:pt x="289" y="9"/>
                </a:cubicBezTo>
                <a:cubicBezTo>
                  <a:pt x="290" y="8"/>
                  <a:pt x="290" y="8"/>
                  <a:pt x="290" y="8"/>
                </a:cubicBezTo>
                <a:cubicBezTo>
                  <a:pt x="288" y="9"/>
                  <a:pt x="288" y="9"/>
                  <a:pt x="288" y="9"/>
                </a:cubicBezTo>
                <a:cubicBezTo>
                  <a:pt x="287" y="9"/>
                  <a:pt x="287" y="9"/>
                  <a:pt x="287" y="9"/>
                </a:cubicBezTo>
                <a:cubicBezTo>
                  <a:pt x="286" y="9"/>
                  <a:pt x="286" y="9"/>
                  <a:pt x="286" y="9"/>
                </a:cubicBezTo>
                <a:cubicBezTo>
                  <a:pt x="286" y="9"/>
                  <a:pt x="286" y="9"/>
                  <a:pt x="286" y="9"/>
                </a:cubicBezTo>
                <a:moveTo>
                  <a:pt x="293" y="8"/>
                </a:moveTo>
                <a:cubicBezTo>
                  <a:pt x="294" y="7"/>
                  <a:pt x="294" y="7"/>
                  <a:pt x="294" y="7"/>
                </a:cubicBezTo>
                <a:cubicBezTo>
                  <a:pt x="298" y="7"/>
                  <a:pt x="298" y="7"/>
                  <a:pt x="298" y="7"/>
                </a:cubicBezTo>
                <a:cubicBezTo>
                  <a:pt x="298" y="7"/>
                  <a:pt x="298" y="7"/>
                  <a:pt x="298" y="7"/>
                </a:cubicBezTo>
                <a:cubicBezTo>
                  <a:pt x="296" y="7"/>
                  <a:pt x="296" y="7"/>
                  <a:pt x="296" y="7"/>
                </a:cubicBezTo>
                <a:cubicBezTo>
                  <a:pt x="293" y="8"/>
                  <a:pt x="293" y="8"/>
                  <a:pt x="293" y="8"/>
                </a:cubicBezTo>
                <a:cubicBezTo>
                  <a:pt x="292" y="8"/>
                  <a:pt x="292" y="8"/>
                  <a:pt x="292" y="8"/>
                </a:cubicBezTo>
                <a:cubicBezTo>
                  <a:pt x="292" y="8"/>
                  <a:pt x="291" y="8"/>
                  <a:pt x="291" y="8"/>
                </a:cubicBezTo>
                <a:cubicBezTo>
                  <a:pt x="293" y="8"/>
                  <a:pt x="293" y="8"/>
                  <a:pt x="293" y="8"/>
                </a:cubicBezTo>
                <a:moveTo>
                  <a:pt x="298" y="7"/>
                </a:moveTo>
                <a:cubicBezTo>
                  <a:pt x="298" y="7"/>
                  <a:pt x="298" y="7"/>
                  <a:pt x="298" y="7"/>
                </a:cubicBezTo>
                <a:cubicBezTo>
                  <a:pt x="298" y="7"/>
                  <a:pt x="298" y="7"/>
                  <a:pt x="298" y="7"/>
                </a:cubicBezTo>
                <a:cubicBezTo>
                  <a:pt x="298" y="7"/>
                  <a:pt x="298" y="7"/>
                  <a:pt x="298" y="7"/>
                </a:cubicBezTo>
                <a:moveTo>
                  <a:pt x="309" y="5"/>
                </a:moveTo>
                <a:cubicBezTo>
                  <a:pt x="314" y="4"/>
                  <a:pt x="314" y="4"/>
                  <a:pt x="314" y="4"/>
                </a:cubicBezTo>
                <a:cubicBezTo>
                  <a:pt x="315" y="4"/>
                  <a:pt x="315" y="4"/>
                  <a:pt x="315" y="4"/>
                </a:cubicBezTo>
                <a:cubicBezTo>
                  <a:pt x="314" y="4"/>
                  <a:pt x="313" y="4"/>
                  <a:pt x="312" y="4"/>
                </a:cubicBezTo>
                <a:cubicBezTo>
                  <a:pt x="311" y="4"/>
                  <a:pt x="311" y="4"/>
                  <a:pt x="311" y="4"/>
                </a:cubicBezTo>
                <a:cubicBezTo>
                  <a:pt x="308" y="5"/>
                  <a:pt x="308" y="5"/>
                  <a:pt x="308" y="5"/>
                </a:cubicBezTo>
                <a:cubicBezTo>
                  <a:pt x="309" y="5"/>
                  <a:pt x="309" y="5"/>
                  <a:pt x="309" y="5"/>
                </a:cubicBezTo>
                <a:moveTo>
                  <a:pt x="315" y="4"/>
                </a:moveTo>
                <a:cubicBezTo>
                  <a:pt x="315" y="4"/>
                  <a:pt x="315" y="4"/>
                  <a:pt x="315" y="4"/>
                </a:cubicBezTo>
                <a:cubicBezTo>
                  <a:pt x="315" y="4"/>
                  <a:pt x="315" y="4"/>
                  <a:pt x="315" y="4"/>
                </a:cubicBezTo>
                <a:cubicBezTo>
                  <a:pt x="315" y="4"/>
                  <a:pt x="315" y="4"/>
                  <a:pt x="315" y="4"/>
                </a:cubicBezTo>
                <a:moveTo>
                  <a:pt x="295" y="7"/>
                </a:moveTo>
                <a:cubicBezTo>
                  <a:pt x="295" y="7"/>
                  <a:pt x="295" y="7"/>
                  <a:pt x="295" y="7"/>
                </a:cubicBezTo>
                <a:cubicBezTo>
                  <a:pt x="295" y="7"/>
                  <a:pt x="295" y="7"/>
                  <a:pt x="294" y="8"/>
                </a:cubicBezTo>
                <a:cubicBezTo>
                  <a:pt x="295" y="7"/>
                  <a:pt x="295" y="7"/>
                  <a:pt x="295" y="7"/>
                </a:cubicBezTo>
                <a:moveTo>
                  <a:pt x="295" y="7"/>
                </a:moveTo>
                <a:cubicBezTo>
                  <a:pt x="296" y="7"/>
                  <a:pt x="296" y="7"/>
                  <a:pt x="296" y="7"/>
                </a:cubicBezTo>
                <a:cubicBezTo>
                  <a:pt x="298" y="7"/>
                  <a:pt x="298" y="7"/>
                  <a:pt x="298" y="7"/>
                </a:cubicBezTo>
                <a:cubicBezTo>
                  <a:pt x="301" y="6"/>
                  <a:pt x="301" y="6"/>
                  <a:pt x="301" y="6"/>
                </a:cubicBezTo>
                <a:cubicBezTo>
                  <a:pt x="300" y="6"/>
                  <a:pt x="300" y="6"/>
                  <a:pt x="300" y="6"/>
                </a:cubicBezTo>
                <a:cubicBezTo>
                  <a:pt x="303" y="6"/>
                  <a:pt x="303" y="6"/>
                  <a:pt x="303" y="6"/>
                </a:cubicBezTo>
                <a:cubicBezTo>
                  <a:pt x="305" y="5"/>
                  <a:pt x="305" y="5"/>
                  <a:pt x="305" y="5"/>
                </a:cubicBezTo>
                <a:cubicBezTo>
                  <a:pt x="305" y="5"/>
                  <a:pt x="305" y="5"/>
                  <a:pt x="305" y="5"/>
                </a:cubicBezTo>
                <a:cubicBezTo>
                  <a:pt x="305" y="5"/>
                  <a:pt x="305" y="5"/>
                  <a:pt x="305" y="5"/>
                </a:cubicBezTo>
                <a:cubicBezTo>
                  <a:pt x="302" y="6"/>
                  <a:pt x="300" y="6"/>
                  <a:pt x="297" y="7"/>
                </a:cubicBezTo>
                <a:cubicBezTo>
                  <a:pt x="296" y="7"/>
                  <a:pt x="296" y="7"/>
                  <a:pt x="295" y="7"/>
                </a:cubicBezTo>
                <a:cubicBezTo>
                  <a:pt x="295" y="7"/>
                  <a:pt x="295" y="7"/>
                  <a:pt x="295" y="7"/>
                </a:cubicBezTo>
                <a:moveTo>
                  <a:pt x="2" y="405"/>
                </a:moveTo>
                <a:cubicBezTo>
                  <a:pt x="2" y="405"/>
                  <a:pt x="2" y="405"/>
                  <a:pt x="2" y="405"/>
                </a:cubicBezTo>
                <a:cubicBezTo>
                  <a:pt x="2" y="406"/>
                  <a:pt x="2" y="406"/>
                  <a:pt x="2" y="406"/>
                </a:cubicBezTo>
                <a:cubicBezTo>
                  <a:pt x="2" y="405"/>
                  <a:pt x="2" y="405"/>
                  <a:pt x="2" y="405"/>
                </a:cubicBezTo>
                <a:moveTo>
                  <a:pt x="2" y="404"/>
                </a:moveTo>
                <a:cubicBezTo>
                  <a:pt x="2" y="403"/>
                  <a:pt x="2" y="402"/>
                  <a:pt x="1" y="401"/>
                </a:cubicBezTo>
                <a:cubicBezTo>
                  <a:pt x="2" y="401"/>
                  <a:pt x="2" y="401"/>
                  <a:pt x="2" y="402"/>
                </a:cubicBezTo>
                <a:cubicBezTo>
                  <a:pt x="2" y="405"/>
                  <a:pt x="2" y="405"/>
                  <a:pt x="2" y="405"/>
                </a:cubicBezTo>
                <a:cubicBezTo>
                  <a:pt x="2" y="404"/>
                  <a:pt x="2" y="404"/>
                  <a:pt x="2" y="404"/>
                </a:cubicBezTo>
                <a:moveTo>
                  <a:pt x="1" y="383"/>
                </a:moveTo>
                <a:cubicBezTo>
                  <a:pt x="1" y="385"/>
                  <a:pt x="1" y="386"/>
                  <a:pt x="1" y="388"/>
                </a:cubicBezTo>
                <a:cubicBezTo>
                  <a:pt x="1" y="392"/>
                  <a:pt x="1" y="395"/>
                  <a:pt x="1" y="398"/>
                </a:cubicBezTo>
                <a:cubicBezTo>
                  <a:pt x="1" y="399"/>
                  <a:pt x="1" y="399"/>
                  <a:pt x="1" y="399"/>
                </a:cubicBezTo>
                <a:cubicBezTo>
                  <a:pt x="1" y="394"/>
                  <a:pt x="1" y="388"/>
                  <a:pt x="1" y="383"/>
                </a:cubicBezTo>
                <a:moveTo>
                  <a:pt x="23" y="243"/>
                </a:moveTo>
                <a:cubicBezTo>
                  <a:pt x="24" y="240"/>
                  <a:pt x="26" y="236"/>
                  <a:pt x="27" y="232"/>
                </a:cubicBezTo>
                <a:cubicBezTo>
                  <a:pt x="26" y="235"/>
                  <a:pt x="25" y="237"/>
                  <a:pt x="25" y="239"/>
                </a:cubicBezTo>
                <a:cubicBezTo>
                  <a:pt x="23" y="243"/>
                  <a:pt x="23" y="243"/>
                  <a:pt x="23" y="243"/>
                </a:cubicBezTo>
                <a:cubicBezTo>
                  <a:pt x="23" y="243"/>
                  <a:pt x="23" y="243"/>
                  <a:pt x="23" y="243"/>
                </a:cubicBezTo>
                <a:moveTo>
                  <a:pt x="33" y="217"/>
                </a:moveTo>
                <a:cubicBezTo>
                  <a:pt x="33" y="218"/>
                  <a:pt x="33" y="218"/>
                  <a:pt x="33" y="219"/>
                </a:cubicBezTo>
                <a:cubicBezTo>
                  <a:pt x="31" y="224"/>
                  <a:pt x="29" y="228"/>
                  <a:pt x="27" y="232"/>
                </a:cubicBezTo>
                <a:cubicBezTo>
                  <a:pt x="26" y="236"/>
                  <a:pt x="24" y="240"/>
                  <a:pt x="23" y="243"/>
                </a:cubicBezTo>
                <a:cubicBezTo>
                  <a:pt x="27" y="232"/>
                  <a:pt x="29" y="227"/>
                  <a:pt x="33" y="217"/>
                </a:cubicBezTo>
                <a:moveTo>
                  <a:pt x="33" y="217"/>
                </a:moveTo>
                <a:cubicBezTo>
                  <a:pt x="33" y="217"/>
                  <a:pt x="33" y="217"/>
                  <a:pt x="33" y="217"/>
                </a:cubicBezTo>
                <a:cubicBezTo>
                  <a:pt x="33" y="218"/>
                  <a:pt x="33" y="218"/>
                  <a:pt x="33" y="218"/>
                </a:cubicBezTo>
                <a:cubicBezTo>
                  <a:pt x="33" y="219"/>
                  <a:pt x="33" y="219"/>
                  <a:pt x="33" y="219"/>
                </a:cubicBezTo>
                <a:cubicBezTo>
                  <a:pt x="33" y="218"/>
                  <a:pt x="33" y="218"/>
                  <a:pt x="33" y="217"/>
                </a:cubicBezTo>
                <a:moveTo>
                  <a:pt x="47" y="190"/>
                </a:moveTo>
                <a:cubicBezTo>
                  <a:pt x="47" y="190"/>
                  <a:pt x="48" y="189"/>
                  <a:pt x="48" y="188"/>
                </a:cubicBezTo>
                <a:cubicBezTo>
                  <a:pt x="48" y="189"/>
                  <a:pt x="48" y="189"/>
                  <a:pt x="47" y="190"/>
                </a:cubicBezTo>
                <a:cubicBezTo>
                  <a:pt x="47" y="190"/>
                  <a:pt x="47" y="190"/>
                  <a:pt x="47" y="190"/>
                </a:cubicBezTo>
                <a:cubicBezTo>
                  <a:pt x="47" y="190"/>
                  <a:pt x="47" y="190"/>
                  <a:pt x="47" y="190"/>
                </a:cubicBezTo>
                <a:moveTo>
                  <a:pt x="47" y="190"/>
                </a:moveTo>
                <a:cubicBezTo>
                  <a:pt x="47" y="190"/>
                  <a:pt x="48" y="189"/>
                  <a:pt x="48" y="188"/>
                </a:cubicBezTo>
                <a:cubicBezTo>
                  <a:pt x="48" y="189"/>
                  <a:pt x="47" y="190"/>
                  <a:pt x="47" y="190"/>
                </a:cubicBezTo>
                <a:cubicBezTo>
                  <a:pt x="52" y="181"/>
                  <a:pt x="55" y="177"/>
                  <a:pt x="59" y="170"/>
                </a:cubicBezTo>
                <a:cubicBezTo>
                  <a:pt x="55" y="176"/>
                  <a:pt x="52" y="182"/>
                  <a:pt x="48" y="188"/>
                </a:cubicBezTo>
                <a:cubicBezTo>
                  <a:pt x="48" y="189"/>
                  <a:pt x="47" y="190"/>
                  <a:pt x="47" y="190"/>
                </a:cubicBezTo>
                <a:cubicBezTo>
                  <a:pt x="47" y="190"/>
                  <a:pt x="47" y="190"/>
                  <a:pt x="47" y="190"/>
                </a:cubicBezTo>
                <a:moveTo>
                  <a:pt x="135" y="87"/>
                </a:moveTo>
                <a:cubicBezTo>
                  <a:pt x="136" y="86"/>
                  <a:pt x="136" y="85"/>
                  <a:pt x="137" y="85"/>
                </a:cubicBezTo>
                <a:cubicBezTo>
                  <a:pt x="138" y="84"/>
                  <a:pt x="139" y="83"/>
                  <a:pt x="140" y="82"/>
                </a:cubicBezTo>
                <a:cubicBezTo>
                  <a:pt x="140" y="82"/>
                  <a:pt x="140" y="82"/>
                  <a:pt x="140" y="82"/>
                </a:cubicBezTo>
                <a:cubicBezTo>
                  <a:pt x="138" y="83"/>
                  <a:pt x="138" y="83"/>
                  <a:pt x="138" y="83"/>
                </a:cubicBezTo>
                <a:cubicBezTo>
                  <a:pt x="134" y="87"/>
                  <a:pt x="134" y="87"/>
                  <a:pt x="134" y="87"/>
                </a:cubicBezTo>
                <a:cubicBezTo>
                  <a:pt x="134" y="87"/>
                  <a:pt x="134" y="87"/>
                  <a:pt x="134" y="87"/>
                </a:cubicBezTo>
                <a:cubicBezTo>
                  <a:pt x="135" y="87"/>
                  <a:pt x="135" y="87"/>
                  <a:pt x="135" y="87"/>
                </a:cubicBezTo>
                <a:moveTo>
                  <a:pt x="140" y="81"/>
                </a:moveTo>
                <a:cubicBezTo>
                  <a:pt x="141" y="81"/>
                  <a:pt x="141" y="81"/>
                  <a:pt x="141" y="81"/>
                </a:cubicBezTo>
                <a:cubicBezTo>
                  <a:pt x="143" y="79"/>
                  <a:pt x="143" y="79"/>
                  <a:pt x="143" y="79"/>
                </a:cubicBezTo>
                <a:cubicBezTo>
                  <a:pt x="140" y="81"/>
                  <a:pt x="137" y="83"/>
                  <a:pt x="137" y="84"/>
                </a:cubicBezTo>
                <a:cubicBezTo>
                  <a:pt x="137" y="84"/>
                  <a:pt x="139" y="82"/>
                  <a:pt x="140" y="81"/>
                </a:cubicBezTo>
                <a:moveTo>
                  <a:pt x="231" y="28"/>
                </a:moveTo>
                <a:cubicBezTo>
                  <a:pt x="233" y="28"/>
                  <a:pt x="233" y="28"/>
                  <a:pt x="233" y="28"/>
                </a:cubicBezTo>
                <a:cubicBezTo>
                  <a:pt x="237" y="26"/>
                  <a:pt x="237" y="26"/>
                  <a:pt x="237" y="26"/>
                </a:cubicBezTo>
                <a:cubicBezTo>
                  <a:pt x="237" y="26"/>
                  <a:pt x="237" y="26"/>
                  <a:pt x="237" y="26"/>
                </a:cubicBezTo>
                <a:cubicBezTo>
                  <a:pt x="236" y="25"/>
                  <a:pt x="236" y="25"/>
                  <a:pt x="236" y="25"/>
                </a:cubicBezTo>
                <a:cubicBezTo>
                  <a:pt x="231" y="28"/>
                  <a:pt x="231" y="28"/>
                  <a:pt x="231" y="28"/>
                </a:cubicBezTo>
                <a:cubicBezTo>
                  <a:pt x="228" y="29"/>
                  <a:pt x="228" y="29"/>
                  <a:pt x="228" y="29"/>
                </a:cubicBezTo>
                <a:cubicBezTo>
                  <a:pt x="228" y="30"/>
                  <a:pt x="228" y="30"/>
                  <a:pt x="228" y="30"/>
                </a:cubicBezTo>
                <a:cubicBezTo>
                  <a:pt x="231" y="28"/>
                  <a:pt x="231" y="28"/>
                  <a:pt x="231" y="28"/>
                </a:cubicBezTo>
                <a:moveTo>
                  <a:pt x="695" y="448"/>
                </a:moveTo>
                <a:cubicBezTo>
                  <a:pt x="695" y="447"/>
                  <a:pt x="695" y="446"/>
                  <a:pt x="695" y="445"/>
                </a:cubicBezTo>
                <a:cubicBezTo>
                  <a:pt x="695" y="445"/>
                  <a:pt x="695" y="444"/>
                  <a:pt x="695" y="444"/>
                </a:cubicBezTo>
                <a:cubicBezTo>
                  <a:pt x="695" y="443"/>
                  <a:pt x="696" y="443"/>
                  <a:pt x="696" y="443"/>
                </a:cubicBezTo>
                <a:cubicBezTo>
                  <a:pt x="696" y="443"/>
                  <a:pt x="696" y="440"/>
                  <a:pt x="694" y="436"/>
                </a:cubicBezTo>
                <a:cubicBezTo>
                  <a:pt x="694" y="436"/>
                  <a:pt x="694" y="436"/>
                  <a:pt x="694" y="433"/>
                </a:cubicBezTo>
                <a:cubicBezTo>
                  <a:pt x="694" y="432"/>
                  <a:pt x="694" y="432"/>
                  <a:pt x="694" y="432"/>
                </a:cubicBezTo>
                <a:cubicBezTo>
                  <a:pt x="693" y="433"/>
                  <a:pt x="693" y="433"/>
                  <a:pt x="693" y="433"/>
                </a:cubicBezTo>
                <a:cubicBezTo>
                  <a:pt x="692" y="435"/>
                  <a:pt x="692" y="435"/>
                  <a:pt x="692" y="435"/>
                </a:cubicBezTo>
                <a:cubicBezTo>
                  <a:pt x="692" y="435"/>
                  <a:pt x="692" y="437"/>
                  <a:pt x="692" y="438"/>
                </a:cubicBezTo>
                <a:cubicBezTo>
                  <a:pt x="692" y="438"/>
                  <a:pt x="692" y="438"/>
                  <a:pt x="692" y="439"/>
                </a:cubicBezTo>
                <a:cubicBezTo>
                  <a:pt x="692" y="439"/>
                  <a:pt x="692" y="439"/>
                  <a:pt x="692" y="439"/>
                </a:cubicBezTo>
                <a:cubicBezTo>
                  <a:pt x="692" y="440"/>
                  <a:pt x="692" y="441"/>
                  <a:pt x="692" y="441"/>
                </a:cubicBezTo>
                <a:cubicBezTo>
                  <a:pt x="691" y="444"/>
                  <a:pt x="691" y="444"/>
                  <a:pt x="691" y="444"/>
                </a:cubicBezTo>
                <a:cubicBezTo>
                  <a:pt x="690" y="447"/>
                  <a:pt x="690" y="449"/>
                  <a:pt x="690" y="450"/>
                </a:cubicBezTo>
                <a:cubicBezTo>
                  <a:pt x="690" y="451"/>
                  <a:pt x="691" y="453"/>
                  <a:pt x="691" y="453"/>
                </a:cubicBezTo>
                <a:cubicBezTo>
                  <a:pt x="692" y="453"/>
                  <a:pt x="692" y="453"/>
                  <a:pt x="694" y="453"/>
                </a:cubicBezTo>
                <a:cubicBezTo>
                  <a:pt x="694" y="451"/>
                  <a:pt x="695" y="449"/>
                  <a:pt x="695" y="448"/>
                </a:cubicBezTo>
                <a:moveTo>
                  <a:pt x="711" y="529"/>
                </a:moveTo>
                <a:cubicBezTo>
                  <a:pt x="714" y="522"/>
                  <a:pt x="714" y="522"/>
                  <a:pt x="714" y="522"/>
                </a:cubicBezTo>
                <a:cubicBezTo>
                  <a:pt x="714" y="522"/>
                  <a:pt x="715" y="520"/>
                  <a:pt x="715" y="520"/>
                </a:cubicBezTo>
                <a:cubicBezTo>
                  <a:pt x="714" y="521"/>
                  <a:pt x="713" y="521"/>
                  <a:pt x="712" y="522"/>
                </a:cubicBezTo>
                <a:cubicBezTo>
                  <a:pt x="712" y="522"/>
                  <a:pt x="712" y="522"/>
                  <a:pt x="711" y="523"/>
                </a:cubicBezTo>
                <a:cubicBezTo>
                  <a:pt x="712" y="523"/>
                  <a:pt x="712" y="523"/>
                  <a:pt x="712" y="523"/>
                </a:cubicBezTo>
                <a:cubicBezTo>
                  <a:pt x="711" y="524"/>
                  <a:pt x="711" y="525"/>
                  <a:pt x="711" y="525"/>
                </a:cubicBezTo>
                <a:cubicBezTo>
                  <a:pt x="711" y="525"/>
                  <a:pt x="711" y="525"/>
                  <a:pt x="711" y="525"/>
                </a:cubicBezTo>
                <a:cubicBezTo>
                  <a:pt x="711" y="526"/>
                  <a:pt x="711" y="526"/>
                  <a:pt x="710" y="527"/>
                </a:cubicBezTo>
                <a:cubicBezTo>
                  <a:pt x="710" y="528"/>
                  <a:pt x="710" y="528"/>
                  <a:pt x="710" y="528"/>
                </a:cubicBezTo>
                <a:cubicBezTo>
                  <a:pt x="710" y="528"/>
                  <a:pt x="710" y="528"/>
                  <a:pt x="710" y="528"/>
                </a:cubicBezTo>
                <a:cubicBezTo>
                  <a:pt x="710" y="528"/>
                  <a:pt x="711" y="527"/>
                  <a:pt x="711" y="527"/>
                </a:cubicBezTo>
                <a:cubicBezTo>
                  <a:pt x="711" y="527"/>
                  <a:pt x="711" y="526"/>
                  <a:pt x="712" y="527"/>
                </a:cubicBezTo>
                <a:cubicBezTo>
                  <a:pt x="711" y="527"/>
                  <a:pt x="711" y="528"/>
                  <a:pt x="711" y="529"/>
                </a:cubicBezTo>
                <a:cubicBezTo>
                  <a:pt x="711" y="528"/>
                  <a:pt x="711" y="528"/>
                  <a:pt x="711" y="528"/>
                </a:cubicBezTo>
                <a:cubicBezTo>
                  <a:pt x="711" y="528"/>
                  <a:pt x="711" y="528"/>
                  <a:pt x="711" y="528"/>
                </a:cubicBezTo>
                <a:cubicBezTo>
                  <a:pt x="711" y="529"/>
                  <a:pt x="710" y="530"/>
                  <a:pt x="710" y="531"/>
                </a:cubicBezTo>
                <a:cubicBezTo>
                  <a:pt x="710" y="531"/>
                  <a:pt x="710" y="531"/>
                  <a:pt x="710" y="531"/>
                </a:cubicBezTo>
                <a:cubicBezTo>
                  <a:pt x="710" y="531"/>
                  <a:pt x="710" y="531"/>
                  <a:pt x="710" y="531"/>
                </a:cubicBezTo>
                <a:cubicBezTo>
                  <a:pt x="710" y="530"/>
                  <a:pt x="710" y="530"/>
                  <a:pt x="711" y="529"/>
                </a:cubicBezTo>
                <a:moveTo>
                  <a:pt x="712" y="517"/>
                </a:moveTo>
                <a:cubicBezTo>
                  <a:pt x="712" y="517"/>
                  <a:pt x="712" y="516"/>
                  <a:pt x="712" y="516"/>
                </a:cubicBezTo>
                <a:cubicBezTo>
                  <a:pt x="712" y="515"/>
                  <a:pt x="712" y="515"/>
                  <a:pt x="712" y="515"/>
                </a:cubicBezTo>
                <a:cubicBezTo>
                  <a:pt x="713" y="515"/>
                  <a:pt x="713" y="514"/>
                  <a:pt x="713" y="514"/>
                </a:cubicBezTo>
                <a:cubicBezTo>
                  <a:pt x="713" y="514"/>
                  <a:pt x="713" y="515"/>
                  <a:pt x="712" y="515"/>
                </a:cubicBezTo>
                <a:cubicBezTo>
                  <a:pt x="712" y="515"/>
                  <a:pt x="712" y="516"/>
                  <a:pt x="712" y="516"/>
                </a:cubicBezTo>
                <a:cubicBezTo>
                  <a:pt x="712" y="517"/>
                  <a:pt x="712" y="517"/>
                  <a:pt x="712" y="517"/>
                </a:cubicBezTo>
                <a:moveTo>
                  <a:pt x="728" y="487"/>
                </a:moveTo>
                <a:cubicBezTo>
                  <a:pt x="734" y="465"/>
                  <a:pt x="734" y="465"/>
                  <a:pt x="734" y="465"/>
                </a:cubicBezTo>
                <a:cubicBezTo>
                  <a:pt x="733" y="469"/>
                  <a:pt x="733" y="469"/>
                  <a:pt x="733" y="469"/>
                </a:cubicBezTo>
                <a:cubicBezTo>
                  <a:pt x="732" y="471"/>
                  <a:pt x="732" y="473"/>
                  <a:pt x="731" y="475"/>
                </a:cubicBezTo>
                <a:cubicBezTo>
                  <a:pt x="731" y="476"/>
                  <a:pt x="731" y="476"/>
                  <a:pt x="731" y="476"/>
                </a:cubicBezTo>
                <a:cubicBezTo>
                  <a:pt x="731" y="475"/>
                  <a:pt x="731" y="475"/>
                  <a:pt x="731" y="474"/>
                </a:cubicBezTo>
                <a:cubicBezTo>
                  <a:pt x="731" y="473"/>
                  <a:pt x="731" y="473"/>
                  <a:pt x="731" y="473"/>
                </a:cubicBezTo>
                <a:cubicBezTo>
                  <a:pt x="731" y="474"/>
                  <a:pt x="731" y="474"/>
                  <a:pt x="731" y="474"/>
                </a:cubicBezTo>
                <a:cubicBezTo>
                  <a:pt x="728" y="480"/>
                  <a:pt x="727" y="486"/>
                  <a:pt x="725" y="493"/>
                </a:cubicBezTo>
                <a:cubicBezTo>
                  <a:pt x="725" y="493"/>
                  <a:pt x="725" y="493"/>
                  <a:pt x="725" y="493"/>
                </a:cubicBezTo>
                <a:cubicBezTo>
                  <a:pt x="725" y="494"/>
                  <a:pt x="725" y="494"/>
                  <a:pt x="725" y="494"/>
                </a:cubicBezTo>
                <a:cubicBezTo>
                  <a:pt x="723" y="498"/>
                  <a:pt x="723" y="498"/>
                  <a:pt x="722" y="501"/>
                </a:cubicBezTo>
                <a:cubicBezTo>
                  <a:pt x="722" y="504"/>
                  <a:pt x="721" y="504"/>
                  <a:pt x="721" y="504"/>
                </a:cubicBezTo>
                <a:cubicBezTo>
                  <a:pt x="722" y="504"/>
                  <a:pt x="722" y="504"/>
                  <a:pt x="722" y="504"/>
                </a:cubicBezTo>
                <a:cubicBezTo>
                  <a:pt x="728" y="487"/>
                  <a:pt x="728" y="487"/>
                  <a:pt x="728" y="487"/>
                </a:cubicBezTo>
                <a:moveTo>
                  <a:pt x="714" y="506"/>
                </a:moveTo>
                <a:cubicBezTo>
                  <a:pt x="715" y="505"/>
                  <a:pt x="715" y="503"/>
                  <a:pt x="716" y="502"/>
                </a:cubicBezTo>
                <a:cubicBezTo>
                  <a:pt x="716" y="501"/>
                  <a:pt x="716" y="501"/>
                  <a:pt x="716" y="501"/>
                </a:cubicBezTo>
                <a:cubicBezTo>
                  <a:pt x="716" y="500"/>
                  <a:pt x="716" y="500"/>
                  <a:pt x="716" y="500"/>
                </a:cubicBezTo>
                <a:cubicBezTo>
                  <a:pt x="716" y="500"/>
                  <a:pt x="716" y="500"/>
                  <a:pt x="716" y="500"/>
                </a:cubicBezTo>
                <a:cubicBezTo>
                  <a:pt x="716" y="500"/>
                  <a:pt x="716" y="499"/>
                  <a:pt x="716" y="496"/>
                </a:cubicBezTo>
                <a:cubicBezTo>
                  <a:pt x="718" y="491"/>
                  <a:pt x="718" y="491"/>
                  <a:pt x="718" y="491"/>
                </a:cubicBezTo>
                <a:cubicBezTo>
                  <a:pt x="715" y="496"/>
                  <a:pt x="715" y="502"/>
                  <a:pt x="715" y="503"/>
                </a:cubicBezTo>
                <a:cubicBezTo>
                  <a:pt x="715" y="503"/>
                  <a:pt x="715" y="503"/>
                  <a:pt x="715" y="504"/>
                </a:cubicBezTo>
                <a:cubicBezTo>
                  <a:pt x="714" y="505"/>
                  <a:pt x="714" y="506"/>
                  <a:pt x="714" y="506"/>
                </a:cubicBezTo>
                <a:cubicBezTo>
                  <a:pt x="714" y="506"/>
                  <a:pt x="714" y="506"/>
                  <a:pt x="714" y="506"/>
                </a:cubicBezTo>
                <a:moveTo>
                  <a:pt x="719" y="481"/>
                </a:moveTo>
                <a:cubicBezTo>
                  <a:pt x="719" y="480"/>
                  <a:pt x="719" y="480"/>
                  <a:pt x="719" y="480"/>
                </a:cubicBezTo>
                <a:cubicBezTo>
                  <a:pt x="719" y="480"/>
                  <a:pt x="719" y="480"/>
                  <a:pt x="719" y="481"/>
                </a:cubicBezTo>
                <a:cubicBezTo>
                  <a:pt x="719" y="481"/>
                  <a:pt x="719" y="481"/>
                  <a:pt x="719" y="481"/>
                </a:cubicBezTo>
                <a:moveTo>
                  <a:pt x="719" y="485"/>
                </a:moveTo>
                <a:cubicBezTo>
                  <a:pt x="719" y="484"/>
                  <a:pt x="719" y="484"/>
                  <a:pt x="719" y="484"/>
                </a:cubicBezTo>
                <a:cubicBezTo>
                  <a:pt x="719" y="483"/>
                  <a:pt x="719" y="482"/>
                  <a:pt x="719" y="482"/>
                </a:cubicBezTo>
                <a:cubicBezTo>
                  <a:pt x="720" y="479"/>
                  <a:pt x="720" y="479"/>
                  <a:pt x="720" y="479"/>
                </a:cubicBezTo>
                <a:cubicBezTo>
                  <a:pt x="719" y="478"/>
                  <a:pt x="719" y="478"/>
                  <a:pt x="719" y="478"/>
                </a:cubicBezTo>
                <a:cubicBezTo>
                  <a:pt x="719" y="479"/>
                  <a:pt x="719" y="479"/>
                  <a:pt x="719" y="479"/>
                </a:cubicBezTo>
                <a:cubicBezTo>
                  <a:pt x="719" y="480"/>
                  <a:pt x="719" y="480"/>
                  <a:pt x="719" y="482"/>
                </a:cubicBezTo>
                <a:cubicBezTo>
                  <a:pt x="719" y="485"/>
                  <a:pt x="719" y="485"/>
                  <a:pt x="718" y="486"/>
                </a:cubicBezTo>
                <a:cubicBezTo>
                  <a:pt x="719" y="485"/>
                  <a:pt x="719" y="485"/>
                  <a:pt x="719" y="485"/>
                </a:cubicBezTo>
                <a:moveTo>
                  <a:pt x="720" y="475"/>
                </a:moveTo>
                <a:cubicBezTo>
                  <a:pt x="720" y="475"/>
                  <a:pt x="720" y="474"/>
                  <a:pt x="720" y="474"/>
                </a:cubicBezTo>
                <a:cubicBezTo>
                  <a:pt x="720" y="473"/>
                  <a:pt x="720" y="473"/>
                  <a:pt x="720" y="473"/>
                </a:cubicBezTo>
                <a:cubicBezTo>
                  <a:pt x="720" y="472"/>
                  <a:pt x="720" y="471"/>
                  <a:pt x="720" y="471"/>
                </a:cubicBezTo>
                <a:cubicBezTo>
                  <a:pt x="720" y="470"/>
                  <a:pt x="720" y="470"/>
                  <a:pt x="720" y="470"/>
                </a:cubicBezTo>
                <a:cubicBezTo>
                  <a:pt x="720" y="470"/>
                  <a:pt x="720" y="471"/>
                  <a:pt x="720" y="471"/>
                </a:cubicBezTo>
                <a:cubicBezTo>
                  <a:pt x="720" y="472"/>
                  <a:pt x="720" y="472"/>
                  <a:pt x="719" y="473"/>
                </a:cubicBezTo>
                <a:cubicBezTo>
                  <a:pt x="719" y="474"/>
                  <a:pt x="719" y="474"/>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19" y="475"/>
                  <a:pt x="719" y="475"/>
                  <a:pt x="719" y="475"/>
                </a:cubicBezTo>
                <a:cubicBezTo>
                  <a:pt x="720" y="475"/>
                  <a:pt x="720" y="475"/>
                  <a:pt x="720" y="475"/>
                </a:cubicBezTo>
                <a:moveTo>
                  <a:pt x="721" y="502"/>
                </a:moveTo>
                <a:cubicBezTo>
                  <a:pt x="721" y="502"/>
                  <a:pt x="723" y="495"/>
                  <a:pt x="723" y="494"/>
                </a:cubicBezTo>
                <a:cubicBezTo>
                  <a:pt x="722" y="495"/>
                  <a:pt x="722" y="495"/>
                  <a:pt x="721" y="497"/>
                </a:cubicBezTo>
                <a:cubicBezTo>
                  <a:pt x="721" y="497"/>
                  <a:pt x="721" y="497"/>
                  <a:pt x="721" y="497"/>
                </a:cubicBezTo>
                <a:cubicBezTo>
                  <a:pt x="723" y="492"/>
                  <a:pt x="723" y="492"/>
                  <a:pt x="723" y="492"/>
                </a:cubicBezTo>
                <a:cubicBezTo>
                  <a:pt x="723" y="492"/>
                  <a:pt x="723" y="492"/>
                  <a:pt x="723" y="492"/>
                </a:cubicBezTo>
                <a:cubicBezTo>
                  <a:pt x="722" y="491"/>
                  <a:pt x="722" y="491"/>
                  <a:pt x="722" y="491"/>
                </a:cubicBezTo>
                <a:cubicBezTo>
                  <a:pt x="723" y="490"/>
                  <a:pt x="723" y="489"/>
                  <a:pt x="723" y="488"/>
                </a:cubicBezTo>
                <a:cubicBezTo>
                  <a:pt x="724" y="486"/>
                  <a:pt x="724" y="484"/>
                  <a:pt x="725" y="482"/>
                </a:cubicBezTo>
                <a:cubicBezTo>
                  <a:pt x="724" y="482"/>
                  <a:pt x="724" y="482"/>
                  <a:pt x="724" y="482"/>
                </a:cubicBezTo>
                <a:cubicBezTo>
                  <a:pt x="724" y="482"/>
                  <a:pt x="724" y="482"/>
                  <a:pt x="724" y="482"/>
                </a:cubicBezTo>
                <a:cubicBezTo>
                  <a:pt x="724" y="480"/>
                  <a:pt x="725" y="477"/>
                  <a:pt x="726" y="474"/>
                </a:cubicBezTo>
                <a:cubicBezTo>
                  <a:pt x="725" y="475"/>
                  <a:pt x="725" y="475"/>
                  <a:pt x="725" y="475"/>
                </a:cubicBezTo>
                <a:cubicBezTo>
                  <a:pt x="725" y="475"/>
                  <a:pt x="725" y="475"/>
                  <a:pt x="725" y="475"/>
                </a:cubicBezTo>
                <a:cubicBezTo>
                  <a:pt x="725" y="475"/>
                  <a:pt x="724" y="474"/>
                  <a:pt x="725" y="473"/>
                </a:cubicBezTo>
                <a:cubicBezTo>
                  <a:pt x="725" y="472"/>
                  <a:pt x="725" y="472"/>
                  <a:pt x="725" y="472"/>
                </a:cubicBezTo>
                <a:cubicBezTo>
                  <a:pt x="725" y="471"/>
                  <a:pt x="725" y="464"/>
                  <a:pt x="725" y="461"/>
                </a:cubicBezTo>
                <a:cubicBezTo>
                  <a:pt x="725" y="461"/>
                  <a:pt x="725" y="461"/>
                  <a:pt x="725" y="457"/>
                </a:cubicBezTo>
                <a:cubicBezTo>
                  <a:pt x="725" y="457"/>
                  <a:pt x="724" y="458"/>
                  <a:pt x="724" y="458"/>
                </a:cubicBezTo>
                <a:cubicBezTo>
                  <a:pt x="724" y="458"/>
                  <a:pt x="723" y="456"/>
                  <a:pt x="723" y="455"/>
                </a:cubicBezTo>
                <a:cubicBezTo>
                  <a:pt x="722" y="455"/>
                  <a:pt x="722" y="456"/>
                  <a:pt x="722" y="458"/>
                </a:cubicBezTo>
                <a:cubicBezTo>
                  <a:pt x="722" y="461"/>
                  <a:pt x="722" y="461"/>
                  <a:pt x="722" y="465"/>
                </a:cubicBezTo>
                <a:cubicBezTo>
                  <a:pt x="723" y="468"/>
                  <a:pt x="721" y="470"/>
                  <a:pt x="721" y="473"/>
                </a:cubicBezTo>
                <a:cubicBezTo>
                  <a:pt x="721" y="473"/>
                  <a:pt x="721" y="473"/>
                  <a:pt x="721" y="473"/>
                </a:cubicBezTo>
                <a:cubicBezTo>
                  <a:pt x="722" y="474"/>
                  <a:pt x="722" y="474"/>
                  <a:pt x="722" y="474"/>
                </a:cubicBezTo>
                <a:cubicBezTo>
                  <a:pt x="722" y="475"/>
                  <a:pt x="721" y="478"/>
                  <a:pt x="721" y="481"/>
                </a:cubicBezTo>
                <a:cubicBezTo>
                  <a:pt x="721" y="481"/>
                  <a:pt x="720" y="481"/>
                  <a:pt x="720" y="482"/>
                </a:cubicBezTo>
                <a:cubicBezTo>
                  <a:pt x="720" y="485"/>
                  <a:pt x="720" y="488"/>
                  <a:pt x="719" y="491"/>
                </a:cubicBezTo>
                <a:cubicBezTo>
                  <a:pt x="719" y="494"/>
                  <a:pt x="718" y="497"/>
                  <a:pt x="717" y="500"/>
                </a:cubicBezTo>
                <a:cubicBezTo>
                  <a:pt x="716" y="506"/>
                  <a:pt x="715" y="512"/>
                  <a:pt x="713" y="517"/>
                </a:cubicBezTo>
                <a:cubicBezTo>
                  <a:pt x="714" y="516"/>
                  <a:pt x="715" y="515"/>
                  <a:pt x="715" y="514"/>
                </a:cubicBezTo>
                <a:cubicBezTo>
                  <a:pt x="715" y="514"/>
                  <a:pt x="716" y="513"/>
                  <a:pt x="716" y="513"/>
                </a:cubicBezTo>
                <a:cubicBezTo>
                  <a:pt x="716" y="513"/>
                  <a:pt x="718" y="508"/>
                  <a:pt x="719" y="506"/>
                </a:cubicBezTo>
                <a:cubicBezTo>
                  <a:pt x="719" y="506"/>
                  <a:pt x="719" y="506"/>
                  <a:pt x="719" y="505"/>
                </a:cubicBezTo>
                <a:cubicBezTo>
                  <a:pt x="720" y="503"/>
                  <a:pt x="720" y="503"/>
                  <a:pt x="720" y="503"/>
                </a:cubicBezTo>
                <a:cubicBezTo>
                  <a:pt x="720" y="504"/>
                  <a:pt x="720" y="504"/>
                  <a:pt x="720" y="504"/>
                </a:cubicBezTo>
                <a:cubicBezTo>
                  <a:pt x="720" y="503"/>
                  <a:pt x="720" y="503"/>
                  <a:pt x="721" y="502"/>
                </a:cubicBezTo>
                <a:moveTo>
                  <a:pt x="482" y="16"/>
                </a:moveTo>
                <a:cubicBezTo>
                  <a:pt x="480" y="15"/>
                  <a:pt x="479" y="15"/>
                  <a:pt x="479" y="15"/>
                </a:cubicBezTo>
                <a:cubicBezTo>
                  <a:pt x="479" y="15"/>
                  <a:pt x="479" y="15"/>
                  <a:pt x="479" y="15"/>
                </a:cubicBezTo>
                <a:cubicBezTo>
                  <a:pt x="478" y="15"/>
                  <a:pt x="478" y="15"/>
                  <a:pt x="478" y="15"/>
                </a:cubicBezTo>
                <a:cubicBezTo>
                  <a:pt x="478" y="15"/>
                  <a:pt x="478" y="15"/>
                  <a:pt x="478" y="15"/>
                </a:cubicBezTo>
                <a:cubicBezTo>
                  <a:pt x="478" y="15"/>
                  <a:pt x="478" y="15"/>
                  <a:pt x="478" y="15"/>
                </a:cubicBezTo>
                <a:cubicBezTo>
                  <a:pt x="479" y="15"/>
                  <a:pt x="479" y="15"/>
                  <a:pt x="479" y="15"/>
                </a:cubicBezTo>
                <a:cubicBezTo>
                  <a:pt x="480" y="15"/>
                  <a:pt x="480" y="15"/>
                  <a:pt x="481" y="15"/>
                </a:cubicBezTo>
                <a:cubicBezTo>
                  <a:pt x="481" y="15"/>
                  <a:pt x="481" y="15"/>
                  <a:pt x="481" y="15"/>
                </a:cubicBezTo>
                <a:cubicBezTo>
                  <a:pt x="481" y="16"/>
                  <a:pt x="482" y="16"/>
                  <a:pt x="482" y="16"/>
                </a:cubicBezTo>
                <a:cubicBezTo>
                  <a:pt x="483" y="16"/>
                  <a:pt x="483" y="16"/>
                  <a:pt x="483" y="16"/>
                </a:cubicBezTo>
                <a:cubicBezTo>
                  <a:pt x="483" y="16"/>
                  <a:pt x="483" y="16"/>
                  <a:pt x="483" y="16"/>
                </a:cubicBezTo>
                <a:cubicBezTo>
                  <a:pt x="483" y="16"/>
                  <a:pt x="482" y="16"/>
                  <a:pt x="482" y="16"/>
                </a:cubicBezTo>
                <a:moveTo>
                  <a:pt x="492" y="21"/>
                </a:moveTo>
                <a:cubicBezTo>
                  <a:pt x="492" y="20"/>
                  <a:pt x="488" y="19"/>
                  <a:pt x="488" y="19"/>
                </a:cubicBezTo>
                <a:cubicBezTo>
                  <a:pt x="488" y="19"/>
                  <a:pt x="488" y="19"/>
                  <a:pt x="488" y="19"/>
                </a:cubicBezTo>
                <a:cubicBezTo>
                  <a:pt x="489" y="20"/>
                  <a:pt x="490" y="20"/>
                  <a:pt x="490" y="20"/>
                </a:cubicBezTo>
                <a:cubicBezTo>
                  <a:pt x="491" y="20"/>
                  <a:pt x="491" y="20"/>
                  <a:pt x="491" y="21"/>
                </a:cubicBezTo>
                <a:cubicBezTo>
                  <a:pt x="491" y="20"/>
                  <a:pt x="491" y="20"/>
                  <a:pt x="491" y="20"/>
                </a:cubicBezTo>
                <a:cubicBezTo>
                  <a:pt x="491" y="20"/>
                  <a:pt x="492" y="21"/>
                  <a:pt x="492" y="21"/>
                </a:cubicBezTo>
                <a:cubicBezTo>
                  <a:pt x="492" y="21"/>
                  <a:pt x="492" y="21"/>
                  <a:pt x="492" y="21"/>
                </a:cubicBezTo>
                <a:moveTo>
                  <a:pt x="476" y="14"/>
                </a:moveTo>
                <a:cubicBezTo>
                  <a:pt x="475" y="14"/>
                  <a:pt x="475" y="14"/>
                  <a:pt x="474" y="14"/>
                </a:cubicBezTo>
                <a:cubicBezTo>
                  <a:pt x="474" y="13"/>
                  <a:pt x="473" y="13"/>
                  <a:pt x="473" y="13"/>
                </a:cubicBezTo>
                <a:cubicBezTo>
                  <a:pt x="473" y="13"/>
                  <a:pt x="473" y="13"/>
                  <a:pt x="473" y="13"/>
                </a:cubicBezTo>
                <a:cubicBezTo>
                  <a:pt x="469" y="12"/>
                  <a:pt x="468" y="12"/>
                  <a:pt x="467" y="12"/>
                </a:cubicBezTo>
                <a:cubicBezTo>
                  <a:pt x="468" y="12"/>
                  <a:pt x="469" y="12"/>
                  <a:pt x="469" y="12"/>
                </a:cubicBezTo>
                <a:cubicBezTo>
                  <a:pt x="469" y="12"/>
                  <a:pt x="469" y="12"/>
                  <a:pt x="469" y="12"/>
                </a:cubicBezTo>
                <a:cubicBezTo>
                  <a:pt x="467" y="12"/>
                  <a:pt x="465" y="11"/>
                  <a:pt x="463" y="11"/>
                </a:cubicBezTo>
                <a:cubicBezTo>
                  <a:pt x="463" y="11"/>
                  <a:pt x="463" y="11"/>
                  <a:pt x="463" y="11"/>
                </a:cubicBezTo>
                <a:cubicBezTo>
                  <a:pt x="465" y="12"/>
                  <a:pt x="468" y="12"/>
                  <a:pt x="470" y="13"/>
                </a:cubicBezTo>
                <a:cubicBezTo>
                  <a:pt x="470" y="13"/>
                  <a:pt x="470" y="13"/>
                  <a:pt x="470" y="13"/>
                </a:cubicBezTo>
                <a:cubicBezTo>
                  <a:pt x="482" y="17"/>
                  <a:pt x="482" y="17"/>
                  <a:pt x="483" y="17"/>
                </a:cubicBezTo>
                <a:cubicBezTo>
                  <a:pt x="482" y="16"/>
                  <a:pt x="480" y="16"/>
                  <a:pt x="479" y="15"/>
                </a:cubicBezTo>
                <a:cubicBezTo>
                  <a:pt x="480" y="16"/>
                  <a:pt x="480" y="16"/>
                  <a:pt x="480" y="16"/>
                </a:cubicBezTo>
                <a:cubicBezTo>
                  <a:pt x="480" y="16"/>
                  <a:pt x="480" y="16"/>
                  <a:pt x="480" y="16"/>
                </a:cubicBezTo>
                <a:cubicBezTo>
                  <a:pt x="479" y="15"/>
                  <a:pt x="479" y="15"/>
                  <a:pt x="478" y="15"/>
                </a:cubicBezTo>
                <a:cubicBezTo>
                  <a:pt x="479" y="15"/>
                  <a:pt x="479" y="15"/>
                  <a:pt x="479" y="15"/>
                </a:cubicBezTo>
                <a:cubicBezTo>
                  <a:pt x="478" y="15"/>
                  <a:pt x="478" y="15"/>
                  <a:pt x="478" y="15"/>
                </a:cubicBezTo>
                <a:cubicBezTo>
                  <a:pt x="478" y="15"/>
                  <a:pt x="478" y="15"/>
                  <a:pt x="478" y="15"/>
                </a:cubicBezTo>
                <a:cubicBezTo>
                  <a:pt x="478" y="15"/>
                  <a:pt x="477" y="14"/>
                  <a:pt x="476" y="14"/>
                </a:cubicBezTo>
                <a:moveTo>
                  <a:pt x="460" y="10"/>
                </a:moveTo>
                <a:cubicBezTo>
                  <a:pt x="455" y="9"/>
                  <a:pt x="455" y="9"/>
                  <a:pt x="455" y="9"/>
                </a:cubicBezTo>
                <a:cubicBezTo>
                  <a:pt x="455" y="9"/>
                  <a:pt x="456" y="9"/>
                  <a:pt x="457" y="10"/>
                </a:cubicBezTo>
                <a:cubicBezTo>
                  <a:pt x="457" y="10"/>
                  <a:pt x="457" y="10"/>
                  <a:pt x="455" y="9"/>
                </a:cubicBezTo>
                <a:cubicBezTo>
                  <a:pt x="454" y="9"/>
                  <a:pt x="454" y="9"/>
                  <a:pt x="453" y="9"/>
                </a:cubicBezTo>
                <a:cubicBezTo>
                  <a:pt x="453" y="9"/>
                  <a:pt x="453" y="9"/>
                  <a:pt x="453" y="9"/>
                </a:cubicBezTo>
                <a:cubicBezTo>
                  <a:pt x="454" y="9"/>
                  <a:pt x="455" y="9"/>
                  <a:pt x="456" y="10"/>
                </a:cubicBezTo>
                <a:cubicBezTo>
                  <a:pt x="455" y="10"/>
                  <a:pt x="455" y="10"/>
                  <a:pt x="455" y="10"/>
                </a:cubicBezTo>
                <a:cubicBezTo>
                  <a:pt x="456" y="10"/>
                  <a:pt x="457" y="10"/>
                  <a:pt x="458" y="10"/>
                </a:cubicBezTo>
                <a:cubicBezTo>
                  <a:pt x="457" y="10"/>
                  <a:pt x="457" y="10"/>
                  <a:pt x="457" y="10"/>
                </a:cubicBezTo>
                <a:cubicBezTo>
                  <a:pt x="458" y="11"/>
                  <a:pt x="459" y="11"/>
                  <a:pt x="460" y="11"/>
                </a:cubicBezTo>
                <a:cubicBezTo>
                  <a:pt x="461" y="11"/>
                  <a:pt x="461" y="11"/>
                  <a:pt x="461" y="11"/>
                </a:cubicBezTo>
                <a:cubicBezTo>
                  <a:pt x="462" y="11"/>
                  <a:pt x="462" y="11"/>
                  <a:pt x="466" y="13"/>
                </a:cubicBezTo>
                <a:cubicBezTo>
                  <a:pt x="467" y="13"/>
                  <a:pt x="467" y="13"/>
                  <a:pt x="467" y="13"/>
                </a:cubicBezTo>
                <a:cubicBezTo>
                  <a:pt x="468" y="13"/>
                  <a:pt x="469" y="13"/>
                  <a:pt x="470" y="13"/>
                </a:cubicBezTo>
                <a:cubicBezTo>
                  <a:pt x="470" y="13"/>
                  <a:pt x="470" y="13"/>
                  <a:pt x="470" y="13"/>
                </a:cubicBezTo>
                <a:cubicBezTo>
                  <a:pt x="471" y="13"/>
                  <a:pt x="471" y="13"/>
                  <a:pt x="471" y="13"/>
                </a:cubicBezTo>
                <a:cubicBezTo>
                  <a:pt x="471" y="13"/>
                  <a:pt x="471" y="13"/>
                  <a:pt x="471" y="13"/>
                </a:cubicBezTo>
                <a:cubicBezTo>
                  <a:pt x="470" y="13"/>
                  <a:pt x="470" y="13"/>
                  <a:pt x="469" y="13"/>
                </a:cubicBezTo>
                <a:cubicBezTo>
                  <a:pt x="468" y="12"/>
                  <a:pt x="467" y="12"/>
                  <a:pt x="466" y="12"/>
                </a:cubicBezTo>
                <a:cubicBezTo>
                  <a:pt x="464" y="12"/>
                  <a:pt x="462" y="11"/>
                  <a:pt x="460" y="10"/>
                </a:cubicBezTo>
                <a:moveTo>
                  <a:pt x="445" y="7"/>
                </a:moveTo>
                <a:cubicBezTo>
                  <a:pt x="444" y="7"/>
                  <a:pt x="444" y="7"/>
                  <a:pt x="444" y="7"/>
                </a:cubicBezTo>
                <a:cubicBezTo>
                  <a:pt x="444" y="7"/>
                  <a:pt x="444" y="7"/>
                  <a:pt x="444" y="7"/>
                </a:cubicBezTo>
                <a:cubicBezTo>
                  <a:pt x="443" y="7"/>
                  <a:pt x="443" y="7"/>
                  <a:pt x="443" y="7"/>
                </a:cubicBezTo>
                <a:cubicBezTo>
                  <a:pt x="440" y="6"/>
                  <a:pt x="439" y="6"/>
                  <a:pt x="438" y="6"/>
                </a:cubicBezTo>
                <a:cubicBezTo>
                  <a:pt x="440" y="6"/>
                  <a:pt x="441" y="6"/>
                  <a:pt x="442" y="7"/>
                </a:cubicBezTo>
                <a:cubicBezTo>
                  <a:pt x="442" y="7"/>
                  <a:pt x="442" y="7"/>
                  <a:pt x="442" y="7"/>
                </a:cubicBezTo>
                <a:cubicBezTo>
                  <a:pt x="444" y="7"/>
                  <a:pt x="445" y="7"/>
                  <a:pt x="447" y="8"/>
                </a:cubicBezTo>
                <a:cubicBezTo>
                  <a:pt x="447" y="8"/>
                  <a:pt x="447" y="8"/>
                  <a:pt x="447" y="8"/>
                </a:cubicBezTo>
                <a:cubicBezTo>
                  <a:pt x="450" y="9"/>
                  <a:pt x="450" y="9"/>
                  <a:pt x="450" y="9"/>
                </a:cubicBezTo>
                <a:cubicBezTo>
                  <a:pt x="450" y="9"/>
                  <a:pt x="450" y="9"/>
                  <a:pt x="450" y="9"/>
                </a:cubicBezTo>
                <a:cubicBezTo>
                  <a:pt x="450" y="9"/>
                  <a:pt x="450" y="9"/>
                  <a:pt x="450" y="9"/>
                </a:cubicBezTo>
                <a:cubicBezTo>
                  <a:pt x="451" y="9"/>
                  <a:pt x="452" y="9"/>
                  <a:pt x="452" y="9"/>
                </a:cubicBezTo>
                <a:cubicBezTo>
                  <a:pt x="454" y="9"/>
                  <a:pt x="454" y="9"/>
                  <a:pt x="454" y="9"/>
                </a:cubicBezTo>
                <a:cubicBezTo>
                  <a:pt x="454" y="9"/>
                  <a:pt x="453" y="9"/>
                  <a:pt x="452" y="9"/>
                </a:cubicBezTo>
                <a:cubicBezTo>
                  <a:pt x="453" y="9"/>
                  <a:pt x="453" y="9"/>
                  <a:pt x="453" y="9"/>
                </a:cubicBezTo>
                <a:cubicBezTo>
                  <a:pt x="452" y="9"/>
                  <a:pt x="452" y="9"/>
                  <a:pt x="451" y="9"/>
                </a:cubicBezTo>
                <a:cubicBezTo>
                  <a:pt x="451" y="8"/>
                  <a:pt x="451" y="8"/>
                  <a:pt x="451" y="8"/>
                </a:cubicBezTo>
                <a:cubicBezTo>
                  <a:pt x="451" y="8"/>
                  <a:pt x="451" y="8"/>
                  <a:pt x="449" y="8"/>
                </a:cubicBezTo>
                <a:cubicBezTo>
                  <a:pt x="448" y="8"/>
                  <a:pt x="447" y="7"/>
                  <a:pt x="446" y="7"/>
                </a:cubicBezTo>
                <a:cubicBezTo>
                  <a:pt x="446" y="7"/>
                  <a:pt x="446" y="7"/>
                  <a:pt x="446" y="7"/>
                </a:cubicBezTo>
                <a:cubicBezTo>
                  <a:pt x="446" y="7"/>
                  <a:pt x="445" y="7"/>
                  <a:pt x="445" y="7"/>
                </a:cubicBezTo>
                <a:moveTo>
                  <a:pt x="459" y="11"/>
                </a:moveTo>
                <a:cubicBezTo>
                  <a:pt x="458" y="10"/>
                  <a:pt x="458" y="10"/>
                  <a:pt x="458" y="10"/>
                </a:cubicBezTo>
                <a:cubicBezTo>
                  <a:pt x="457" y="10"/>
                  <a:pt x="457" y="10"/>
                  <a:pt x="457" y="10"/>
                </a:cubicBezTo>
                <a:cubicBezTo>
                  <a:pt x="456" y="10"/>
                  <a:pt x="456" y="10"/>
                  <a:pt x="456" y="10"/>
                </a:cubicBezTo>
                <a:cubicBezTo>
                  <a:pt x="456" y="10"/>
                  <a:pt x="456" y="10"/>
                  <a:pt x="456" y="10"/>
                </a:cubicBezTo>
                <a:cubicBezTo>
                  <a:pt x="455" y="10"/>
                  <a:pt x="454" y="10"/>
                  <a:pt x="454" y="10"/>
                </a:cubicBezTo>
                <a:cubicBezTo>
                  <a:pt x="454" y="10"/>
                  <a:pt x="454" y="10"/>
                  <a:pt x="454" y="10"/>
                </a:cubicBezTo>
                <a:cubicBezTo>
                  <a:pt x="453" y="9"/>
                  <a:pt x="453" y="9"/>
                  <a:pt x="453" y="9"/>
                </a:cubicBezTo>
                <a:cubicBezTo>
                  <a:pt x="454" y="10"/>
                  <a:pt x="454" y="10"/>
                  <a:pt x="454" y="10"/>
                </a:cubicBezTo>
                <a:cubicBezTo>
                  <a:pt x="454" y="10"/>
                  <a:pt x="454" y="10"/>
                  <a:pt x="454" y="10"/>
                </a:cubicBezTo>
                <a:cubicBezTo>
                  <a:pt x="454" y="10"/>
                  <a:pt x="454" y="10"/>
                  <a:pt x="454" y="10"/>
                </a:cubicBezTo>
                <a:cubicBezTo>
                  <a:pt x="457" y="10"/>
                  <a:pt x="457" y="10"/>
                  <a:pt x="458" y="11"/>
                </a:cubicBezTo>
                <a:cubicBezTo>
                  <a:pt x="458" y="11"/>
                  <a:pt x="458" y="11"/>
                  <a:pt x="458" y="11"/>
                </a:cubicBezTo>
                <a:cubicBezTo>
                  <a:pt x="458" y="11"/>
                  <a:pt x="459" y="11"/>
                  <a:pt x="460" y="11"/>
                </a:cubicBezTo>
                <a:cubicBezTo>
                  <a:pt x="460" y="11"/>
                  <a:pt x="460" y="11"/>
                  <a:pt x="460" y="11"/>
                </a:cubicBezTo>
                <a:cubicBezTo>
                  <a:pt x="460" y="11"/>
                  <a:pt x="459" y="11"/>
                  <a:pt x="459" y="11"/>
                </a:cubicBezTo>
                <a:moveTo>
                  <a:pt x="440" y="6"/>
                </a:moveTo>
                <a:cubicBezTo>
                  <a:pt x="440" y="6"/>
                  <a:pt x="437" y="6"/>
                  <a:pt x="436" y="6"/>
                </a:cubicBezTo>
                <a:cubicBezTo>
                  <a:pt x="437" y="6"/>
                  <a:pt x="437" y="6"/>
                  <a:pt x="437" y="6"/>
                </a:cubicBezTo>
                <a:cubicBezTo>
                  <a:pt x="437" y="6"/>
                  <a:pt x="436" y="6"/>
                  <a:pt x="436" y="6"/>
                </a:cubicBezTo>
                <a:cubicBezTo>
                  <a:pt x="437" y="6"/>
                  <a:pt x="437" y="6"/>
                  <a:pt x="437" y="6"/>
                </a:cubicBezTo>
                <a:cubicBezTo>
                  <a:pt x="438" y="6"/>
                  <a:pt x="439" y="6"/>
                  <a:pt x="440" y="6"/>
                </a:cubicBezTo>
                <a:cubicBezTo>
                  <a:pt x="440" y="7"/>
                  <a:pt x="441" y="7"/>
                  <a:pt x="442" y="7"/>
                </a:cubicBezTo>
                <a:cubicBezTo>
                  <a:pt x="442" y="7"/>
                  <a:pt x="442" y="7"/>
                  <a:pt x="442" y="7"/>
                </a:cubicBezTo>
                <a:cubicBezTo>
                  <a:pt x="441" y="7"/>
                  <a:pt x="441" y="7"/>
                  <a:pt x="440" y="6"/>
                </a:cubicBezTo>
                <a:moveTo>
                  <a:pt x="487" y="60"/>
                </a:moveTo>
                <a:cubicBezTo>
                  <a:pt x="487" y="59"/>
                  <a:pt x="487" y="59"/>
                  <a:pt x="486" y="59"/>
                </a:cubicBezTo>
                <a:cubicBezTo>
                  <a:pt x="485" y="59"/>
                  <a:pt x="485" y="59"/>
                  <a:pt x="485" y="59"/>
                </a:cubicBezTo>
                <a:cubicBezTo>
                  <a:pt x="484" y="58"/>
                  <a:pt x="484" y="58"/>
                  <a:pt x="484" y="58"/>
                </a:cubicBezTo>
                <a:cubicBezTo>
                  <a:pt x="483" y="58"/>
                  <a:pt x="482" y="58"/>
                  <a:pt x="480" y="58"/>
                </a:cubicBezTo>
                <a:cubicBezTo>
                  <a:pt x="481" y="58"/>
                  <a:pt x="481" y="58"/>
                  <a:pt x="481" y="58"/>
                </a:cubicBezTo>
                <a:cubicBezTo>
                  <a:pt x="482" y="59"/>
                  <a:pt x="482" y="59"/>
                  <a:pt x="482" y="59"/>
                </a:cubicBezTo>
                <a:cubicBezTo>
                  <a:pt x="483" y="60"/>
                  <a:pt x="483" y="61"/>
                  <a:pt x="484" y="62"/>
                </a:cubicBezTo>
                <a:cubicBezTo>
                  <a:pt x="485" y="62"/>
                  <a:pt x="485" y="62"/>
                  <a:pt x="486" y="62"/>
                </a:cubicBezTo>
                <a:cubicBezTo>
                  <a:pt x="487" y="62"/>
                  <a:pt x="486" y="62"/>
                  <a:pt x="486" y="61"/>
                </a:cubicBezTo>
                <a:cubicBezTo>
                  <a:pt x="486" y="61"/>
                  <a:pt x="486" y="61"/>
                  <a:pt x="486" y="61"/>
                </a:cubicBezTo>
                <a:cubicBezTo>
                  <a:pt x="486" y="61"/>
                  <a:pt x="486" y="61"/>
                  <a:pt x="486" y="61"/>
                </a:cubicBezTo>
                <a:cubicBezTo>
                  <a:pt x="487" y="61"/>
                  <a:pt x="487" y="61"/>
                  <a:pt x="487" y="61"/>
                </a:cubicBezTo>
                <a:cubicBezTo>
                  <a:pt x="487" y="61"/>
                  <a:pt x="487" y="61"/>
                  <a:pt x="487" y="61"/>
                </a:cubicBezTo>
                <a:cubicBezTo>
                  <a:pt x="487" y="60"/>
                  <a:pt x="487" y="60"/>
                  <a:pt x="487" y="60"/>
                </a:cubicBezTo>
                <a:moveTo>
                  <a:pt x="473" y="23"/>
                </a:moveTo>
                <a:cubicBezTo>
                  <a:pt x="471" y="22"/>
                  <a:pt x="471" y="22"/>
                  <a:pt x="468" y="21"/>
                </a:cubicBezTo>
                <a:cubicBezTo>
                  <a:pt x="468" y="21"/>
                  <a:pt x="468" y="21"/>
                  <a:pt x="468" y="21"/>
                </a:cubicBezTo>
                <a:cubicBezTo>
                  <a:pt x="468" y="21"/>
                  <a:pt x="468" y="21"/>
                  <a:pt x="468" y="21"/>
                </a:cubicBezTo>
                <a:cubicBezTo>
                  <a:pt x="468" y="21"/>
                  <a:pt x="468" y="21"/>
                  <a:pt x="467" y="21"/>
                </a:cubicBezTo>
                <a:cubicBezTo>
                  <a:pt x="468" y="22"/>
                  <a:pt x="469" y="22"/>
                  <a:pt x="470" y="23"/>
                </a:cubicBezTo>
                <a:cubicBezTo>
                  <a:pt x="470" y="23"/>
                  <a:pt x="470" y="23"/>
                  <a:pt x="470" y="23"/>
                </a:cubicBezTo>
                <a:cubicBezTo>
                  <a:pt x="469" y="23"/>
                  <a:pt x="469" y="23"/>
                  <a:pt x="469" y="23"/>
                </a:cubicBezTo>
                <a:cubicBezTo>
                  <a:pt x="469" y="23"/>
                  <a:pt x="470" y="23"/>
                  <a:pt x="470" y="23"/>
                </a:cubicBezTo>
                <a:cubicBezTo>
                  <a:pt x="469" y="23"/>
                  <a:pt x="469" y="23"/>
                  <a:pt x="469" y="23"/>
                </a:cubicBezTo>
                <a:cubicBezTo>
                  <a:pt x="469" y="24"/>
                  <a:pt x="469" y="24"/>
                  <a:pt x="469" y="24"/>
                </a:cubicBezTo>
                <a:cubicBezTo>
                  <a:pt x="469" y="24"/>
                  <a:pt x="469" y="24"/>
                  <a:pt x="469" y="24"/>
                </a:cubicBezTo>
                <a:cubicBezTo>
                  <a:pt x="469" y="24"/>
                  <a:pt x="469" y="24"/>
                  <a:pt x="469" y="24"/>
                </a:cubicBezTo>
                <a:cubicBezTo>
                  <a:pt x="468" y="24"/>
                  <a:pt x="468" y="24"/>
                  <a:pt x="467" y="24"/>
                </a:cubicBezTo>
                <a:cubicBezTo>
                  <a:pt x="467" y="24"/>
                  <a:pt x="467" y="24"/>
                  <a:pt x="467" y="24"/>
                </a:cubicBezTo>
                <a:cubicBezTo>
                  <a:pt x="467" y="24"/>
                  <a:pt x="467" y="24"/>
                  <a:pt x="467" y="24"/>
                </a:cubicBezTo>
                <a:cubicBezTo>
                  <a:pt x="466" y="24"/>
                  <a:pt x="466" y="24"/>
                  <a:pt x="466" y="24"/>
                </a:cubicBezTo>
                <a:cubicBezTo>
                  <a:pt x="466" y="24"/>
                  <a:pt x="466" y="24"/>
                  <a:pt x="466" y="24"/>
                </a:cubicBezTo>
                <a:cubicBezTo>
                  <a:pt x="466" y="25"/>
                  <a:pt x="466" y="25"/>
                  <a:pt x="468" y="26"/>
                </a:cubicBezTo>
                <a:cubicBezTo>
                  <a:pt x="467" y="26"/>
                  <a:pt x="466" y="26"/>
                  <a:pt x="466" y="26"/>
                </a:cubicBezTo>
                <a:cubicBezTo>
                  <a:pt x="466" y="26"/>
                  <a:pt x="466" y="26"/>
                  <a:pt x="467" y="27"/>
                </a:cubicBezTo>
                <a:cubicBezTo>
                  <a:pt x="467" y="27"/>
                  <a:pt x="467" y="27"/>
                  <a:pt x="467" y="27"/>
                </a:cubicBezTo>
                <a:cubicBezTo>
                  <a:pt x="467" y="27"/>
                  <a:pt x="467" y="27"/>
                  <a:pt x="466" y="28"/>
                </a:cubicBezTo>
                <a:cubicBezTo>
                  <a:pt x="466" y="28"/>
                  <a:pt x="466" y="28"/>
                  <a:pt x="469" y="30"/>
                </a:cubicBezTo>
                <a:cubicBezTo>
                  <a:pt x="468" y="30"/>
                  <a:pt x="467" y="29"/>
                  <a:pt x="467" y="30"/>
                </a:cubicBezTo>
                <a:cubicBezTo>
                  <a:pt x="468" y="30"/>
                  <a:pt x="469" y="31"/>
                  <a:pt x="470" y="32"/>
                </a:cubicBezTo>
                <a:cubicBezTo>
                  <a:pt x="470" y="33"/>
                  <a:pt x="470" y="33"/>
                  <a:pt x="470" y="33"/>
                </a:cubicBezTo>
                <a:cubicBezTo>
                  <a:pt x="471" y="33"/>
                  <a:pt x="471" y="33"/>
                  <a:pt x="472" y="34"/>
                </a:cubicBezTo>
                <a:cubicBezTo>
                  <a:pt x="471" y="34"/>
                  <a:pt x="471" y="33"/>
                  <a:pt x="470" y="34"/>
                </a:cubicBezTo>
                <a:cubicBezTo>
                  <a:pt x="470" y="34"/>
                  <a:pt x="470" y="34"/>
                  <a:pt x="470" y="35"/>
                </a:cubicBezTo>
                <a:cubicBezTo>
                  <a:pt x="470" y="35"/>
                  <a:pt x="472" y="37"/>
                  <a:pt x="472" y="36"/>
                </a:cubicBezTo>
                <a:cubicBezTo>
                  <a:pt x="472" y="36"/>
                  <a:pt x="472" y="36"/>
                  <a:pt x="474" y="37"/>
                </a:cubicBezTo>
                <a:cubicBezTo>
                  <a:pt x="474" y="37"/>
                  <a:pt x="474" y="37"/>
                  <a:pt x="474" y="37"/>
                </a:cubicBezTo>
                <a:cubicBezTo>
                  <a:pt x="475" y="37"/>
                  <a:pt x="475" y="37"/>
                  <a:pt x="475" y="37"/>
                </a:cubicBezTo>
                <a:cubicBezTo>
                  <a:pt x="474" y="38"/>
                  <a:pt x="473" y="37"/>
                  <a:pt x="473" y="38"/>
                </a:cubicBezTo>
                <a:cubicBezTo>
                  <a:pt x="473" y="38"/>
                  <a:pt x="474" y="39"/>
                  <a:pt x="475" y="39"/>
                </a:cubicBezTo>
                <a:cubicBezTo>
                  <a:pt x="474" y="39"/>
                  <a:pt x="473" y="39"/>
                  <a:pt x="473" y="40"/>
                </a:cubicBezTo>
                <a:cubicBezTo>
                  <a:pt x="474" y="41"/>
                  <a:pt x="475" y="41"/>
                  <a:pt x="475" y="42"/>
                </a:cubicBezTo>
                <a:cubicBezTo>
                  <a:pt x="475" y="42"/>
                  <a:pt x="475" y="42"/>
                  <a:pt x="476" y="43"/>
                </a:cubicBezTo>
                <a:cubicBezTo>
                  <a:pt x="475" y="43"/>
                  <a:pt x="475" y="43"/>
                  <a:pt x="475" y="43"/>
                </a:cubicBezTo>
                <a:cubicBezTo>
                  <a:pt x="475" y="43"/>
                  <a:pt x="475" y="43"/>
                  <a:pt x="476" y="44"/>
                </a:cubicBezTo>
                <a:cubicBezTo>
                  <a:pt x="476" y="44"/>
                  <a:pt x="476" y="44"/>
                  <a:pt x="476" y="44"/>
                </a:cubicBezTo>
                <a:cubicBezTo>
                  <a:pt x="477" y="46"/>
                  <a:pt x="478" y="46"/>
                  <a:pt x="479" y="47"/>
                </a:cubicBezTo>
                <a:cubicBezTo>
                  <a:pt x="479" y="47"/>
                  <a:pt x="480" y="47"/>
                  <a:pt x="480" y="47"/>
                </a:cubicBezTo>
                <a:cubicBezTo>
                  <a:pt x="480" y="47"/>
                  <a:pt x="480" y="47"/>
                  <a:pt x="480" y="47"/>
                </a:cubicBezTo>
                <a:cubicBezTo>
                  <a:pt x="480" y="47"/>
                  <a:pt x="480" y="47"/>
                  <a:pt x="480" y="47"/>
                </a:cubicBezTo>
                <a:cubicBezTo>
                  <a:pt x="481" y="47"/>
                  <a:pt x="481" y="47"/>
                  <a:pt x="482" y="48"/>
                </a:cubicBezTo>
                <a:cubicBezTo>
                  <a:pt x="482" y="47"/>
                  <a:pt x="482" y="47"/>
                  <a:pt x="481" y="47"/>
                </a:cubicBezTo>
                <a:cubicBezTo>
                  <a:pt x="484" y="48"/>
                  <a:pt x="485" y="48"/>
                  <a:pt x="486" y="49"/>
                </a:cubicBezTo>
                <a:cubicBezTo>
                  <a:pt x="486" y="50"/>
                  <a:pt x="486" y="50"/>
                  <a:pt x="486" y="50"/>
                </a:cubicBezTo>
                <a:cubicBezTo>
                  <a:pt x="487" y="51"/>
                  <a:pt x="487" y="51"/>
                  <a:pt x="487" y="51"/>
                </a:cubicBezTo>
                <a:cubicBezTo>
                  <a:pt x="488" y="51"/>
                  <a:pt x="488" y="51"/>
                  <a:pt x="488" y="51"/>
                </a:cubicBezTo>
                <a:cubicBezTo>
                  <a:pt x="488" y="51"/>
                  <a:pt x="489" y="51"/>
                  <a:pt x="490" y="51"/>
                </a:cubicBezTo>
                <a:cubicBezTo>
                  <a:pt x="492" y="51"/>
                  <a:pt x="494" y="52"/>
                  <a:pt x="495" y="52"/>
                </a:cubicBezTo>
                <a:cubicBezTo>
                  <a:pt x="495" y="52"/>
                  <a:pt x="496" y="52"/>
                  <a:pt x="496" y="52"/>
                </a:cubicBezTo>
                <a:cubicBezTo>
                  <a:pt x="496" y="52"/>
                  <a:pt x="496" y="52"/>
                  <a:pt x="497" y="52"/>
                </a:cubicBezTo>
                <a:cubicBezTo>
                  <a:pt x="496" y="52"/>
                  <a:pt x="496" y="51"/>
                  <a:pt x="495" y="51"/>
                </a:cubicBezTo>
                <a:cubicBezTo>
                  <a:pt x="495" y="51"/>
                  <a:pt x="495" y="51"/>
                  <a:pt x="487" y="46"/>
                </a:cubicBezTo>
                <a:cubicBezTo>
                  <a:pt x="486" y="45"/>
                  <a:pt x="484" y="44"/>
                  <a:pt x="483" y="43"/>
                </a:cubicBezTo>
                <a:cubicBezTo>
                  <a:pt x="483" y="43"/>
                  <a:pt x="483" y="43"/>
                  <a:pt x="483" y="43"/>
                </a:cubicBezTo>
                <a:cubicBezTo>
                  <a:pt x="483" y="42"/>
                  <a:pt x="483" y="42"/>
                  <a:pt x="481" y="41"/>
                </a:cubicBezTo>
                <a:cubicBezTo>
                  <a:pt x="480" y="40"/>
                  <a:pt x="480" y="40"/>
                  <a:pt x="480" y="40"/>
                </a:cubicBezTo>
                <a:cubicBezTo>
                  <a:pt x="480" y="40"/>
                  <a:pt x="480" y="40"/>
                  <a:pt x="480" y="40"/>
                </a:cubicBezTo>
                <a:cubicBezTo>
                  <a:pt x="480" y="39"/>
                  <a:pt x="480" y="39"/>
                  <a:pt x="479" y="39"/>
                </a:cubicBezTo>
                <a:cubicBezTo>
                  <a:pt x="479" y="38"/>
                  <a:pt x="479" y="38"/>
                  <a:pt x="479" y="38"/>
                </a:cubicBezTo>
                <a:cubicBezTo>
                  <a:pt x="479" y="38"/>
                  <a:pt x="479" y="38"/>
                  <a:pt x="479" y="38"/>
                </a:cubicBezTo>
                <a:cubicBezTo>
                  <a:pt x="479" y="38"/>
                  <a:pt x="479" y="38"/>
                  <a:pt x="479" y="38"/>
                </a:cubicBezTo>
                <a:cubicBezTo>
                  <a:pt x="479" y="37"/>
                  <a:pt x="479" y="37"/>
                  <a:pt x="479" y="37"/>
                </a:cubicBezTo>
                <a:cubicBezTo>
                  <a:pt x="479" y="37"/>
                  <a:pt x="479" y="37"/>
                  <a:pt x="479" y="37"/>
                </a:cubicBezTo>
                <a:cubicBezTo>
                  <a:pt x="479" y="37"/>
                  <a:pt x="479" y="37"/>
                  <a:pt x="478" y="36"/>
                </a:cubicBezTo>
                <a:cubicBezTo>
                  <a:pt x="478" y="35"/>
                  <a:pt x="477" y="35"/>
                  <a:pt x="477" y="35"/>
                </a:cubicBezTo>
                <a:cubicBezTo>
                  <a:pt x="477" y="35"/>
                  <a:pt x="477" y="35"/>
                  <a:pt x="477" y="35"/>
                </a:cubicBezTo>
                <a:cubicBezTo>
                  <a:pt x="477" y="34"/>
                  <a:pt x="475" y="33"/>
                  <a:pt x="474" y="32"/>
                </a:cubicBezTo>
                <a:cubicBezTo>
                  <a:pt x="475" y="32"/>
                  <a:pt x="475" y="32"/>
                  <a:pt x="476" y="32"/>
                </a:cubicBezTo>
                <a:cubicBezTo>
                  <a:pt x="475" y="31"/>
                  <a:pt x="475" y="31"/>
                  <a:pt x="475" y="31"/>
                </a:cubicBezTo>
                <a:cubicBezTo>
                  <a:pt x="476" y="31"/>
                  <a:pt x="476" y="31"/>
                  <a:pt x="476" y="31"/>
                </a:cubicBezTo>
                <a:cubicBezTo>
                  <a:pt x="475" y="31"/>
                  <a:pt x="475" y="31"/>
                  <a:pt x="475" y="31"/>
                </a:cubicBezTo>
                <a:cubicBezTo>
                  <a:pt x="475" y="30"/>
                  <a:pt x="475" y="30"/>
                  <a:pt x="475" y="30"/>
                </a:cubicBezTo>
                <a:cubicBezTo>
                  <a:pt x="475" y="30"/>
                  <a:pt x="475" y="30"/>
                  <a:pt x="475" y="30"/>
                </a:cubicBezTo>
                <a:cubicBezTo>
                  <a:pt x="475" y="29"/>
                  <a:pt x="473" y="29"/>
                  <a:pt x="472" y="28"/>
                </a:cubicBezTo>
                <a:cubicBezTo>
                  <a:pt x="473" y="27"/>
                  <a:pt x="473" y="28"/>
                  <a:pt x="474" y="28"/>
                </a:cubicBezTo>
                <a:cubicBezTo>
                  <a:pt x="474" y="27"/>
                  <a:pt x="473" y="27"/>
                  <a:pt x="473" y="27"/>
                </a:cubicBezTo>
                <a:cubicBezTo>
                  <a:pt x="473" y="27"/>
                  <a:pt x="473" y="27"/>
                  <a:pt x="473" y="27"/>
                </a:cubicBezTo>
                <a:cubicBezTo>
                  <a:pt x="473" y="26"/>
                  <a:pt x="473" y="26"/>
                  <a:pt x="473" y="26"/>
                </a:cubicBezTo>
                <a:cubicBezTo>
                  <a:pt x="474" y="26"/>
                  <a:pt x="474" y="26"/>
                  <a:pt x="475" y="26"/>
                </a:cubicBezTo>
                <a:cubicBezTo>
                  <a:pt x="475" y="26"/>
                  <a:pt x="474" y="26"/>
                  <a:pt x="474" y="26"/>
                </a:cubicBezTo>
                <a:cubicBezTo>
                  <a:pt x="475" y="25"/>
                  <a:pt x="475" y="25"/>
                  <a:pt x="475" y="25"/>
                </a:cubicBezTo>
                <a:cubicBezTo>
                  <a:pt x="474" y="25"/>
                  <a:pt x="474" y="25"/>
                  <a:pt x="474" y="25"/>
                </a:cubicBezTo>
                <a:cubicBezTo>
                  <a:pt x="475" y="25"/>
                  <a:pt x="475" y="25"/>
                  <a:pt x="476" y="25"/>
                </a:cubicBezTo>
                <a:cubicBezTo>
                  <a:pt x="475" y="24"/>
                  <a:pt x="475" y="24"/>
                  <a:pt x="473" y="23"/>
                </a:cubicBezTo>
                <a:cubicBezTo>
                  <a:pt x="473" y="23"/>
                  <a:pt x="473" y="23"/>
                  <a:pt x="473" y="23"/>
                </a:cubicBezTo>
                <a:cubicBezTo>
                  <a:pt x="474" y="23"/>
                  <a:pt x="474" y="23"/>
                  <a:pt x="474" y="23"/>
                </a:cubicBezTo>
                <a:cubicBezTo>
                  <a:pt x="474" y="23"/>
                  <a:pt x="473" y="23"/>
                  <a:pt x="473" y="23"/>
                </a:cubicBezTo>
                <a:moveTo>
                  <a:pt x="504" y="38"/>
                </a:moveTo>
                <a:cubicBezTo>
                  <a:pt x="503" y="37"/>
                  <a:pt x="501" y="36"/>
                  <a:pt x="501" y="36"/>
                </a:cubicBezTo>
                <a:cubicBezTo>
                  <a:pt x="500" y="36"/>
                  <a:pt x="500" y="36"/>
                  <a:pt x="500" y="36"/>
                </a:cubicBezTo>
                <a:cubicBezTo>
                  <a:pt x="500" y="36"/>
                  <a:pt x="500" y="36"/>
                  <a:pt x="500" y="36"/>
                </a:cubicBezTo>
                <a:cubicBezTo>
                  <a:pt x="501" y="37"/>
                  <a:pt x="501" y="37"/>
                  <a:pt x="501" y="37"/>
                </a:cubicBezTo>
                <a:cubicBezTo>
                  <a:pt x="502" y="38"/>
                  <a:pt x="502" y="38"/>
                  <a:pt x="502" y="38"/>
                </a:cubicBezTo>
                <a:cubicBezTo>
                  <a:pt x="503" y="39"/>
                  <a:pt x="503" y="39"/>
                  <a:pt x="503" y="39"/>
                </a:cubicBezTo>
                <a:cubicBezTo>
                  <a:pt x="504" y="39"/>
                  <a:pt x="504" y="39"/>
                  <a:pt x="504" y="39"/>
                </a:cubicBezTo>
                <a:cubicBezTo>
                  <a:pt x="504" y="39"/>
                  <a:pt x="504" y="39"/>
                  <a:pt x="504" y="39"/>
                </a:cubicBezTo>
                <a:cubicBezTo>
                  <a:pt x="504" y="39"/>
                  <a:pt x="504" y="39"/>
                  <a:pt x="504" y="39"/>
                </a:cubicBezTo>
                <a:cubicBezTo>
                  <a:pt x="504" y="38"/>
                  <a:pt x="504" y="38"/>
                  <a:pt x="504" y="38"/>
                </a:cubicBezTo>
                <a:cubicBezTo>
                  <a:pt x="504" y="38"/>
                  <a:pt x="504" y="38"/>
                  <a:pt x="504" y="38"/>
                </a:cubicBezTo>
                <a:cubicBezTo>
                  <a:pt x="504" y="38"/>
                  <a:pt x="504" y="38"/>
                  <a:pt x="504" y="38"/>
                </a:cubicBezTo>
                <a:cubicBezTo>
                  <a:pt x="505" y="38"/>
                  <a:pt x="505" y="38"/>
                  <a:pt x="505" y="38"/>
                </a:cubicBezTo>
                <a:cubicBezTo>
                  <a:pt x="505" y="38"/>
                  <a:pt x="504" y="38"/>
                  <a:pt x="504" y="38"/>
                </a:cubicBezTo>
                <a:moveTo>
                  <a:pt x="428" y="7"/>
                </a:moveTo>
                <a:cubicBezTo>
                  <a:pt x="428" y="7"/>
                  <a:pt x="428" y="7"/>
                  <a:pt x="428" y="7"/>
                </a:cubicBezTo>
                <a:cubicBezTo>
                  <a:pt x="428" y="7"/>
                  <a:pt x="427" y="6"/>
                  <a:pt x="426" y="6"/>
                </a:cubicBezTo>
                <a:cubicBezTo>
                  <a:pt x="426" y="6"/>
                  <a:pt x="426" y="6"/>
                  <a:pt x="426" y="6"/>
                </a:cubicBezTo>
                <a:cubicBezTo>
                  <a:pt x="426" y="6"/>
                  <a:pt x="426" y="6"/>
                  <a:pt x="426" y="6"/>
                </a:cubicBezTo>
                <a:cubicBezTo>
                  <a:pt x="426" y="6"/>
                  <a:pt x="426" y="6"/>
                  <a:pt x="426" y="6"/>
                </a:cubicBezTo>
                <a:cubicBezTo>
                  <a:pt x="427" y="7"/>
                  <a:pt x="427" y="7"/>
                  <a:pt x="427" y="7"/>
                </a:cubicBezTo>
                <a:cubicBezTo>
                  <a:pt x="426" y="7"/>
                  <a:pt x="426" y="7"/>
                  <a:pt x="426" y="7"/>
                </a:cubicBezTo>
                <a:cubicBezTo>
                  <a:pt x="426" y="7"/>
                  <a:pt x="427" y="7"/>
                  <a:pt x="427" y="7"/>
                </a:cubicBezTo>
                <a:cubicBezTo>
                  <a:pt x="427" y="7"/>
                  <a:pt x="427" y="7"/>
                  <a:pt x="427" y="7"/>
                </a:cubicBezTo>
                <a:cubicBezTo>
                  <a:pt x="427" y="7"/>
                  <a:pt x="431" y="8"/>
                  <a:pt x="431" y="8"/>
                </a:cubicBezTo>
                <a:cubicBezTo>
                  <a:pt x="431" y="8"/>
                  <a:pt x="431" y="8"/>
                  <a:pt x="431" y="8"/>
                </a:cubicBezTo>
                <a:cubicBezTo>
                  <a:pt x="431" y="8"/>
                  <a:pt x="431" y="8"/>
                  <a:pt x="429" y="7"/>
                </a:cubicBezTo>
                <a:cubicBezTo>
                  <a:pt x="429" y="7"/>
                  <a:pt x="429" y="7"/>
                  <a:pt x="429" y="7"/>
                </a:cubicBezTo>
                <a:cubicBezTo>
                  <a:pt x="428" y="7"/>
                  <a:pt x="428" y="7"/>
                  <a:pt x="428" y="7"/>
                </a:cubicBezTo>
                <a:moveTo>
                  <a:pt x="431" y="8"/>
                </a:moveTo>
                <a:cubicBezTo>
                  <a:pt x="430" y="8"/>
                  <a:pt x="430" y="8"/>
                  <a:pt x="429" y="8"/>
                </a:cubicBezTo>
                <a:cubicBezTo>
                  <a:pt x="429" y="8"/>
                  <a:pt x="429" y="8"/>
                  <a:pt x="428" y="8"/>
                </a:cubicBezTo>
                <a:cubicBezTo>
                  <a:pt x="427" y="7"/>
                  <a:pt x="426" y="7"/>
                  <a:pt x="425" y="7"/>
                </a:cubicBezTo>
                <a:cubicBezTo>
                  <a:pt x="424" y="6"/>
                  <a:pt x="424" y="6"/>
                  <a:pt x="424" y="6"/>
                </a:cubicBezTo>
                <a:cubicBezTo>
                  <a:pt x="424" y="6"/>
                  <a:pt x="424" y="6"/>
                  <a:pt x="424" y="6"/>
                </a:cubicBezTo>
                <a:cubicBezTo>
                  <a:pt x="424" y="6"/>
                  <a:pt x="424" y="6"/>
                  <a:pt x="424" y="7"/>
                </a:cubicBezTo>
                <a:cubicBezTo>
                  <a:pt x="425" y="7"/>
                  <a:pt x="425" y="7"/>
                  <a:pt x="426" y="7"/>
                </a:cubicBezTo>
                <a:cubicBezTo>
                  <a:pt x="425" y="7"/>
                  <a:pt x="425" y="7"/>
                  <a:pt x="425" y="7"/>
                </a:cubicBezTo>
                <a:cubicBezTo>
                  <a:pt x="425" y="7"/>
                  <a:pt x="426" y="7"/>
                  <a:pt x="426" y="7"/>
                </a:cubicBezTo>
                <a:cubicBezTo>
                  <a:pt x="426" y="7"/>
                  <a:pt x="426" y="7"/>
                  <a:pt x="426" y="7"/>
                </a:cubicBezTo>
                <a:cubicBezTo>
                  <a:pt x="427" y="8"/>
                  <a:pt x="427" y="8"/>
                  <a:pt x="428" y="8"/>
                </a:cubicBezTo>
                <a:cubicBezTo>
                  <a:pt x="428" y="8"/>
                  <a:pt x="429" y="8"/>
                  <a:pt x="430" y="9"/>
                </a:cubicBezTo>
                <a:cubicBezTo>
                  <a:pt x="430" y="8"/>
                  <a:pt x="430" y="8"/>
                  <a:pt x="430" y="8"/>
                </a:cubicBezTo>
                <a:cubicBezTo>
                  <a:pt x="429" y="8"/>
                  <a:pt x="429" y="8"/>
                  <a:pt x="429" y="8"/>
                </a:cubicBezTo>
                <a:cubicBezTo>
                  <a:pt x="430" y="8"/>
                  <a:pt x="430" y="8"/>
                  <a:pt x="430" y="8"/>
                </a:cubicBezTo>
                <a:cubicBezTo>
                  <a:pt x="430" y="8"/>
                  <a:pt x="430" y="8"/>
                  <a:pt x="430" y="8"/>
                </a:cubicBezTo>
                <a:cubicBezTo>
                  <a:pt x="430" y="8"/>
                  <a:pt x="430" y="8"/>
                  <a:pt x="431" y="8"/>
                </a:cubicBezTo>
                <a:cubicBezTo>
                  <a:pt x="431" y="8"/>
                  <a:pt x="431" y="8"/>
                  <a:pt x="431" y="8"/>
                </a:cubicBezTo>
                <a:moveTo>
                  <a:pt x="433" y="10"/>
                </a:moveTo>
                <a:cubicBezTo>
                  <a:pt x="433" y="10"/>
                  <a:pt x="432" y="9"/>
                  <a:pt x="432" y="9"/>
                </a:cubicBezTo>
                <a:cubicBezTo>
                  <a:pt x="432" y="9"/>
                  <a:pt x="432" y="9"/>
                  <a:pt x="432" y="9"/>
                </a:cubicBezTo>
                <a:cubicBezTo>
                  <a:pt x="432" y="9"/>
                  <a:pt x="432" y="9"/>
                  <a:pt x="432" y="9"/>
                </a:cubicBezTo>
                <a:cubicBezTo>
                  <a:pt x="432" y="9"/>
                  <a:pt x="432" y="9"/>
                  <a:pt x="432" y="9"/>
                </a:cubicBezTo>
                <a:cubicBezTo>
                  <a:pt x="432" y="9"/>
                  <a:pt x="432" y="9"/>
                  <a:pt x="432" y="9"/>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2" y="10"/>
                  <a:pt x="432" y="10"/>
                  <a:pt x="432" y="10"/>
                </a:cubicBezTo>
                <a:cubicBezTo>
                  <a:pt x="433" y="10"/>
                  <a:pt x="433" y="10"/>
                  <a:pt x="433" y="10"/>
                </a:cubicBezTo>
                <a:cubicBezTo>
                  <a:pt x="434" y="10"/>
                  <a:pt x="434" y="10"/>
                  <a:pt x="434" y="10"/>
                </a:cubicBezTo>
                <a:cubicBezTo>
                  <a:pt x="434" y="10"/>
                  <a:pt x="434" y="10"/>
                  <a:pt x="434" y="10"/>
                </a:cubicBezTo>
                <a:cubicBezTo>
                  <a:pt x="433" y="10"/>
                  <a:pt x="433" y="10"/>
                  <a:pt x="433" y="10"/>
                </a:cubicBezTo>
                <a:cubicBezTo>
                  <a:pt x="433" y="10"/>
                  <a:pt x="433" y="10"/>
                  <a:pt x="433" y="10"/>
                </a:cubicBezTo>
                <a:moveTo>
                  <a:pt x="430" y="9"/>
                </a:moveTo>
                <a:cubicBezTo>
                  <a:pt x="429" y="9"/>
                  <a:pt x="429" y="9"/>
                  <a:pt x="429" y="9"/>
                </a:cubicBezTo>
                <a:cubicBezTo>
                  <a:pt x="428" y="8"/>
                  <a:pt x="428" y="8"/>
                  <a:pt x="428" y="8"/>
                </a:cubicBezTo>
                <a:cubicBezTo>
                  <a:pt x="428" y="8"/>
                  <a:pt x="428" y="8"/>
                  <a:pt x="427" y="8"/>
                </a:cubicBezTo>
                <a:cubicBezTo>
                  <a:pt x="427" y="8"/>
                  <a:pt x="427" y="8"/>
                  <a:pt x="427" y="8"/>
                </a:cubicBezTo>
                <a:cubicBezTo>
                  <a:pt x="428" y="9"/>
                  <a:pt x="428" y="9"/>
                  <a:pt x="428" y="9"/>
                </a:cubicBezTo>
                <a:cubicBezTo>
                  <a:pt x="428" y="9"/>
                  <a:pt x="428" y="9"/>
                  <a:pt x="428" y="9"/>
                </a:cubicBezTo>
                <a:cubicBezTo>
                  <a:pt x="429" y="9"/>
                  <a:pt x="429" y="10"/>
                  <a:pt x="430" y="10"/>
                </a:cubicBezTo>
                <a:cubicBezTo>
                  <a:pt x="431" y="10"/>
                  <a:pt x="431" y="10"/>
                  <a:pt x="431" y="10"/>
                </a:cubicBezTo>
                <a:cubicBezTo>
                  <a:pt x="430" y="9"/>
                  <a:pt x="429" y="9"/>
                  <a:pt x="429" y="9"/>
                </a:cubicBezTo>
                <a:cubicBezTo>
                  <a:pt x="430" y="10"/>
                  <a:pt x="431" y="10"/>
                  <a:pt x="432" y="10"/>
                </a:cubicBezTo>
                <a:cubicBezTo>
                  <a:pt x="431" y="10"/>
                  <a:pt x="431" y="10"/>
                  <a:pt x="431" y="10"/>
                </a:cubicBezTo>
                <a:cubicBezTo>
                  <a:pt x="432" y="10"/>
                  <a:pt x="432" y="10"/>
                  <a:pt x="432" y="10"/>
                </a:cubicBezTo>
                <a:cubicBezTo>
                  <a:pt x="431" y="10"/>
                  <a:pt x="430" y="9"/>
                  <a:pt x="429" y="9"/>
                </a:cubicBezTo>
                <a:cubicBezTo>
                  <a:pt x="430" y="9"/>
                  <a:pt x="430" y="9"/>
                  <a:pt x="430" y="9"/>
                </a:cubicBezTo>
                <a:moveTo>
                  <a:pt x="425" y="7"/>
                </a:moveTo>
                <a:cubicBezTo>
                  <a:pt x="424" y="7"/>
                  <a:pt x="424" y="7"/>
                  <a:pt x="424" y="7"/>
                </a:cubicBezTo>
                <a:cubicBezTo>
                  <a:pt x="423" y="7"/>
                  <a:pt x="423" y="7"/>
                  <a:pt x="423" y="6"/>
                </a:cubicBezTo>
                <a:cubicBezTo>
                  <a:pt x="422" y="6"/>
                  <a:pt x="422" y="6"/>
                  <a:pt x="422" y="6"/>
                </a:cubicBezTo>
                <a:cubicBezTo>
                  <a:pt x="422" y="7"/>
                  <a:pt x="422" y="7"/>
                  <a:pt x="422" y="7"/>
                </a:cubicBezTo>
                <a:cubicBezTo>
                  <a:pt x="422" y="7"/>
                  <a:pt x="422" y="7"/>
                  <a:pt x="419" y="6"/>
                </a:cubicBezTo>
                <a:cubicBezTo>
                  <a:pt x="419" y="5"/>
                  <a:pt x="418" y="5"/>
                  <a:pt x="418" y="5"/>
                </a:cubicBezTo>
                <a:cubicBezTo>
                  <a:pt x="418" y="5"/>
                  <a:pt x="418" y="5"/>
                  <a:pt x="418" y="5"/>
                </a:cubicBezTo>
                <a:cubicBezTo>
                  <a:pt x="418" y="5"/>
                  <a:pt x="418" y="5"/>
                  <a:pt x="418" y="5"/>
                </a:cubicBezTo>
                <a:cubicBezTo>
                  <a:pt x="418" y="5"/>
                  <a:pt x="418" y="5"/>
                  <a:pt x="418" y="5"/>
                </a:cubicBezTo>
                <a:cubicBezTo>
                  <a:pt x="418" y="6"/>
                  <a:pt x="418" y="6"/>
                  <a:pt x="418" y="6"/>
                </a:cubicBezTo>
                <a:cubicBezTo>
                  <a:pt x="419" y="6"/>
                  <a:pt x="420" y="6"/>
                  <a:pt x="421" y="7"/>
                </a:cubicBezTo>
                <a:cubicBezTo>
                  <a:pt x="420" y="6"/>
                  <a:pt x="420" y="6"/>
                  <a:pt x="420" y="6"/>
                </a:cubicBezTo>
                <a:cubicBezTo>
                  <a:pt x="420" y="6"/>
                  <a:pt x="420" y="6"/>
                  <a:pt x="420" y="6"/>
                </a:cubicBezTo>
                <a:cubicBezTo>
                  <a:pt x="420" y="6"/>
                  <a:pt x="420" y="6"/>
                  <a:pt x="420" y="6"/>
                </a:cubicBezTo>
                <a:cubicBezTo>
                  <a:pt x="420" y="6"/>
                  <a:pt x="420" y="6"/>
                  <a:pt x="420" y="6"/>
                </a:cubicBezTo>
                <a:cubicBezTo>
                  <a:pt x="420" y="7"/>
                  <a:pt x="421" y="7"/>
                  <a:pt x="421" y="7"/>
                </a:cubicBezTo>
                <a:cubicBezTo>
                  <a:pt x="421" y="7"/>
                  <a:pt x="421" y="7"/>
                  <a:pt x="421" y="7"/>
                </a:cubicBezTo>
                <a:cubicBezTo>
                  <a:pt x="422" y="7"/>
                  <a:pt x="422" y="7"/>
                  <a:pt x="422" y="7"/>
                </a:cubicBezTo>
                <a:cubicBezTo>
                  <a:pt x="423" y="7"/>
                  <a:pt x="423" y="8"/>
                  <a:pt x="424"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3" y="8"/>
                </a:cubicBezTo>
                <a:cubicBezTo>
                  <a:pt x="423" y="8"/>
                  <a:pt x="423" y="8"/>
                  <a:pt x="424" y="9"/>
                </a:cubicBezTo>
                <a:cubicBezTo>
                  <a:pt x="424" y="9"/>
                  <a:pt x="424" y="9"/>
                  <a:pt x="424" y="9"/>
                </a:cubicBezTo>
                <a:cubicBezTo>
                  <a:pt x="425" y="9"/>
                  <a:pt x="425" y="9"/>
                  <a:pt x="425" y="9"/>
                </a:cubicBezTo>
                <a:cubicBezTo>
                  <a:pt x="425" y="9"/>
                  <a:pt x="425" y="9"/>
                  <a:pt x="425" y="9"/>
                </a:cubicBezTo>
                <a:cubicBezTo>
                  <a:pt x="425" y="9"/>
                  <a:pt x="425" y="9"/>
                  <a:pt x="425" y="9"/>
                </a:cubicBezTo>
                <a:cubicBezTo>
                  <a:pt x="425" y="9"/>
                  <a:pt x="424" y="9"/>
                  <a:pt x="423"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4" y="8"/>
                </a:cubicBezTo>
                <a:cubicBezTo>
                  <a:pt x="424" y="8"/>
                  <a:pt x="424" y="8"/>
                  <a:pt x="423" y="8"/>
                </a:cubicBezTo>
                <a:cubicBezTo>
                  <a:pt x="423" y="7"/>
                  <a:pt x="423" y="7"/>
                  <a:pt x="423" y="7"/>
                </a:cubicBezTo>
                <a:cubicBezTo>
                  <a:pt x="424" y="8"/>
                  <a:pt x="424" y="8"/>
                  <a:pt x="425" y="8"/>
                </a:cubicBezTo>
                <a:cubicBezTo>
                  <a:pt x="425" y="8"/>
                  <a:pt x="425" y="8"/>
                  <a:pt x="425" y="8"/>
                </a:cubicBezTo>
                <a:cubicBezTo>
                  <a:pt x="422" y="7"/>
                  <a:pt x="422" y="7"/>
                  <a:pt x="422" y="7"/>
                </a:cubicBezTo>
                <a:cubicBezTo>
                  <a:pt x="423" y="7"/>
                  <a:pt x="423" y="7"/>
                  <a:pt x="423" y="7"/>
                </a:cubicBezTo>
                <a:cubicBezTo>
                  <a:pt x="425" y="7"/>
                  <a:pt x="425" y="7"/>
                  <a:pt x="425" y="7"/>
                </a:cubicBezTo>
                <a:cubicBezTo>
                  <a:pt x="425" y="7"/>
                  <a:pt x="425" y="7"/>
                  <a:pt x="425" y="7"/>
                </a:cubicBezTo>
                <a:moveTo>
                  <a:pt x="421" y="8"/>
                </a:moveTo>
                <a:cubicBezTo>
                  <a:pt x="420" y="8"/>
                  <a:pt x="420" y="8"/>
                  <a:pt x="419" y="7"/>
                </a:cubicBezTo>
                <a:cubicBezTo>
                  <a:pt x="419" y="7"/>
                  <a:pt x="419" y="7"/>
                  <a:pt x="419" y="7"/>
                </a:cubicBezTo>
                <a:cubicBezTo>
                  <a:pt x="418" y="7"/>
                  <a:pt x="417" y="7"/>
                  <a:pt x="417" y="7"/>
                </a:cubicBezTo>
                <a:cubicBezTo>
                  <a:pt x="416" y="6"/>
                  <a:pt x="416" y="6"/>
                  <a:pt x="416" y="6"/>
                </a:cubicBezTo>
                <a:cubicBezTo>
                  <a:pt x="416" y="6"/>
                  <a:pt x="416" y="6"/>
                  <a:pt x="416" y="6"/>
                </a:cubicBezTo>
                <a:cubicBezTo>
                  <a:pt x="416" y="6"/>
                  <a:pt x="416" y="6"/>
                  <a:pt x="416" y="6"/>
                </a:cubicBezTo>
                <a:cubicBezTo>
                  <a:pt x="416" y="6"/>
                  <a:pt x="416" y="6"/>
                  <a:pt x="416" y="6"/>
                </a:cubicBezTo>
                <a:cubicBezTo>
                  <a:pt x="416" y="7"/>
                  <a:pt x="416" y="7"/>
                  <a:pt x="416" y="7"/>
                </a:cubicBezTo>
                <a:cubicBezTo>
                  <a:pt x="416" y="7"/>
                  <a:pt x="417" y="7"/>
                  <a:pt x="417" y="7"/>
                </a:cubicBezTo>
                <a:cubicBezTo>
                  <a:pt x="417" y="7"/>
                  <a:pt x="417" y="7"/>
                  <a:pt x="416" y="7"/>
                </a:cubicBezTo>
                <a:cubicBezTo>
                  <a:pt x="416" y="7"/>
                  <a:pt x="416" y="7"/>
                  <a:pt x="416" y="7"/>
                </a:cubicBezTo>
                <a:cubicBezTo>
                  <a:pt x="417" y="7"/>
                  <a:pt x="417" y="7"/>
                  <a:pt x="417" y="7"/>
                </a:cubicBezTo>
                <a:cubicBezTo>
                  <a:pt x="416" y="7"/>
                  <a:pt x="416" y="7"/>
                  <a:pt x="416" y="7"/>
                </a:cubicBezTo>
                <a:cubicBezTo>
                  <a:pt x="416" y="7"/>
                  <a:pt x="416" y="7"/>
                  <a:pt x="415" y="7"/>
                </a:cubicBezTo>
                <a:cubicBezTo>
                  <a:pt x="416" y="8"/>
                  <a:pt x="416" y="8"/>
                  <a:pt x="416" y="8"/>
                </a:cubicBezTo>
                <a:cubicBezTo>
                  <a:pt x="416" y="8"/>
                  <a:pt x="415" y="7"/>
                  <a:pt x="415" y="7"/>
                </a:cubicBezTo>
                <a:cubicBezTo>
                  <a:pt x="414" y="7"/>
                  <a:pt x="414" y="7"/>
                  <a:pt x="414" y="7"/>
                </a:cubicBezTo>
                <a:cubicBezTo>
                  <a:pt x="416" y="8"/>
                  <a:pt x="417" y="9"/>
                  <a:pt x="417" y="8"/>
                </a:cubicBezTo>
                <a:cubicBezTo>
                  <a:pt x="417" y="8"/>
                  <a:pt x="417" y="8"/>
                  <a:pt x="417" y="8"/>
                </a:cubicBezTo>
                <a:cubicBezTo>
                  <a:pt x="417" y="8"/>
                  <a:pt x="417" y="8"/>
                  <a:pt x="417" y="8"/>
                </a:cubicBezTo>
                <a:cubicBezTo>
                  <a:pt x="417" y="8"/>
                  <a:pt x="417" y="8"/>
                  <a:pt x="417" y="8"/>
                </a:cubicBezTo>
                <a:cubicBezTo>
                  <a:pt x="417" y="8"/>
                  <a:pt x="418" y="8"/>
                  <a:pt x="418" y="8"/>
                </a:cubicBezTo>
                <a:cubicBezTo>
                  <a:pt x="418" y="8"/>
                  <a:pt x="418" y="8"/>
                  <a:pt x="418" y="8"/>
                </a:cubicBezTo>
                <a:cubicBezTo>
                  <a:pt x="419" y="8"/>
                  <a:pt x="419" y="8"/>
                  <a:pt x="420" y="9"/>
                </a:cubicBezTo>
                <a:cubicBezTo>
                  <a:pt x="419" y="9"/>
                  <a:pt x="419" y="9"/>
                  <a:pt x="419" y="9"/>
                </a:cubicBezTo>
                <a:cubicBezTo>
                  <a:pt x="420" y="9"/>
                  <a:pt x="420" y="9"/>
                  <a:pt x="420" y="9"/>
                </a:cubicBezTo>
                <a:cubicBezTo>
                  <a:pt x="421" y="9"/>
                  <a:pt x="421" y="10"/>
                  <a:pt x="422" y="10"/>
                </a:cubicBezTo>
                <a:cubicBezTo>
                  <a:pt x="424" y="10"/>
                  <a:pt x="424" y="10"/>
                  <a:pt x="424" y="10"/>
                </a:cubicBezTo>
                <a:cubicBezTo>
                  <a:pt x="424" y="10"/>
                  <a:pt x="423" y="9"/>
                  <a:pt x="421" y="9"/>
                </a:cubicBezTo>
                <a:cubicBezTo>
                  <a:pt x="421" y="9"/>
                  <a:pt x="421" y="9"/>
                  <a:pt x="421" y="9"/>
                </a:cubicBezTo>
                <a:cubicBezTo>
                  <a:pt x="421" y="9"/>
                  <a:pt x="421" y="9"/>
                  <a:pt x="422" y="9"/>
                </a:cubicBezTo>
                <a:cubicBezTo>
                  <a:pt x="422" y="9"/>
                  <a:pt x="422" y="9"/>
                  <a:pt x="422" y="9"/>
                </a:cubicBezTo>
                <a:cubicBezTo>
                  <a:pt x="422" y="9"/>
                  <a:pt x="422" y="9"/>
                  <a:pt x="422" y="9"/>
                </a:cubicBezTo>
                <a:cubicBezTo>
                  <a:pt x="422" y="8"/>
                  <a:pt x="421" y="8"/>
                  <a:pt x="421" y="8"/>
                </a:cubicBezTo>
                <a:moveTo>
                  <a:pt x="399" y="10"/>
                </a:moveTo>
                <a:cubicBezTo>
                  <a:pt x="399" y="9"/>
                  <a:pt x="399" y="9"/>
                  <a:pt x="399" y="9"/>
                </a:cubicBezTo>
                <a:cubicBezTo>
                  <a:pt x="398" y="9"/>
                  <a:pt x="398" y="9"/>
                  <a:pt x="398" y="9"/>
                </a:cubicBezTo>
                <a:cubicBezTo>
                  <a:pt x="397" y="9"/>
                  <a:pt x="397" y="9"/>
                  <a:pt x="397" y="9"/>
                </a:cubicBezTo>
                <a:cubicBezTo>
                  <a:pt x="397" y="9"/>
                  <a:pt x="397" y="9"/>
                  <a:pt x="397" y="9"/>
                </a:cubicBezTo>
                <a:cubicBezTo>
                  <a:pt x="397" y="9"/>
                  <a:pt x="397" y="9"/>
                  <a:pt x="397" y="9"/>
                </a:cubicBezTo>
                <a:cubicBezTo>
                  <a:pt x="396" y="8"/>
                  <a:pt x="395" y="8"/>
                  <a:pt x="395" y="8"/>
                </a:cubicBezTo>
                <a:cubicBezTo>
                  <a:pt x="395" y="9"/>
                  <a:pt x="395" y="9"/>
                  <a:pt x="394" y="9"/>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4" y="8"/>
                  <a:pt x="394" y="8"/>
                  <a:pt x="394" y="8"/>
                </a:cubicBezTo>
                <a:cubicBezTo>
                  <a:pt x="393" y="8"/>
                  <a:pt x="393" y="8"/>
                  <a:pt x="393" y="8"/>
                </a:cubicBezTo>
                <a:cubicBezTo>
                  <a:pt x="393" y="8"/>
                  <a:pt x="393" y="8"/>
                  <a:pt x="393" y="8"/>
                </a:cubicBezTo>
                <a:cubicBezTo>
                  <a:pt x="393" y="9"/>
                  <a:pt x="393" y="9"/>
                  <a:pt x="393" y="9"/>
                </a:cubicBezTo>
                <a:cubicBezTo>
                  <a:pt x="393" y="9"/>
                  <a:pt x="393" y="9"/>
                  <a:pt x="393" y="9"/>
                </a:cubicBezTo>
                <a:cubicBezTo>
                  <a:pt x="393" y="9"/>
                  <a:pt x="392" y="8"/>
                  <a:pt x="392" y="8"/>
                </a:cubicBezTo>
                <a:cubicBezTo>
                  <a:pt x="392" y="8"/>
                  <a:pt x="390" y="8"/>
                  <a:pt x="389" y="8"/>
                </a:cubicBezTo>
                <a:cubicBezTo>
                  <a:pt x="389" y="8"/>
                  <a:pt x="388" y="9"/>
                  <a:pt x="390" y="9"/>
                </a:cubicBezTo>
                <a:cubicBezTo>
                  <a:pt x="390" y="9"/>
                  <a:pt x="390" y="9"/>
                  <a:pt x="390" y="9"/>
                </a:cubicBezTo>
                <a:cubicBezTo>
                  <a:pt x="391" y="9"/>
                  <a:pt x="391" y="9"/>
                  <a:pt x="391" y="9"/>
                </a:cubicBezTo>
                <a:cubicBezTo>
                  <a:pt x="391" y="9"/>
                  <a:pt x="391" y="9"/>
                  <a:pt x="392" y="9"/>
                </a:cubicBezTo>
                <a:cubicBezTo>
                  <a:pt x="392" y="9"/>
                  <a:pt x="392" y="10"/>
                  <a:pt x="393" y="10"/>
                </a:cubicBezTo>
                <a:cubicBezTo>
                  <a:pt x="392" y="10"/>
                  <a:pt x="391" y="10"/>
                  <a:pt x="391" y="10"/>
                </a:cubicBezTo>
                <a:cubicBezTo>
                  <a:pt x="391" y="10"/>
                  <a:pt x="391" y="10"/>
                  <a:pt x="391" y="10"/>
                </a:cubicBezTo>
                <a:cubicBezTo>
                  <a:pt x="391" y="11"/>
                  <a:pt x="392" y="11"/>
                  <a:pt x="392" y="11"/>
                </a:cubicBezTo>
                <a:cubicBezTo>
                  <a:pt x="393" y="11"/>
                  <a:pt x="393" y="11"/>
                  <a:pt x="394" y="11"/>
                </a:cubicBezTo>
                <a:cubicBezTo>
                  <a:pt x="394" y="11"/>
                  <a:pt x="394" y="11"/>
                  <a:pt x="394" y="11"/>
                </a:cubicBezTo>
                <a:cubicBezTo>
                  <a:pt x="395" y="11"/>
                  <a:pt x="395" y="11"/>
                  <a:pt x="395" y="11"/>
                </a:cubicBezTo>
                <a:cubicBezTo>
                  <a:pt x="396" y="12"/>
                  <a:pt x="396" y="12"/>
                  <a:pt x="396" y="12"/>
                </a:cubicBezTo>
                <a:cubicBezTo>
                  <a:pt x="397" y="12"/>
                  <a:pt x="397" y="11"/>
                  <a:pt x="397" y="11"/>
                </a:cubicBezTo>
                <a:cubicBezTo>
                  <a:pt x="398" y="11"/>
                  <a:pt x="398" y="11"/>
                  <a:pt x="399" y="11"/>
                </a:cubicBezTo>
                <a:cubicBezTo>
                  <a:pt x="398" y="11"/>
                  <a:pt x="398" y="11"/>
                  <a:pt x="398" y="11"/>
                </a:cubicBezTo>
                <a:cubicBezTo>
                  <a:pt x="398" y="10"/>
                  <a:pt x="398" y="10"/>
                  <a:pt x="398" y="10"/>
                </a:cubicBezTo>
                <a:cubicBezTo>
                  <a:pt x="398" y="10"/>
                  <a:pt x="399" y="10"/>
                  <a:pt x="399" y="10"/>
                </a:cubicBezTo>
                <a:moveTo>
                  <a:pt x="390" y="11"/>
                </a:moveTo>
                <a:cubicBezTo>
                  <a:pt x="390" y="11"/>
                  <a:pt x="390" y="11"/>
                  <a:pt x="390" y="11"/>
                </a:cubicBezTo>
                <a:cubicBezTo>
                  <a:pt x="390" y="11"/>
                  <a:pt x="390" y="11"/>
                  <a:pt x="390" y="11"/>
                </a:cubicBezTo>
                <a:cubicBezTo>
                  <a:pt x="390" y="11"/>
                  <a:pt x="390" y="11"/>
                  <a:pt x="390" y="11"/>
                </a:cubicBezTo>
                <a:cubicBezTo>
                  <a:pt x="390" y="11"/>
                  <a:pt x="390" y="11"/>
                  <a:pt x="390" y="11"/>
                </a:cubicBezTo>
                <a:moveTo>
                  <a:pt x="401" y="18"/>
                </a:moveTo>
                <a:cubicBezTo>
                  <a:pt x="401" y="17"/>
                  <a:pt x="401" y="17"/>
                  <a:pt x="401" y="17"/>
                </a:cubicBezTo>
                <a:cubicBezTo>
                  <a:pt x="401" y="17"/>
                  <a:pt x="401" y="17"/>
                  <a:pt x="399" y="17"/>
                </a:cubicBezTo>
                <a:cubicBezTo>
                  <a:pt x="398" y="16"/>
                  <a:pt x="398" y="16"/>
                  <a:pt x="398" y="16"/>
                </a:cubicBezTo>
                <a:cubicBezTo>
                  <a:pt x="398" y="15"/>
                  <a:pt x="397" y="15"/>
                  <a:pt x="396" y="15"/>
                </a:cubicBezTo>
                <a:cubicBezTo>
                  <a:pt x="396" y="15"/>
                  <a:pt x="396" y="14"/>
                  <a:pt x="395" y="14"/>
                </a:cubicBezTo>
                <a:cubicBezTo>
                  <a:pt x="395" y="14"/>
                  <a:pt x="395" y="14"/>
                  <a:pt x="394" y="13"/>
                </a:cubicBezTo>
                <a:cubicBezTo>
                  <a:pt x="394" y="13"/>
                  <a:pt x="394" y="13"/>
                  <a:pt x="393" y="13"/>
                </a:cubicBezTo>
                <a:cubicBezTo>
                  <a:pt x="393" y="13"/>
                  <a:pt x="393" y="12"/>
                  <a:pt x="392" y="12"/>
                </a:cubicBezTo>
                <a:cubicBezTo>
                  <a:pt x="392" y="12"/>
                  <a:pt x="392" y="12"/>
                  <a:pt x="392" y="12"/>
                </a:cubicBezTo>
                <a:cubicBezTo>
                  <a:pt x="392" y="12"/>
                  <a:pt x="392" y="12"/>
                  <a:pt x="391" y="12"/>
                </a:cubicBezTo>
                <a:cubicBezTo>
                  <a:pt x="390" y="12"/>
                  <a:pt x="390" y="12"/>
                  <a:pt x="390" y="12"/>
                </a:cubicBezTo>
                <a:cubicBezTo>
                  <a:pt x="390" y="11"/>
                  <a:pt x="390" y="11"/>
                  <a:pt x="390" y="11"/>
                </a:cubicBezTo>
                <a:cubicBezTo>
                  <a:pt x="389" y="11"/>
                  <a:pt x="389" y="11"/>
                  <a:pt x="389" y="11"/>
                </a:cubicBezTo>
                <a:cubicBezTo>
                  <a:pt x="389" y="10"/>
                  <a:pt x="389" y="10"/>
                  <a:pt x="389" y="10"/>
                </a:cubicBezTo>
                <a:cubicBezTo>
                  <a:pt x="388" y="10"/>
                  <a:pt x="387" y="9"/>
                  <a:pt x="387" y="9"/>
                </a:cubicBezTo>
                <a:cubicBezTo>
                  <a:pt x="387" y="9"/>
                  <a:pt x="387" y="9"/>
                  <a:pt x="387" y="9"/>
                </a:cubicBezTo>
                <a:cubicBezTo>
                  <a:pt x="386" y="9"/>
                  <a:pt x="386" y="9"/>
                  <a:pt x="386" y="10"/>
                </a:cubicBezTo>
                <a:cubicBezTo>
                  <a:pt x="386" y="10"/>
                  <a:pt x="386" y="10"/>
                  <a:pt x="386" y="10"/>
                </a:cubicBezTo>
                <a:cubicBezTo>
                  <a:pt x="386" y="11"/>
                  <a:pt x="387" y="11"/>
                  <a:pt x="387" y="11"/>
                </a:cubicBezTo>
                <a:cubicBezTo>
                  <a:pt x="386" y="12"/>
                  <a:pt x="386" y="12"/>
                  <a:pt x="386" y="12"/>
                </a:cubicBezTo>
                <a:cubicBezTo>
                  <a:pt x="385" y="11"/>
                  <a:pt x="385" y="11"/>
                  <a:pt x="385" y="11"/>
                </a:cubicBezTo>
                <a:cubicBezTo>
                  <a:pt x="385" y="11"/>
                  <a:pt x="385" y="11"/>
                  <a:pt x="385" y="11"/>
                </a:cubicBezTo>
                <a:cubicBezTo>
                  <a:pt x="385" y="10"/>
                  <a:pt x="385" y="10"/>
                  <a:pt x="385" y="10"/>
                </a:cubicBezTo>
                <a:cubicBezTo>
                  <a:pt x="385" y="10"/>
                  <a:pt x="385" y="10"/>
                  <a:pt x="385" y="10"/>
                </a:cubicBezTo>
                <a:cubicBezTo>
                  <a:pt x="385" y="10"/>
                  <a:pt x="385" y="10"/>
                  <a:pt x="385" y="10"/>
                </a:cubicBezTo>
                <a:cubicBezTo>
                  <a:pt x="385" y="9"/>
                  <a:pt x="385" y="9"/>
                  <a:pt x="385" y="9"/>
                </a:cubicBezTo>
                <a:cubicBezTo>
                  <a:pt x="384" y="10"/>
                  <a:pt x="384" y="10"/>
                  <a:pt x="384" y="10"/>
                </a:cubicBezTo>
                <a:cubicBezTo>
                  <a:pt x="383" y="10"/>
                  <a:pt x="383" y="10"/>
                  <a:pt x="383" y="10"/>
                </a:cubicBezTo>
                <a:cubicBezTo>
                  <a:pt x="383" y="10"/>
                  <a:pt x="383" y="10"/>
                  <a:pt x="383" y="10"/>
                </a:cubicBezTo>
                <a:cubicBezTo>
                  <a:pt x="383" y="9"/>
                  <a:pt x="383" y="9"/>
                  <a:pt x="383" y="9"/>
                </a:cubicBezTo>
                <a:cubicBezTo>
                  <a:pt x="383" y="9"/>
                  <a:pt x="383" y="9"/>
                  <a:pt x="383" y="9"/>
                </a:cubicBezTo>
                <a:cubicBezTo>
                  <a:pt x="383" y="9"/>
                  <a:pt x="383" y="9"/>
                  <a:pt x="382" y="10"/>
                </a:cubicBezTo>
                <a:cubicBezTo>
                  <a:pt x="382" y="10"/>
                  <a:pt x="381" y="10"/>
                  <a:pt x="381" y="10"/>
                </a:cubicBezTo>
                <a:cubicBezTo>
                  <a:pt x="378" y="10"/>
                  <a:pt x="380" y="11"/>
                  <a:pt x="380" y="11"/>
                </a:cubicBezTo>
                <a:cubicBezTo>
                  <a:pt x="380" y="11"/>
                  <a:pt x="381" y="11"/>
                  <a:pt x="381" y="11"/>
                </a:cubicBezTo>
                <a:cubicBezTo>
                  <a:pt x="381" y="11"/>
                  <a:pt x="381" y="12"/>
                  <a:pt x="381" y="12"/>
                </a:cubicBezTo>
                <a:cubicBezTo>
                  <a:pt x="380" y="13"/>
                  <a:pt x="381" y="13"/>
                  <a:pt x="381" y="14"/>
                </a:cubicBezTo>
                <a:cubicBezTo>
                  <a:pt x="380" y="14"/>
                  <a:pt x="380" y="12"/>
                  <a:pt x="379" y="12"/>
                </a:cubicBezTo>
                <a:cubicBezTo>
                  <a:pt x="379" y="13"/>
                  <a:pt x="379" y="13"/>
                  <a:pt x="379" y="14"/>
                </a:cubicBezTo>
                <a:cubicBezTo>
                  <a:pt x="380" y="15"/>
                  <a:pt x="381" y="15"/>
                  <a:pt x="381" y="15"/>
                </a:cubicBezTo>
                <a:cubicBezTo>
                  <a:pt x="381" y="14"/>
                  <a:pt x="381" y="14"/>
                  <a:pt x="381" y="14"/>
                </a:cubicBezTo>
                <a:cubicBezTo>
                  <a:pt x="381" y="14"/>
                  <a:pt x="381" y="14"/>
                  <a:pt x="381" y="14"/>
                </a:cubicBezTo>
                <a:cubicBezTo>
                  <a:pt x="382" y="15"/>
                  <a:pt x="382" y="15"/>
                  <a:pt x="382" y="15"/>
                </a:cubicBezTo>
                <a:cubicBezTo>
                  <a:pt x="382" y="15"/>
                  <a:pt x="382" y="15"/>
                  <a:pt x="383" y="15"/>
                </a:cubicBezTo>
                <a:cubicBezTo>
                  <a:pt x="383" y="15"/>
                  <a:pt x="383" y="15"/>
                  <a:pt x="383" y="15"/>
                </a:cubicBezTo>
                <a:cubicBezTo>
                  <a:pt x="384" y="15"/>
                  <a:pt x="384" y="14"/>
                  <a:pt x="384" y="14"/>
                </a:cubicBezTo>
                <a:cubicBezTo>
                  <a:pt x="384" y="14"/>
                  <a:pt x="384" y="14"/>
                  <a:pt x="385" y="14"/>
                </a:cubicBezTo>
                <a:cubicBezTo>
                  <a:pt x="385" y="14"/>
                  <a:pt x="385" y="14"/>
                  <a:pt x="385" y="14"/>
                </a:cubicBezTo>
                <a:cubicBezTo>
                  <a:pt x="385" y="13"/>
                  <a:pt x="385" y="13"/>
                  <a:pt x="385" y="13"/>
                </a:cubicBezTo>
                <a:cubicBezTo>
                  <a:pt x="385" y="13"/>
                  <a:pt x="385" y="13"/>
                  <a:pt x="385" y="13"/>
                </a:cubicBezTo>
                <a:cubicBezTo>
                  <a:pt x="385" y="13"/>
                  <a:pt x="385" y="13"/>
                  <a:pt x="385" y="14"/>
                </a:cubicBezTo>
                <a:cubicBezTo>
                  <a:pt x="386" y="14"/>
                  <a:pt x="386" y="14"/>
                  <a:pt x="387" y="14"/>
                </a:cubicBezTo>
                <a:cubicBezTo>
                  <a:pt x="387" y="14"/>
                  <a:pt x="387" y="14"/>
                  <a:pt x="387" y="14"/>
                </a:cubicBezTo>
                <a:cubicBezTo>
                  <a:pt x="388" y="14"/>
                  <a:pt x="388" y="14"/>
                  <a:pt x="388" y="14"/>
                </a:cubicBezTo>
                <a:cubicBezTo>
                  <a:pt x="388" y="15"/>
                  <a:pt x="388" y="15"/>
                  <a:pt x="388" y="15"/>
                </a:cubicBezTo>
                <a:cubicBezTo>
                  <a:pt x="388" y="15"/>
                  <a:pt x="388" y="15"/>
                  <a:pt x="388" y="15"/>
                </a:cubicBezTo>
                <a:cubicBezTo>
                  <a:pt x="388" y="15"/>
                  <a:pt x="388" y="15"/>
                  <a:pt x="387" y="15"/>
                </a:cubicBezTo>
                <a:cubicBezTo>
                  <a:pt x="387" y="15"/>
                  <a:pt x="387" y="15"/>
                  <a:pt x="387" y="15"/>
                </a:cubicBezTo>
                <a:cubicBezTo>
                  <a:pt x="387" y="15"/>
                  <a:pt x="383" y="15"/>
                  <a:pt x="383" y="16"/>
                </a:cubicBezTo>
                <a:cubicBezTo>
                  <a:pt x="383" y="17"/>
                  <a:pt x="383" y="17"/>
                  <a:pt x="383" y="17"/>
                </a:cubicBezTo>
                <a:cubicBezTo>
                  <a:pt x="384" y="17"/>
                  <a:pt x="384" y="17"/>
                  <a:pt x="384" y="17"/>
                </a:cubicBezTo>
                <a:cubicBezTo>
                  <a:pt x="384" y="17"/>
                  <a:pt x="384" y="17"/>
                  <a:pt x="384" y="17"/>
                </a:cubicBezTo>
                <a:cubicBezTo>
                  <a:pt x="385" y="17"/>
                  <a:pt x="385" y="17"/>
                  <a:pt x="386" y="17"/>
                </a:cubicBezTo>
                <a:cubicBezTo>
                  <a:pt x="386" y="17"/>
                  <a:pt x="387" y="16"/>
                  <a:pt x="387" y="16"/>
                </a:cubicBezTo>
                <a:cubicBezTo>
                  <a:pt x="387" y="16"/>
                  <a:pt x="387" y="16"/>
                  <a:pt x="387" y="16"/>
                </a:cubicBezTo>
                <a:cubicBezTo>
                  <a:pt x="387" y="16"/>
                  <a:pt x="387" y="16"/>
                  <a:pt x="388" y="16"/>
                </a:cubicBezTo>
                <a:cubicBezTo>
                  <a:pt x="387" y="17"/>
                  <a:pt x="387" y="17"/>
                  <a:pt x="387" y="17"/>
                </a:cubicBezTo>
                <a:cubicBezTo>
                  <a:pt x="386" y="18"/>
                  <a:pt x="386" y="18"/>
                  <a:pt x="386" y="18"/>
                </a:cubicBezTo>
                <a:cubicBezTo>
                  <a:pt x="386" y="18"/>
                  <a:pt x="386" y="18"/>
                  <a:pt x="386" y="18"/>
                </a:cubicBezTo>
                <a:cubicBezTo>
                  <a:pt x="383" y="17"/>
                  <a:pt x="383" y="18"/>
                  <a:pt x="384" y="19"/>
                </a:cubicBezTo>
                <a:cubicBezTo>
                  <a:pt x="384" y="19"/>
                  <a:pt x="384" y="19"/>
                  <a:pt x="385" y="19"/>
                </a:cubicBezTo>
                <a:cubicBezTo>
                  <a:pt x="386" y="19"/>
                  <a:pt x="386" y="19"/>
                  <a:pt x="388" y="22"/>
                </a:cubicBezTo>
                <a:cubicBezTo>
                  <a:pt x="388" y="22"/>
                  <a:pt x="388" y="22"/>
                  <a:pt x="388" y="22"/>
                </a:cubicBezTo>
                <a:cubicBezTo>
                  <a:pt x="388" y="21"/>
                  <a:pt x="388" y="21"/>
                  <a:pt x="388" y="21"/>
                </a:cubicBezTo>
                <a:cubicBezTo>
                  <a:pt x="388" y="21"/>
                  <a:pt x="389" y="21"/>
                  <a:pt x="389" y="20"/>
                </a:cubicBezTo>
                <a:cubicBezTo>
                  <a:pt x="389" y="19"/>
                  <a:pt x="389" y="19"/>
                  <a:pt x="389" y="18"/>
                </a:cubicBezTo>
                <a:cubicBezTo>
                  <a:pt x="390" y="18"/>
                  <a:pt x="390" y="18"/>
                  <a:pt x="390" y="18"/>
                </a:cubicBezTo>
                <a:cubicBezTo>
                  <a:pt x="390" y="17"/>
                  <a:pt x="390" y="17"/>
                  <a:pt x="390" y="16"/>
                </a:cubicBezTo>
                <a:cubicBezTo>
                  <a:pt x="391" y="16"/>
                  <a:pt x="391" y="16"/>
                  <a:pt x="391" y="16"/>
                </a:cubicBezTo>
                <a:cubicBezTo>
                  <a:pt x="391" y="15"/>
                  <a:pt x="391" y="14"/>
                  <a:pt x="391" y="14"/>
                </a:cubicBezTo>
                <a:cubicBezTo>
                  <a:pt x="391" y="14"/>
                  <a:pt x="392" y="14"/>
                  <a:pt x="393" y="14"/>
                </a:cubicBezTo>
                <a:cubicBezTo>
                  <a:pt x="393" y="14"/>
                  <a:pt x="393" y="14"/>
                  <a:pt x="393" y="14"/>
                </a:cubicBezTo>
                <a:cubicBezTo>
                  <a:pt x="393" y="14"/>
                  <a:pt x="393" y="15"/>
                  <a:pt x="393" y="15"/>
                </a:cubicBezTo>
                <a:cubicBezTo>
                  <a:pt x="395" y="15"/>
                  <a:pt x="395" y="17"/>
                  <a:pt x="395" y="17"/>
                </a:cubicBezTo>
                <a:cubicBezTo>
                  <a:pt x="394" y="17"/>
                  <a:pt x="394" y="18"/>
                  <a:pt x="395" y="18"/>
                </a:cubicBezTo>
                <a:cubicBezTo>
                  <a:pt x="395" y="18"/>
                  <a:pt x="395" y="18"/>
                  <a:pt x="395" y="18"/>
                </a:cubicBezTo>
                <a:cubicBezTo>
                  <a:pt x="396" y="18"/>
                  <a:pt x="396" y="17"/>
                  <a:pt x="397" y="17"/>
                </a:cubicBezTo>
                <a:cubicBezTo>
                  <a:pt x="397" y="18"/>
                  <a:pt x="397" y="18"/>
                  <a:pt x="398" y="19"/>
                </a:cubicBezTo>
                <a:cubicBezTo>
                  <a:pt x="398" y="19"/>
                  <a:pt x="398" y="19"/>
                  <a:pt x="399" y="19"/>
                </a:cubicBezTo>
                <a:cubicBezTo>
                  <a:pt x="399" y="19"/>
                  <a:pt x="399" y="19"/>
                  <a:pt x="399" y="19"/>
                </a:cubicBezTo>
                <a:cubicBezTo>
                  <a:pt x="399" y="18"/>
                  <a:pt x="399" y="18"/>
                  <a:pt x="399" y="18"/>
                </a:cubicBezTo>
                <a:cubicBezTo>
                  <a:pt x="400" y="18"/>
                  <a:pt x="400" y="18"/>
                  <a:pt x="401" y="18"/>
                </a:cubicBezTo>
                <a:cubicBezTo>
                  <a:pt x="401" y="18"/>
                  <a:pt x="401" y="18"/>
                  <a:pt x="401" y="18"/>
                </a:cubicBezTo>
                <a:moveTo>
                  <a:pt x="609" y="325"/>
                </a:moveTo>
                <a:cubicBezTo>
                  <a:pt x="608" y="313"/>
                  <a:pt x="607" y="300"/>
                  <a:pt x="605" y="288"/>
                </a:cubicBezTo>
                <a:cubicBezTo>
                  <a:pt x="590" y="288"/>
                  <a:pt x="575" y="288"/>
                  <a:pt x="558" y="288"/>
                </a:cubicBezTo>
                <a:cubicBezTo>
                  <a:pt x="537" y="287"/>
                  <a:pt x="514" y="287"/>
                  <a:pt x="492" y="287"/>
                </a:cubicBezTo>
                <a:cubicBezTo>
                  <a:pt x="492" y="287"/>
                  <a:pt x="490" y="292"/>
                  <a:pt x="489" y="294"/>
                </a:cubicBezTo>
                <a:cubicBezTo>
                  <a:pt x="488" y="294"/>
                  <a:pt x="488" y="294"/>
                  <a:pt x="488" y="294"/>
                </a:cubicBezTo>
                <a:cubicBezTo>
                  <a:pt x="488" y="295"/>
                  <a:pt x="488" y="295"/>
                  <a:pt x="488" y="295"/>
                </a:cubicBezTo>
                <a:cubicBezTo>
                  <a:pt x="487" y="295"/>
                  <a:pt x="487" y="295"/>
                  <a:pt x="487" y="295"/>
                </a:cubicBezTo>
                <a:cubicBezTo>
                  <a:pt x="486" y="295"/>
                  <a:pt x="486" y="295"/>
                  <a:pt x="484" y="295"/>
                </a:cubicBezTo>
                <a:cubicBezTo>
                  <a:pt x="484" y="295"/>
                  <a:pt x="484" y="295"/>
                  <a:pt x="484" y="295"/>
                </a:cubicBezTo>
                <a:cubicBezTo>
                  <a:pt x="483" y="295"/>
                  <a:pt x="483" y="295"/>
                  <a:pt x="483" y="295"/>
                </a:cubicBezTo>
                <a:cubicBezTo>
                  <a:pt x="482" y="296"/>
                  <a:pt x="482" y="296"/>
                  <a:pt x="482" y="296"/>
                </a:cubicBezTo>
                <a:cubicBezTo>
                  <a:pt x="482" y="296"/>
                  <a:pt x="482" y="296"/>
                  <a:pt x="482" y="296"/>
                </a:cubicBezTo>
                <a:cubicBezTo>
                  <a:pt x="481" y="296"/>
                  <a:pt x="481" y="296"/>
                  <a:pt x="480" y="296"/>
                </a:cubicBezTo>
                <a:cubicBezTo>
                  <a:pt x="480" y="295"/>
                  <a:pt x="479" y="295"/>
                  <a:pt x="479" y="295"/>
                </a:cubicBezTo>
                <a:cubicBezTo>
                  <a:pt x="479" y="295"/>
                  <a:pt x="478" y="294"/>
                  <a:pt x="478" y="294"/>
                </a:cubicBezTo>
                <a:cubicBezTo>
                  <a:pt x="478" y="294"/>
                  <a:pt x="475" y="294"/>
                  <a:pt x="473" y="294"/>
                </a:cubicBezTo>
                <a:cubicBezTo>
                  <a:pt x="473" y="294"/>
                  <a:pt x="473" y="294"/>
                  <a:pt x="473" y="294"/>
                </a:cubicBezTo>
                <a:cubicBezTo>
                  <a:pt x="472" y="294"/>
                  <a:pt x="472" y="294"/>
                  <a:pt x="472" y="294"/>
                </a:cubicBezTo>
                <a:cubicBezTo>
                  <a:pt x="471" y="294"/>
                  <a:pt x="471" y="294"/>
                  <a:pt x="471" y="294"/>
                </a:cubicBezTo>
                <a:cubicBezTo>
                  <a:pt x="473" y="295"/>
                  <a:pt x="474" y="295"/>
                  <a:pt x="477" y="296"/>
                </a:cubicBezTo>
                <a:cubicBezTo>
                  <a:pt x="478" y="296"/>
                  <a:pt x="478" y="297"/>
                  <a:pt x="478" y="297"/>
                </a:cubicBezTo>
                <a:cubicBezTo>
                  <a:pt x="478" y="298"/>
                  <a:pt x="478" y="298"/>
                  <a:pt x="478" y="298"/>
                </a:cubicBezTo>
                <a:cubicBezTo>
                  <a:pt x="478" y="299"/>
                  <a:pt x="478" y="299"/>
                  <a:pt x="479" y="300"/>
                </a:cubicBezTo>
                <a:cubicBezTo>
                  <a:pt x="479" y="300"/>
                  <a:pt x="479" y="301"/>
                  <a:pt x="479" y="301"/>
                </a:cubicBezTo>
                <a:cubicBezTo>
                  <a:pt x="479" y="302"/>
                  <a:pt x="479" y="302"/>
                  <a:pt x="479" y="302"/>
                </a:cubicBezTo>
                <a:cubicBezTo>
                  <a:pt x="479" y="303"/>
                  <a:pt x="479" y="303"/>
                  <a:pt x="479" y="303"/>
                </a:cubicBezTo>
                <a:cubicBezTo>
                  <a:pt x="479" y="306"/>
                  <a:pt x="482" y="308"/>
                  <a:pt x="483" y="311"/>
                </a:cubicBezTo>
                <a:cubicBezTo>
                  <a:pt x="485" y="314"/>
                  <a:pt x="486" y="314"/>
                  <a:pt x="487" y="315"/>
                </a:cubicBezTo>
                <a:cubicBezTo>
                  <a:pt x="488" y="315"/>
                  <a:pt x="488" y="315"/>
                  <a:pt x="489" y="315"/>
                </a:cubicBezTo>
                <a:cubicBezTo>
                  <a:pt x="491" y="316"/>
                  <a:pt x="491" y="313"/>
                  <a:pt x="492" y="312"/>
                </a:cubicBezTo>
                <a:cubicBezTo>
                  <a:pt x="492" y="313"/>
                  <a:pt x="493" y="313"/>
                  <a:pt x="493" y="313"/>
                </a:cubicBezTo>
                <a:cubicBezTo>
                  <a:pt x="495" y="316"/>
                  <a:pt x="498" y="318"/>
                  <a:pt x="499" y="321"/>
                </a:cubicBezTo>
                <a:cubicBezTo>
                  <a:pt x="505" y="332"/>
                  <a:pt x="505" y="332"/>
                  <a:pt x="505" y="332"/>
                </a:cubicBezTo>
                <a:cubicBezTo>
                  <a:pt x="505" y="333"/>
                  <a:pt x="505" y="333"/>
                  <a:pt x="505" y="333"/>
                </a:cubicBezTo>
                <a:cubicBezTo>
                  <a:pt x="504" y="335"/>
                  <a:pt x="504" y="337"/>
                  <a:pt x="505" y="339"/>
                </a:cubicBezTo>
                <a:cubicBezTo>
                  <a:pt x="506" y="341"/>
                  <a:pt x="509" y="340"/>
                  <a:pt x="510" y="341"/>
                </a:cubicBezTo>
                <a:cubicBezTo>
                  <a:pt x="511" y="342"/>
                  <a:pt x="516" y="352"/>
                  <a:pt x="516" y="352"/>
                </a:cubicBezTo>
                <a:cubicBezTo>
                  <a:pt x="518" y="356"/>
                  <a:pt x="514" y="362"/>
                  <a:pt x="519" y="364"/>
                </a:cubicBezTo>
                <a:cubicBezTo>
                  <a:pt x="519" y="364"/>
                  <a:pt x="525" y="368"/>
                  <a:pt x="527" y="373"/>
                </a:cubicBezTo>
                <a:cubicBezTo>
                  <a:pt x="527" y="376"/>
                  <a:pt x="528" y="376"/>
                  <a:pt x="529" y="377"/>
                </a:cubicBezTo>
                <a:cubicBezTo>
                  <a:pt x="531" y="379"/>
                  <a:pt x="531" y="379"/>
                  <a:pt x="538" y="397"/>
                </a:cubicBezTo>
                <a:cubicBezTo>
                  <a:pt x="538" y="401"/>
                  <a:pt x="538" y="404"/>
                  <a:pt x="538" y="408"/>
                </a:cubicBezTo>
                <a:cubicBezTo>
                  <a:pt x="539" y="414"/>
                  <a:pt x="547" y="415"/>
                  <a:pt x="549" y="412"/>
                </a:cubicBezTo>
                <a:cubicBezTo>
                  <a:pt x="553" y="408"/>
                  <a:pt x="553" y="408"/>
                  <a:pt x="555" y="407"/>
                </a:cubicBezTo>
                <a:cubicBezTo>
                  <a:pt x="557" y="407"/>
                  <a:pt x="559" y="407"/>
                  <a:pt x="561" y="407"/>
                </a:cubicBezTo>
                <a:cubicBezTo>
                  <a:pt x="561" y="407"/>
                  <a:pt x="561" y="407"/>
                  <a:pt x="561" y="407"/>
                </a:cubicBezTo>
                <a:cubicBezTo>
                  <a:pt x="562" y="408"/>
                  <a:pt x="562" y="408"/>
                  <a:pt x="563" y="408"/>
                </a:cubicBezTo>
                <a:cubicBezTo>
                  <a:pt x="563" y="408"/>
                  <a:pt x="563" y="408"/>
                  <a:pt x="563" y="408"/>
                </a:cubicBezTo>
                <a:cubicBezTo>
                  <a:pt x="564" y="408"/>
                  <a:pt x="564" y="407"/>
                  <a:pt x="565" y="406"/>
                </a:cubicBezTo>
                <a:cubicBezTo>
                  <a:pt x="569" y="400"/>
                  <a:pt x="577" y="402"/>
                  <a:pt x="582" y="397"/>
                </a:cubicBezTo>
                <a:cubicBezTo>
                  <a:pt x="583" y="396"/>
                  <a:pt x="583" y="396"/>
                  <a:pt x="586" y="396"/>
                </a:cubicBezTo>
                <a:cubicBezTo>
                  <a:pt x="587" y="395"/>
                  <a:pt x="587" y="395"/>
                  <a:pt x="587" y="395"/>
                </a:cubicBezTo>
                <a:cubicBezTo>
                  <a:pt x="587" y="392"/>
                  <a:pt x="587" y="392"/>
                  <a:pt x="588" y="391"/>
                </a:cubicBezTo>
                <a:cubicBezTo>
                  <a:pt x="589" y="391"/>
                  <a:pt x="589" y="391"/>
                  <a:pt x="591" y="390"/>
                </a:cubicBezTo>
                <a:cubicBezTo>
                  <a:pt x="593" y="389"/>
                  <a:pt x="593" y="389"/>
                  <a:pt x="601" y="389"/>
                </a:cubicBezTo>
                <a:cubicBezTo>
                  <a:pt x="601" y="389"/>
                  <a:pt x="601" y="385"/>
                  <a:pt x="603" y="382"/>
                </a:cubicBezTo>
                <a:cubicBezTo>
                  <a:pt x="605" y="382"/>
                  <a:pt x="606" y="382"/>
                  <a:pt x="608" y="382"/>
                </a:cubicBezTo>
                <a:cubicBezTo>
                  <a:pt x="609" y="379"/>
                  <a:pt x="610" y="376"/>
                  <a:pt x="610" y="376"/>
                </a:cubicBezTo>
                <a:cubicBezTo>
                  <a:pt x="611" y="365"/>
                  <a:pt x="610" y="354"/>
                  <a:pt x="610" y="342"/>
                </a:cubicBezTo>
                <a:cubicBezTo>
                  <a:pt x="609" y="343"/>
                  <a:pt x="609" y="343"/>
                  <a:pt x="609" y="343"/>
                </a:cubicBezTo>
                <a:cubicBezTo>
                  <a:pt x="608" y="342"/>
                  <a:pt x="609" y="340"/>
                  <a:pt x="608" y="339"/>
                </a:cubicBezTo>
                <a:cubicBezTo>
                  <a:pt x="607" y="339"/>
                  <a:pt x="607" y="339"/>
                  <a:pt x="607" y="338"/>
                </a:cubicBezTo>
                <a:cubicBezTo>
                  <a:pt x="607" y="335"/>
                  <a:pt x="606" y="333"/>
                  <a:pt x="606" y="331"/>
                </a:cubicBezTo>
                <a:cubicBezTo>
                  <a:pt x="606" y="330"/>
                  <a:pt x="606" y="330"/>
                  <a:pt x="605" y="329"/>
                </a:cubicBezTo>
                <a:cubicBezTo>
                  <a:pt x="602" y="331"/>
                  <a:pt x="602" y="331"/>
                  <a:pt x="601" y="340"/>
                </a:cubicBezTo>
                <a:cubicBezTo>
                  <a:pt x="600" y="340"/>
                  <a:pt x="599" y="340"/>
                  <a:pt x="597" y="340"/>
                </a:cubicBezTo>
                <a:cubicBezTo>
                  <a:pt x="596" y="340"/>
                  <a:pt x="596" y="340"/>
                  <a:pt x="596" y="340"/>
                </a:cubicBezTo>
                <a:cubicBezTo>
                  <a:pt x="595" y="340"/>
                  <a:pt x="594" y="339"/>
                  <a:pt x="593" y="339"/>
                </a:cubicBezTo>
                <a:cubicBezTo>
                  <a:pt x="592" y="339"/>
                  <a:pt x="592" y="339"/>
                  <a:pt x="592" y="339"/>
                </a:cubicBezTo>
                <a:cubicBezTo>
                  <a:pt x="589" y="341"/>
                  <a:pt x="589" y="341"/>
                  <a:pt x="588" y="343"/>
                </a:cubicBezTo>
                <a:cubicBezTo>
                  <a:pt x="588" y="343"/>
                  <a:pt x="584" y="342"/>
                  <a:pt x="584" y="337"/>
                </a:cubicBezTo>
                <a:cubicBezTo>
                  <a:pt x="584" y="337"/>
                  <a:pt x="584" y="336"/>
                  <a:pt x="585" y="336"/>
                </a:cubicBezTo>
                <a:cubicBezTo>
                  <a:pt x="586" y="335"/>
                  <a:pt x="586" y="335"/>
                  <a:pt x="587" y="335"/>
                </a:cubicBezTo>
                <a:cubicBezTo>
                  <a:pt x="587" y="335"/>
                  <a:pt x="588" y="335"/>
                  <a:pt x="588" y="335"/>
                </a:cubicBezTo>
                <a:cubicBezTo>
                  <a:pt x="594" y="338"/>
                  <a:pt x="594" y="334"/>
                  <a:pt x="594" y="334"/>
                </a:cubicBezTo>
                <a:cubicBezTo>
                  <a:pt x="593" y="334"/>
                  <a:pt x="593" y="334"/>
                  <a:pt x="593" y="334"/>
                </a:cubicBezTo>
                <a:cubicBezTo>
                  <a:pt x="592" y="333"/>
                  <a:pt x="592" y="333"/>
                  <a:pt x="591" y="333"/>
                </a:cubicBezTo>
                <a:cubicBezTo>
                  <a:pt x="591" y="333"/>
                  <a:pt x="590" y="333"/>
                  <a:pt x="590" y="334"/>
                </a:cubicBezTo>
                <a:cubicBezTo>
                  <a:pt x="589" y="334"/>
                  <a:pt x="589" y="334"/>
                  <a:pt x="588" y="334"/>
                </a:cubicBezTo>
                <a:cubicBezTo>
                  <a:pt x="585" y="333"/>
                  <a:pt x="582" y="333"/>
                  <a:pt x="580" y="332"/>
                </a:cubicBezTo>
                <a:cubicBezTo>
                  <a:pt x="579" y="332"/>
                  <a:pt x="578" y="332"/>
                  <a:pt x="578" y="332"/>
                </a:cubicBezTo>
                <a:cubicBezTo>
                  <a:pt x="578" y="330"/>
                  <a:pt x="578" y="327"/>
                  <a:pt x="577" y="325"/>
                </a:cubicBezTo>
                <a:cubicBezTo>
                  <a:pt x="576" y="324"/>
                  <a:pt x="576" y="324"/>
                  <a:pt x="570" y="321"/>
                </a:cubicBezTo>
                <a:cubicBezTo>
                  <a:pt x="568" y="316"/>
                  <a:pt x="565" y="311"/>
                  <a:pt x="565" y="305"/>
                </a:cubicBezTo>
                <a:cubicBezTo>
                  <a:pt x="566" y="301"/>
                  <a:pt x="571" y="303"/>
                  <a:pt x="572" y="303"/>
                </a:cubicBezTo>
                <a:cubicBezTo>
                  <a:pt x="572" y="304"/>
                  <a:pt x="572" y="304"/>
                  <a:pt x="576" y="308"/>
                </a:cubicBezTo>
                <a:cubicBezTo>
                  <a:pt x="578" y="310"/>
                  <a:pt x="578" y="310"/>
                  <a:pt x="580" y="314"/>
                </a:cubicBezTo>
                <a:cubicBezTo>
                  <a:pt x="581" y="317"/>
                  <a:pt x="584" y="317"/>
                  <a:pt x="586" y="319"/>
                </a:cubicBezTo>
                <a:cubicBezTo>
                  <a:pt x="589" y="323"/>
                  <a:pt x="590" y="323"/>
                  <a:pt x="598" y="324"/>
                </a:cubicBezTo>
                <a:cubicBezTo>
                  <a:pt x="599" y="324"/>
                  <a:pt x="599" y="324"/>
                  <a:pt x="599" y="324"/>
                </a:cubicBezTo>
                <a:cubicBezTo>
                  <a:pt x="599" y="324"/>
                  <a:pt x="600" y="324"/>
                  <a:pt x="600" y="324"/>
                </a:cubicBezTo>
                <a:cubicBezTo>
                  <a:pt x="601" y="324"/>
                  <a:pt x="602" y="324"/>
                  <a:pt x="604" y="323"/>
                </a:cubicBezTo>
                <a:cubicBezTo>
                  <a:pt x="604" y="323"/>
                  <a:pt x="605" y="323"/>
                  <a:pt x="605" y="323"/>
                </a:cubicBezTo>
                <a:cubicBezTo>
                  <a:pt x="607" y="323"/>
                  <a:pt x="607" y="323"/>
                  <a:pt x="609" y="325"/>
                </a:cubicBezTo>
                <a:cubicBezTo>
                  <a:pt x="609" y="325"/>
                  <a:pt x="609" y="325"/>
                  <a:pt x="609" y="325"/>
                </a:cubicBezTo>
                <a:moveTo>
                  <a:pt x="680" y="160"/>
                </a:moveTo>
                <a:cubicBezTo>
                  <a:pt x="671" y="147"/>
                  <a:pt x="657" y="130"/>
                  <a:pt x="646" y="118"/>
                </a:cubicBezTo>
                <a:cubicBezTo>
                  <a:pt x="649" y="120"/>
                  <a:pt x="614" y="121"/>
                  <a:pt x="550" y="121"/>
                </a:cubicBezTo>
                <a:cubicBezTo>
                  <a:pt x="577" y="168"/>
                  <a:pt x="596" y="225"/>
                  <a:pt x="605" y="288"/>
                </a:cubicBezTo>
                <a:cubicBezTo>
                  <a:pt x="690" y="289"/>
                  <a:pt x="736" y="287"/>
                  <a:pt x="736" y="284"/>
                </a:cubicBezTo>
                <a:cubicBezTo>
                  <a:pt x="730" y="264"/>
                  <a:pt x="730" y="264"/>
                  <a:pt x="730" y="264"/>
                </a:cubicBezTo>
                <a:cubicBezTo>
                  <a:pt x="718" y="228"/>
                  <a:pt x="718" y="227"/>
                  <a:pt x="709" y="210"/>
                </a:cubicBezTo>
                <a:cubicBezTo>
                  <a:pt x="693" y="178"/>
                  <a:pt x="690" y="173"/>
                  <a:pt x="680" y="160"/>
                </a:cubicBezTo>
                <a:moveTo>
                  <a:pt x="415" y="119"/>
                </a:moveTo>
                <a:cubicBezTo>
                  <a:pt x="416" y="119"/>
                  <a:pt x="418" y="119"/>
                  <a:pt x="420" y="119"/>
                </a:cubicBezTo>
                <a:cubicBezTo>
                  <a:pt x="419" y="119"/>
                  <a:pt x="419" y="119"/>
                  <a:pt x="419" y="119"/>
                </a:cubicBezTo>
                <a:cubicBezTo>
                  <a:pt x="418" y="119"/>
                  <a:pt x="418" y="119"/>
                  <a:pt x="418" y="119"/>
                </a:cubicBezTo>
                <a:cubicBezTo>
                  <a:pt x="418" y="119"/>
                  <a:pt x="418" y="119"/>
                  <a:pt x="418" y="119"/>
                </a:cubicBezTo>
                <a:cubicBezTo>
                  <a:pt x="418" y="119"/>
                  <a:pt x="418" y="119"/>
                  <a:pt x="417" y="118"/>
                </a:cubicBezTo>
                <a:cubicBezTo>
                  <a:pt x="417" y="117"/>
                  <a:pt x="417" y="117"/>
                  <a:pt x="417" y="117"/>
                </a:cubicBezTo>
                <a:cubicBezTo>
                  <a:pt x="417" y="117"/>
                  <a:pt x="417" y="117"/>
                  <a:pt x="417" y="117"/>
                </a:cubicBezTo>
                <a:cubicBezTo>
                  <a:pt x="416" y="117"/>
                  <a:pt x="416" y="117"/>
                  <a:pt x="415" y="117"/>
                </a:cubicBezTo>
                <a:cubicBezTo>
                  <a:pt x="415" y="117"/>
                  <a:pt x="415" y="117"/>
                  <a:pt x="415" y="117"/>
                </a:cubicBezTo>
                <a:cubicBezTo>
                  <a:pt x="414" y="118"/>
                  <a:pt x="414" y="118"/>
                  <a:pt x="414" y="118"/>
                </a:cubicBezTo>
                <a:cubicBezTo>
                  <a:pt x="414" y="118"/>
                  <a:pt x="414" y="118"/>
                  <a:pt x="414" y="118"/>
                </a:cubicBezTo>
                <a:cubicBezTo>
                  <a:pt x="415" y="119"/>
                  <a:pt x="415" y="119"/>
                  <a:pt x="415" y="119"/>
                </a:cubicBezTo>
                <a:moveTo>
                  <a:pt x="416" y="52"/>
                </a:moveTo>
                <a:cubicBezTo>
                  <a:pt x="416" y="51"/>
                  <a:pt x="416" y="50"/>
                  <a:pt x="415" y="50"/>
                </a:cubicBezTo>
                <a:cubicBezTo>
                  <a:pt x="415" y="50"/>
                  <a:pt x="415" y="50"/>
                  <a:pt x="415" y="50"/>
                </a:cubicBezTo>
                <a:cubicBezTo>
                  <a:pt x="415" y="50"/>
                  <a:pt x="415" y="50"/>
                  <a:pt x="415" y="50"/>
                </a:cubicBezTo>
                <a:cubicBezTo>
                  <a:pt x="414" y="50"/>
                  <a:pt x="414" y="50"/>
                  <a:pt x="413" y="50"/>
                </a:cubicBezTo>
                <a:cubicBezTo>
                  <a:pt x="414" y="50"/>
                  <a:pt x="414" y="50"/>
                  <a:pt x="414" y="50"/>
                </a:cubicBezTo>
                <a:cubicBezTo>
                  <a:pt x="414" y="51"/>
                  <a:pt x="414" y="51"/>
                  <a:pt x="414" y="51"/>
                </a:cubicBezTo>
                <a:cubicBezTo>
                  <a:pt x="414" y="51"/>
                  <a:pt x="414" y="52"/>
                  <a:pt x="414" y="52"/>
                </a:cubicBezTo>
                <a:cubicBezTo>
                  <a:pt x="415" y="52"/>
                  <a:pt x="415" y="52"/>
                  <a:pt x="416" y="52"/>
                </a:cubicBezTo>
                <a:moveTo>
                  <a:pt x="550" y="121"/>
                </a:moveTo>
                <a:cubicBezTo>
                  <a:pt x="537" y="99"/>
                  <a:pt x="522" y="79"/>
                  <a:pt x="507" y="62"/>
                </a:cubicBezTo>
                <a:cubicBezTo>
                  <a:pt x="507" y="63"/>
                  <a:pt x="507" y="63"/>
                  <a:pt x="507" y="63"/>
                </a:cubicBezTo>
                <a:cubicBezTo>
                  <a:pt x="506" y="64"/>
                  <a:pt x="506" y="64"/>
                  <a:pt x="506" y="64"/>
                </a:cubicBezTo>
                <a:cubicBezTo>
                  <a:pt x="505" y="63"/>
                  <a:pt x="504" y="63"/>
                  <a:pt x="504" y="63"/>
                </a:cubicBezTo>
                <a:cubicBezTo>
                  <a:pt x="504" y="63"/>
                  <a:pt x="504" y="63"/>
                  <a:pt x="503" y="63"/>
                </a:cubicBezTo>
                <a:cubicBezTo>
                  <a:pt x="503" y="64"/>
                  <a:pt x="504" y="65"/>
                  <a:pt x="504" y="65"/>
                </a:cubicBezTo>
                <a:cubicBezTo>
                  <a:pt x="504" y="65"/>
                  <a:pt x="503" y="65"/>
                  <a:pt x="503" y="65"/>
                </a:cubicBezTo>
                <a:cubicBezTo>
                  <a:pt x="501" y="64"/>
                  <a:pt x="501" y="64"/>
                  <a:pt x="498" y="61"/>
                </a:cubicBezTo>
                <a:cubicBezTo>
                  <a:pt x="497" y="62"/>
                  <a:pt x="497" y="62"/>
                  <a:pt x="497" y="62"/>
                </a:cubicBezTo>
                <a:cubicBezTo>
                  <a:pt x="497" y="62"/>
                  <a:pt x="497" y="62"/>
                  <a:pt x="496" y="62"/>
                </a:cubicBezTo>
                <a:cubicBezTo>
                  <a:pt x="496" y="63"/>
                  <a:pt x="496" y="63"/>
                  <a:pt x="496" y="63"/>
                </a:cubicBezTo>
                <a:cubicBezTo>
                  <a:pt x="495" y="63"/>
                  <a:pt x="495" y="63"/>
                  <a:pt x="495" y="63"/>
                </a:cubicBezTo>
                <a:cubicBezTo>
                  <a:pt x="494" y="63"/>
                  <a:pt x="494" y="63"/>
                  <a:pt x="494" y="63"/>
                </a:cubicBezTo>
                <a:cubicBezTo>
                  <a:pt x="494" y="64"/>
                  <a:pt x="493" y="64"/>
                  <a:pt x="493" y="64"/>
                </a:cubicBezTo>
                <a:cubicBezTo>
                  <a:pt x="492" y="65"/>
                  <a:pt x="492" y="65"/>
                  <a:pt x="492" y="65"/>
                </a:cubicBezTo>
                <a:cubicBezTo>
                  <a:pt x="490" y="65"/>
                  <a:pt x="490" y="65"/>
                  <a:pt x="490" y="67"/>
                </a:cubicBezTo>
                <a:cubicBezTo>
                  <a:pt x="489" y="67"/>
                  <a:pt x="489" y="67"/>
                  <a:pt x="488" y="67"/>
                </a:cubicBezTo>
                <a:cubicBezTo>
                  <a:pt x="487" y="68"/>
                  <a:pt x="487" y="68"/>
                  <a:pt x="487" y="68"/>
                </a:cubicBezTo>
                <a:cubicBezTo>
                  <a:pt x="490" y="70"/>
                  <a:pt x="490" y="70"/>
                  <a:pt x="490" y="70"/>
                </a:cubicBezTo>
                <a:cubicBezTo>
                  <a:pt x="489" y="72"/>
                  <a:pt x="489" y="72"/>
                  <a:pt x="486" y="73"/>
                </a:cubicBezTo>
                <a:cubicBezTo>
                  <a:pt x="486" y="73"/>
                  <a:pt x="486" y="73"/>
                  <a:pt x="486" y="73"/>
                </a:cubicBezTo>
                <a:cubicBezTo>
                  <a:pt x="480" y="69"/>
                  <a:pt x="480" y="69"/>
                  <a:pt x="480" y="68"/>
                </a:cubicBezTo>
                <a:cubicBezTo>
                  <a:pt x="481" y="68"/>
                  <a:pt x="482" y="68"/>
                  <a:pt x="483" y="68"/>
                </a:cubicBezTo>
                <a:cubicBezTo>
                  <a:pt x="483" y="67"/>
                  <a:pt x="482" y="66"/>
                  <a:pt x="482" y="65"/>
                </a:cubicBezTo>
                <a:cubicBezTo>
                  <a:pt x="481" y="65"/>
                  <a:pt x="481" y="65"/>
                  <a:pt x="480" y="65"/>
                </a:cubicBezTo>
                <a:cubicBezTo>
                  <a:pt x="479" y="64"/>
                  <a:pt x="479" y="64"/>
                  <a:pt x="477" y="63"/>
                </a:cubicBezTo>
                <a:cubicBezTo>
                  <a:pt x="477" y="63"/>
                  <a:pt x="477" y="63"/>
                  <a:pt x="476" y="63"/>
                </a:cubicBezTo>
                <a:cubicBezTo>
                  <a:pt x="476" y="63"/>
                  <a:pt x="476" y="63"/>
                  <a:pt x="476" y="63"/>
                </a:cubicBezTo>
                <a:cubicBezTo>
                  <a:pt x="475" y="62"/>
                  <a:pt x="475" y="62"/>
                  <a:pt x="473" y="62"/>
                </a:cubicBezTo>
                <a:cubicBezTo>
                  <a:pt x="472" y="62"/>
                  <a:pt x="472" y="62"/>
                  <a:pt x="472" y="62"/>
                </a:cubicBezTo>
                <a:cubicBezTo>
                  <a:pt x="471" y="63"/>
                  <a:pt x="471" y="63"/>
                  <a:pt x="472" y="63"/>
                </a:cubicBezTo>
                <a:cubicBezTo>
                  <a:pt x="472" y="64"/>
                  <a:pt x="472" y="64"/>
                  <a:pt x="473" y="64"/>
                </a:cubicBezTo>
                <a:cubicBezTo>
                  <a:pt x="475" y="65"/>
                  <a:pt x="476" y="67"/>
                  <a:pt x="476" y="68"/>
                </a:cubicBezTo>
                <a:cubicBezTo>
                  <a:pt x="476" y="69"/>
                  <a:pt x="476" y="70"/>
                  <a:pt x="478" y="71"/>
                </a:cubicBezTo>
                <a:cubicBezTo>
                  <a:pt x="479" y="71"/>
                  <a:pt x="479" y="71"/>
                  <a:pt x="481" y="73"/>
                </a:cubicBezTo>
                <a:cubicBezTo>
                  <a:pt x="481" y="73"/>
                  <a:pt x="481" y="73"/>
                  <a:pt x="481" y="73"/>
                </a:cubicBezTo>
                <a:cubicBezTo>
                  <a:pt x="481" y="75"/>
                  <a:pt x="482" y="76"/>
                  <a:pt x="483" y="77"/>
                </a:cubicBezTo>
                <a:cubicBezTo>
                  <a:pt x="480" y="77"/>
                  <a:pt x="480" y="77"/>
                  <a:pt x="480" y="76"/>
                </a:cubicBezTo>
                <a:cubicBezTo>
                  <a:pt x="479" y="75"/>
                  <a:pt x="479" y="75"/>
                  <a:pt x="479" y="75"/>
                </a:cubicBezTo>
                <a:cubicBezTo>
                  <a:pt x="479" y="75"/>
                  <a:pt x="479" y="75"/>
                  <a:pt x="474" y="75"/>
                </a:cubicBezTo>
                <a:cubicBezTo>
                  <a:pt x="474" y="76"/>
                  <a:pt x="474" y="77"/>
                  <a:pt x="474" y="77"/>
                </a:cubicBezTo>
                <a:cubicBezTo>
                  <a:pt x="471" y="78"/>
                  <a:pt x="471" y="78"/>
                  <a:pt x="471" y="80"/>
                </a:cubicBezTo>
                <a:cubicBezTo>
                  <a:pt x="470" y="80"/>
                  <a:pt x="470" y="80"/>
                  <a:pt x="470" y="80"/>
                </a:cubicBezTo>
                <a:cubicBezTo>
                  <a:pt x="470" y="80"/>
                  <a:pt x="470" y="80"/>
                  <a:pt x="470" y="80"/>
                </a:cubicBezTo>
                <a:cubicBezTo>
                  <a:pt x="471" y="82"/>
                  <a:pt x="474" y="83"/>
                  <a:pt x="475" y="85"/>
                </a:cubicBezTo>
                <a:cubicBezTo>
                  <a:pt x="474" y="85"/>
                  <a:pt x="474" y="85"/>
                  <a:pt x="474" y="85"/>
                </a:cubicBezTo>
                <a:cubicBezTo>
                  <a:pt x="471" y="85"/>
                  <a:pt x="471" y="85"/>
                  <a:pt x="470" y="85"/>
                </a:cubicBezTo>
                <a:cubicBezTo>
                  <a:pt x="470" y="85"/>
                  <a:pt x="470" y="85"/>
                  <a:pt x="469" y="85"/>
                </a:cubicBezTo>
                <a:cubicBezTo>
                  <a:pt x="464" y="84"/>
                  <a:pt x="462" y="82"/>
                  <a:pt x="462" y="81"/>
                </a:cubicBezTo>
                <a:cubicBezTo>
                  <a:pt x="461" y="82"/>
                  <a:pt x="461" y="82"/>
                  <a:pt x="460" y="83"/>
                </a:cubicBezTo>
                <a:cubicBezTo>
                  <a:pt x="460" y="84"/>
                  <a:pt x="460" y="85"/>
                  <a:pt x="463" y="85"/>
                </a:cubicBezTo>
                <a:cubicBezTo>
                  <a:pt x="463" y="86"/>
                  <a:pt x="463" y="86"/>
                  <a:pt x="463" y="86"/>
                </a:cubicBezTo>
                <a:cubicBezTo>
                  <a:pt x="464" y="87"/>
                  <a:pt x="464" y="87"/>
                  <a:pt x="464" y="87"/>
                </a:cubicBezTo>
                <a:cubicBezTo>
                  <a:pt x="466" y="87"/>
                  <a:pt x="467" y="87"/>
                  <a:pt x="468" y="88"/>
                </a:cubicBezTo>
                <a:cubicBezTo>
                  <a:pt x="468" y="89"/>
                  <a:pt x="468" y="89"/>
                  <a:pt x="468" y="89"/>
                </a:cubicBezTo>
                <a:cubicBezTo>
                  <a:pt x="467" y="89"/>
                  <a:pt x="466" y="89"/>
                  <a:pt x="465" y="89"/>
                </a:cubicBezTo>
                <a:cubicBezTo>
                  <a:pt x="464" y="90"/>
                  <a:pt x="464" y="90"/>
                  <a:pt x="464" y="90"/>
                </a:cubicBezTo>
                <a:cubicBezTo>
                  <a:pt x="455" y="83"/>
                  <a:pt x="455" y="83"/>
                  <a:pt x="455" y="83"/>
                </a:cubicBezTo>
                <a:cubicBezTo>
                  <a:pt x="454" y="83"/>
                  <a:pt x="453" y="83"/>
                  <a:pt x="453" y="83"/>
                </a:cubicBezTo>
                <a:cubicBezTo>
                  <a:pt x="452" y="80"/>
                  <a:pt x="452" y="80"/>
                  <a:pt x="452" y="80"/>
                </a:cubicBezTo>
                <a:cubicBezTo>
                  <a:pt x="450" y="75"/>
                  <a:pt x="443" y="75"/>
                  <a:pt x="441" y="70"/>
                </a:cubicBezTo>
                <a:cubicBezTo>
                  <a:pt x="443" y="71"/>
                  <a:pt x="452" y="74"/>
                  <a:pt x="452" y="74"/>
                </a:cubicBezTo>
                <a:cubicBezTo>
                  <a:pt x="454" y="74"/>
                  <a:pt x="455" y="75"/>
                  <a:pt x="457" y="75"/>
                </a:cubicBezTo>
                <a:cubicBezTo>
                  <a:pt x="459" y="75"/>
                  <a:pt x="460" y="76"/>
                  <a:pt x="462" y="76"/>
                </a:cubicBezTo>
                <a:cubicBezTo>
                  <a:pt x="463" y="76"/>
                  <a:pt x="463" y="76"/>
                  <a:pt x="464" y="76"/>
                </a:cubicBezTo>
                <a:cubicBezTo>
                  <a:pt x="464" y="76"/>
                  <a:pt x="464" y="76"/>
                  <a:pt x="464" y="76"/>
                </a:cubicBezTo>
                <a:cubicBezTo>
                  <a:pt x="477" y="72"/>
                  <a:pt x="464" y="66"/>
                  <a:pt x="464" y="66"/>
                </a:cubicBezTo>
                <a:cubicBezTo>
                  <a:pt x="454" y="62"/>
                  <a:pt x="454" y="62"/>
                  <a:pt x="454" y="62"/>
                </a:cubicBezTo>
                <a:cubicBezTo>
                  <a:pt x="453" y="61"/>
                  <a:pt x="452" y="61"/>
                  <a:pt x="451" y="61"/>
                </a:cubicBezTo>
                <a:cubicBezTo>
                  <a:pt x="450" y="60"/>
                  <a:pt x="450" y="60"/>
                  <a:pt x="447" y="60"/>
                </a:cubicBezTo>
                <a:cubicBezTo>
                  <a:pt x="446" y="60"/>
                  <a:pt x="446" y="60"/>
                  <a:pt x="446" y="60"/>
                </a:cubicBezTo>
                <a:cubicBezTo>
                  <a:pt x="445" y="60"/>
                  <a:pt x="444" y="59"/>
                  <a:pt x="443" y="58"/>
                </a:cubicBezTo>
                <a:cubicBezTo>
                  <a:pt x="442" y="58"/>
                  <a:pt x="441" y="58"/>
                  <a:pt x="441" y="58"/>
                </a:cubicBezTo>
                <a:cubicBezTo>
                  <a:pt x="441" y="59"/>
                  <a:pt x="441" y="59"/>
                  <a:pt x="441" y="59"/>
                </a:cubicBezTo>
                <a:cubicBezTo>
                  <a:pt x="440" y="60"/>
                  <a:pt x="440" y="60"/>
                  <a:pt x="440" y="60"/>
                </a:cubicBezTo>
                <a:cubicBezTo>
                  <a:pt x="439" y="59"/>
                  <a:pt x="439" y="59"/>
                  <a:pt x="439" y="59"/>
                </a:cubicBezTo>
                <a:cubicBezTo>
                  <a:pt x="439" y="59"/>
                  <a:pt x="439" y="58"/>
                  <a:pt x="439" y="58"/>
                </a:cubicBezTo>
                <a:cubicBezTo>
                  <a:pt x="439" y="57"/>
                  <a:pt x="439" y="57"/>
                  <a:pt x="439" y="57"/>
                </a:cubicBezTo>
                <a:cubicBezTo>
                  <a:pt x="438" y="57"/>
                  <a:pt x="437" y="57"/>
                  <a:pt x="436" y="55"/>
                </a:cubicBezTo>
                <a:cubicBezTo>
                  <a:pt x="436" y="55"/>
                  <a:pt x="435" y="55"/>
                  <a:pt x="435" y="55"/>
                </a:cubicBezTo>
                <a:cubicBezTo>
                  <a:pt x="434" y="56"/>
                  <a:pt x="434" y="56"/>
                  <a:pt x="434" y="56"/>
                </a:cubicBezTo>
                <a:cubicBezTo>
                  <a:pt x="432" y="56"/>
                  <a:pt x="431" y="55"/>
                  <a:pt x="429" y="54"/>
                </a:cubicBezTo>
                <a:cubicBezTo>
                  <a:pt x="428" y="54"/>
                  <a:pt x="428" y="54"/>
                  <a:pt x="428" y="54"/>
                </a:cubicBezTo>
                <a:cubicBezTo>
                  <a:pt x="428" y="54"/>
                  <a:pt x="429" y="54"/>
                  <a:pt x="429" y="54"/>
                </a:cubicBezTo>
                <a:cubicBezTo>
                  <a:pt x="429" y="53"/>
                  <a:pt x="429" y="53"/>
                  <a:pt x="430" y="52"/>
                </a:cubicBezTo>
                <a:cubicBezTo>
                  <a:pt x="429" y="52"/>
                  <a:pt x="427" y="50"/>
                  <a:pt x="423" y="50"/>
                </a:cubicBezTo>
                <a:cubicBezTo>
                  <a:pt x="423" y="50"/>
                  <a:pt x="423" y="51"/>
                  <a:pt x="423" y="51"/>
                </a:cubicBezTo>
                <a:cubicBezTo>
                  <a:pt x="423" y="51"/>
                  <a:pt x="423" y="51"/>
                  <a:pt x="422" y="51"/>
                </a:cubicBezTo>
                <a:cubicBezTo>
                  <a:pt x="422" y="51"/>
                  <a:pt x="421" y="51"/>
                  <a:pt x="421" y="50"/>
                </a:cubicBezTo>
                <a:cubicBezTo>
                  <a:pt x="422" y="49"/>
                  <a:pt x="422" y="49"/>
                  <a:pt x="422" y="49"/>
                </a:cubicBezTo>
                <a:cubicBezTo>
                  <a:pt x="422" y="49"/>
                  <a:pt x="422" y="49"/>
                  <a:pt x="422" y="49"/>
                </a:cubicBezTo>
                <a:cubicBezTo>
                  <a:pt x="418" y="48"/>
                  <a:pt x="418" y="48"/>
                  <a:pt x="418" y="48"/>
                </a:cubicBezTo>
                <a:cubicBezTo>
                  <a:pt x="418" y="49"/>
                  <a:pt x="418" y="50"/>
                  <a:pt x="418" y="50"/>
                </a:cubicBezTo>
                <a:cubicBezTo>
                  <a:pt x="418" y="51"/>
                  <a:pt x="418" y="51"/>
                  <a:pt x="418" y="52"/>
                </a:cubicBezTo>
                <a:cubicBezTo>
                  <a:pt x="418" y="52"/>
                  <a:pt x="418" y="52"/>
                  <a:pt x="418" y="52"/>
                </a:cubicBezTo>
                <a:cubicBezTo>
                  <a:pt x="418" y="50"/>
                  <a:pt x="418" y="50"/>
                  <a:pt x="417" y="49"/>
                </a:cubicBezTo>
                <a:cubicBezTo>
                  <a:pt x="416" y="49"/>
                  <a:pt x="416" y="49"/>
                  <a:pt x="415" y="49"/>
                </a:cubicBezTo>
                <a:cubicBezTo>
                  <a:pt x="415" y="48"/>
                  <a:pt x="415" y="48"/>
                  <a:pt x="415" y="48"/>
                </a:cubicBezTo>
                <a:cubicBezTo>
                  <a:pt x="414" y="48"/>
                  <a:pt x="414" y="48"/>
                  <a:pt x="414" y="48"/>
                </a:cubicBezTo>
                <a:cubicBezTo>
                  <a:pt x="414" y="48"/>
                  <a:pt x="414" y="48"/>
                  <a:pt x="414" y="48"/>
                </a:cubicBezTo>
                <a:cubicBezTo>
                  <a:pt x="413" y="48"/>
                  <a:pt x="412" y="49"/>
                  <a:pt x="411" y="49"/>
                </a:cubicBezTo>
                <a:cubicBezTo>
                  <a:pt x="411" y="50"/>
                  <a:pt x="411" y="50"/>
                  <a:pt x="410" y="51"/>
                </a:cubicBezTo>
                <a:cubicBezTo>
                  <a:pt x="410" y="51"/>
                  <a:pt x="410" y="51"/>
                  <a:pt x="410" y="51"/>
                </a:cubicBezTo>
                <a:cubicBezTo>
                  <a:pt x="409" y="50"/>
                  <a:pt x="409" y="50"/>
                  <a:pt x="409" y="50"/>
                </a:cubicBezTo>
                <a:cubicBezTo>
                  <a:pt x="409" y="50"/>
                  <a:pt x="409" y="50"/>
                  <a:pt x="409" y="49"/>
                </a:cubicBezTo>
                <a:cubicBezTo>
                  <a:pt x="409" y="49"/>
                  <a:pt x="408" y="49"/>
                  <a:pt x="407" y="49"/>
                </a:cubicBezTo>
                <a:cubicBezTo>
                  <a:pt x="406" y="49"/>
                  <a:pt x="405" y="49"/>
                  <a:pt x="404" y="50"/>
                </a:cubicBezTo>
                <a:cubicBezTo>
                  <a:pt x="405" y="52"/>
                  <a:pt x="405" y="52"/>
                  <a:pt x="407" y="52"/>
                </a:cubicBezTo>
                <a:cubicBezTo>
                  <a:pt x="408" y="53"/>
                  <a:pt x="408" y="53"/>
                  <a:pt x="408" y="54"/>
                </a:cubicBezTo>
                <a:cubicBezTo>
                  <a:pt x="408" y="54"/>
                  <a:pt x="407" y="54"/>
                  <a:pt x="407" y="54"/>
                </a:cubicBezTo>
                <a:cubicBezTo>
                  <a:pt x="406" y="53"/>
                  <a:pt x="406" y="53"/>
                  <a:pt x="404" y="53"/>
                </a:cubicBezTo>
                <a:cubicBezTo>
                  <a:pt x="402" y="53"/>
                  <a:pt x="402" y="53"/>
                  <a:pt x="402" y="53"/>
                </a:cubicBezTo>
                <a:cubicBezTo>
                  <a:pt x="402" y="55"/>
                  <a:pt x="402" y="55"/>
                  <a:pt x="402" y="56"/>
                </a:cubicBezTo>
                <a:cubicBezTo>
                  <a:pt x="401" y="55"/>
                  <a:pt x="401" y="54"/>
                  <a:pt x="401" y="54"/>
                </a:cubicBezTo>
                <a:cubicBezTo>
                  <a:pt x="399" y="54"/>
                  <a:pt x="398" y="52"/>
                  <a:pt x="396" y="52"/>
                </a:cubicBezTo>
                <a:cubicBezTo>
                  <a:pt x="396" y="52"/>
                  <a:pt x="396" y="53"/>
                  <a:pt x="396" y="53"/>
                </a:cubicBezTo>
                <a:cubicBezTo>
                  <a:pt x="397" y="56"/>
                  <a:pt x="395" y="57"/>
                  <a:pt x="394" y="57"/>
                </a:cubicBezTo>
                <a:cubicBezTo>
                  <a:pt x="394" y="57"/>
                  <a:pt x="393" y="56"/>
                  <a:pt x="393" y="55"/>
                </a:cubicBezTo>
                <a:cubicBezTo>
                  <a:pt x="393" y="56"/>
                  <a:pt x="393" y="56"/>
                  <a:pt x="393" y="56"/>
                </a:cubicBezTo>
                <a:cubicBezTo>
                  <a:pt x="392" y="56"/>
                  <a:pt x="392" y="56"/>
                  <a:pt x="391" y="56"/>
                </a:cubicBezTo>
                <a:cubicBezTo>
                  <a:pt x="391" y="57"/>
                  <a:pt x="391" y="57"/>
                  <a:pt x="391" y="57"/>
                </a:cubicBezTo>
                <a:cubicBezTo>
                  <a:pt x="391" y="58"/>
                  <a:pt x="392" y="58"/>
                  <a:pt x="392" y="59"/>
                </a:cubicBezTo>
                <a:cubicBezTo>
                  <a:pt x="392" y="59"/>
                  <a:pt x="392" y="60"/>
                  <a:pt x="392" y="60"/>
                </a:cubicBezTo>
                <a:cubicBezTo>
                  <a:pt x="391" y="60"/>
                  <a:pt x="391" y="60"/>
                  <a:pt x="391" y="60"/>
                </a:cubicBezTo>
                <a:cubicBezTo>
                  <a:pt x="391" y="60"/>
                  <a:pt x="391" y="60"/>
                  <a:pt x="388" y="59"/>
                </a:cubicBezTo>
                <a:cubicBezTo>
                  <a:pt x="389" y="59"/>
                  <a:pt x="389" y="58"/>
                  <a:pt x="389" y="57"/>
                </a:cubicBezTo>
                <a:cubicBezTo>
                  <a:pt x="388" y="57"/>
                  <a:pt x="388" y="57"/>
                  <a:pt x="388" y="57"/>
                </a:cubicBezTo>
                <a:cubicBezTo>
                  <a:pt x="388" y="58"/>
                  <a:pt x="388" y="58"/>
                  <a:pt x="388" y="59"/>
                </a:cubicBezTo>
                <a:cubicBezTo>
                  <a:pt x="385" y="59"/>
                  <a:pt x="385" y="59"/>
                  <a:pt x="384" y="59"/>
                </a:cubicBezTo>
                <a:cubicBezTo>
                  <a:pt x="385" y="60"/>
                  <a:pt x="385" y="60"/>
                  <a:pt x="385" y="60"/>
                </a:cubicBezTo>
                <a:cubicBezTo>
                  <a:pt x="384" y="61"/>
                  <a:pt x="384" y="61"/>
                  <a:pt x="384" y="61"/>
                </a:cubicBezTo>
                <a:cubicBezTo>
                  <a:pt x="382" y="61"/>
                  <a:pt x="382" y="61"/>
                  <a:pt x="381" y="62"/>
                </a:cubicBezTo>
                <a:cubicBezTo>
                  <a:pt x="380" y="62"/>
                  <a:pt x="380" y="62"/>
                  <a:pt x="380" y="62"/>
                </a:cubicBezTo>
                <a:cubicBezTo>
                  <a:pt x="380" y="64"/>
                  <a:pt x="380" y="64"/>
                  <a:pt x="380" y="64"/>
                </a:cubicBezTo>
                <a:cubicBezTo>
                  <a:pt x="379" y="64"/>
                  <a:pt x="379" y="64"/>
                  <a:pt x="379" y="64"/>
                </a:cubicBezTo>
                <a:cubicBezTo>
                  <a:pt x="378" y="65"/>
                  <a:pt x="378" y="65"/>
                  <a:pt x="378" y="65"/>
                </a:cubicBezTo>
                <a:cubicBezTo>
                  <a:pt x="379" y="65"/>
                  <a:pt x="379" y="65"/>
                  <a:pt x="379" y="65"/>
                </a:cubicBezTo>
                <a:cubicBezTo>
                  <a:pt x="382" y="63"/>
                  <a:pt x="382" y="63"/>
                  <a:pt x="383" y="63"/>
                </a:cubicBezTo>
                <a:cubicBezTo>
                  <a:pt x="386" y="61"/>
                  <a:pt x="388" y="62"/>
                  <a:pt x="390" y="62"/>
                </a:cubicBezTo>
                <a:cubicBezTo>
                  <a:pt x="390" y="62"/>
                  <a:pt x="390" y="63"/>
                  <a:pt x="390" y="63"/>
                </a:cubicBezTo>
                <a:cubicBezTo>
                  <a:pt x="389" y="63"/>
                  <a:pt x="389" y="63"/>
                  <a:pt x="386" y="64"/>
                </a:cubicBezTo>
                <a:cubicBezTo>
                  <a:pt x="386" y="65"/>
                  <a:pt x="385" y="66"/>
                  <a:pt x="385" y="68"/>
                </a:cubicBezTo>
                <a:cubicBezTo>
                  <a:pt x="384" y="68"/>
                  <a:pt x="383" y="69"/>
                  <a:pt x="383" y="69"/>
                </a:cubicBezTo>
                <a:cubicBezTo>
                  <a:pt x="382" y="71"/>
                  <a:pt x="379" y="72"/>
                  <a:pt x="379" y="72"/>
                </a:cubicBezTo>
                <a:cubicBezTo>
                  <a:pt x="378" y="74"/>
                  <a:pt x="377" y="76"/>
                  <a:pt x="377" y="78"/>
                </a:cubicBezTo>
                <a:cubicBezTo>
                  <a:pt x="376" y="78"/>
                  <a:pt x="376" y="78"/>
                  <a:pt x="376" y="78"/>
                </a:cubicBezTo>
                <a:cubicBezTo>
                  <a:pt x="376" y="78"/>
                  <a:pt x="375" y="79"/>
                  <a:pt x="371" y="81"/>
                </a:cubicBezTo>
                <a:cubicBezTo>
                  <a:pt x="370" y="82"/>
                  <a:pt x="370" y="82"/>
                  <a:pt x="370" y="82"/>
                </a:cubicBezTo>
                <a:cubicBezTo>
                  <a:pt x="371" y="82"/>
                  <a:pt x="371" y="82"/>
                  <a:pt x="371" y="82"/>
                </a:cubicBezTo>
                <a:cubicBezTo>
                  <a:pt x="372" y="82"/>
                  <a:pt x="373" y="82"/>
                  <a:pt x="373" y="82"/>
                </a:cubicBezTo>
                <a:cubicBezTo>
                  <a:pt x="372" y="86"/>
                  <a:pt x="367" y="86"/>
                  <a:pt x="365" y="89"/>
                </a:cubicBezTo>
                <a:cubicBezTo>
                  <a:pt x="364" y="89"/>
                  <a:pt x="363" y="89"/>
                  <a:pt x="363" y="88"/>
                </a:cubicBezTo>
                <a:cubicBezTo>
                  <a:pt x="362" y="88"/>
                  <a:pt x="361" y="88"/>
                  <a:pt x="361" y="88"/>
                </a:cubicBezTo>
                <a:cubicBezTo>
                  <a:pt x="361" y="90"/>
                  <a:pt x="361" y="90"/>
                  <a:pt x="361" y="90"/>
                </a:cubicBezTo>
                <a:cubicBezTo>
                  <a:pt x="361" y="90"/>
                  <a:pt x="361" y="91"/>
                  <a:pt x="361" y="91"/>
                </a:cubicBezTo>
                <a:cubicBezTo>
                  <a:pt x="360" y="91"/>
                  <a:pt x="360" y="92"/>
                  <a:pt x="359"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8" y="92"/>
                  <a:pt x="358" y="92"/>
                  <a:pt x="358" y="92"/>
                </a:cubicBezTo>
                <a:cubicBezTo>
                  <a:pt x="356" y="92"/>
                  <a:pt x="355" y="93"/>
                  <a:pt x="353" y="94"/>
                </a:cubicBezTo>
                <a:cubicBezTo>
                  <a:pt x="352" y="97"/>
                  <a:pt x="349" y="97"/>
                  <a:pt x="347" y="98"/>
                </a:cubicBezTo>
                <a:cubicBezTo>
                  <a:pt x="347" y="99"/>
                  <a:pt x="347" y="100"/>
                  <a:pt x="347" y="100"/>
                </a:cubicBezTo>
                <a:cubicBezTo>
                  <a:pt x="347" y="100"/>
                  <a:pt x="347" y="100"/>
                  <a:pt x="346" y="105"/>
                </a:cubicBezTo>
                <a:cubicBezTo>
                  <a:pt x="345" y="105"/>
                  <a:pt x="345" y="105"/>
                  <a:pt x="345" y="105"/>
                </a:cubicBezTo>
                <a:cubicBezTo>
                  <a:pt x="344" y="106"/>
                  <a:pt x="344" y="107"/>
                  <a:pt x="344" y="108"/>
                </a:cubicBezTo>
                <a:cubicBezTo>
                  <a:pt x="345" y="108"/>
                  <a:pt x="346" y="108"/>
                  <a:pt x="346" y="108"/>
                </a:cubicBezTo>
                <a:cubicBezTo>
                  <a:pt x="347" y="108"/>
                  <a:pt x="347" y="108"/>
                  <a:pt x="347" y="108"/>
                </a:cubicBezTo>
                <a:cubicBezTo>
                  <a:pt x="348" y="108"/>
                  <a:pt x="348" y="108"/>
                  <a:pt x="348" y="108"/>
                </a:cubicBezTo>
                <a:cubicBezTo>
                  <a:pt x="348" y="109"/>
                  <a:pt x="347" y="110"/>
                  <a:pt x="347" y="110"/>
                </a:cubicBezTo>
                <a:cubicBezTo>
                  <a:pt x="346" y="112"/>
                  <a:pt x="346" y="112"/>
                  <a:pt x="345" y="112"/>
                </a:cubicBezTo>
                <a:cubicBezTo>
                  <a:pt x="345" y="113"/>
                  <a:pt x="345" y="113"/>
                  <a:pt x="345" y="114"/>
                </a:cubicBezTo>
                <a:cubicBezTo>
                  <a:pt x="346" y="114"/>
                  <a:pt x="346" y="114"/>
                  <a:pt x="348" y="114"/>
                </a:cubicBezTo>
                <a:cubicBezTo>
                  <a:pt x="348" y="116"/>
                  <a:pt x="348" y="116"/>
                  <a:pt x="347" y="117"/>
                </a:cubicBezTo>
                <a:cubicBezTo>
                  <a:pt x="352" y="117"/>
                  <a:pt x="357" y="117"/>
                  <a:pt x="362" y="117"/>
                </a:cubicBezTo>
                <a:cubicBezTo>
                  <a:pt x="363" y="116"/>
                  <a:pt x="363" y="116"/>
                  <a:pt x="366" y="115"/>
                </a:cubicBezTo>
                <a:cubicBezTo>
                  <a:pt x="366" y="114"/>
                  <a:pt x="366" y="114"/>
                  <a:pt x="366" y="113"/>
                </a:cubicBezTo>
                <a:cubicBezTo>
                  <a:pt x="368" y="113"/>
                  <a:pt x="368" y="115"/>
                  <a:pt x="369" y="116"/>
                </a:cubicBezTo>
                <a:cubicBezTo>
                  <a:pt x="369" y="116"/>
                  <a:pt x="369" y="117"/>
                  <a:pt x="369" y="117"/>
                </a:cubicBezTo>
                <a:cubicBezTo>
                  <a:pt x="378" y="118"/>
                  <a:pt x="387" y="118"/>
                  <a:pt x="395" y="118"/>
                </a:cubicBezTo>
                <a:cubicBezTo>
                  <a:pt x="396" y="118"/>
                  <a:pt x="397" y="118"/>
                  <a:pt x="398" y="117"/>
                </a:cubicBezTo>
                <a:cubicBezTo>
                  <a:pt x="398" y="116"/>
                  <a:pt x="399" y="115"/>
                  <a:pt x="401" y="114"/>
                </a:cubicBezTo>
                <a:cubicBezTo>
                  <a:pt x="401" y="113"/>
                  <a:pt x="401" y="112"/>
                  <a:pt x="401" y="112"/>
                </a:cubicBezTo>
                <a:cubicBezTo>
                  <a:pt x="401" y="112"/>
                  <a:pt x="400" y="111"/>
                  <a:pt x="400" y="111"/>
                </a:cubicBezTo>
                <a:cubicBezTo>
                  <a:pt x="399" y="111"/>
                  <a:pt x="398" y="111"/>
                  <a:pt x="396" y="111"/>
                </a:cubicBezTo>
                <a:cubicBezTo>
                  <a:pt x="396" y="109"/>
                  <a:pt x="396" y="109"/>
                  <a:pt x="396" y="107"/>
                </a:cubicBezTo>
                <a:cubicBezTo>
                  <a:pt x="395" y="107"/>
                  <a:pt x="394" y="107"/>
                  <a:pt x="394" y="107"/>
                </a:cubicBezTo>
                <a:cubicBezTo>
                  <a:pt x="394" y="104"/>
                  <a:pt x="394" y="101"/>
                  <a:pt x="393" y="99"/>
                </a:cubicBezTo>
                <a:cubicBezTo>
                  <a:pt x="394" y="99"/>
                  <a:pt x="394" y="99"/>
                  <a:pt x="397" y="94"/>
                </a:cubicBezTo>
                <a:cubicBezTo>
                  <a:pt x="402" y="93"/>
                  <a:pt x="405" y="88"/>
                  <a:pt x="405" y="88"/>
                </a:cubicBezTo>
                <a:cubicBezTo>
                  <a:pt x="406" y="87"/>
                  <a:pt x="406" y="87"/>
                  <a:pt x="408" y="87"/>
                </a:cubicBezTo>
                <a:cubicBezTo>
                  <a:pt x="409" y="86"/>
                  <a:pt x="409" y="86"/>
                  <a:pt x="409" y="86"/>
                </a:cubicBezTo>
                <a:cubicBezTo>
                  <a:pt x="408" y="83"/>
                  <a:pt x="410" y="80"/>
                  <a:pt x="410" y="77"/>
                </a:cubicBezTo>
                <a:cubicBezTo>
                  <a:pt x="411" y="77"/>
                  <a:pt x="411"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3" y="77"/>
                  <a:pt x="413" y="77"/>
                  <a:pt x="413" y="77"/>
                </a:cubicBezTo>
                <a:cubicBezTo>
                  <a:pt x="414" y="77"/>
                  <a:pt x="414" y="77"/>
                  <a:pt x="414" y="77"/>
                </a:cubicBezTo>
                <a:cubicBezTo>
                  <a:pt x="414" y="77"/>
                  <a:pt x="414" y="77"/>
                  <a:pt x="414" y="77"/>
                </a:cubicBezTo>
                <a:cubicBezTo>
                  <a:pt x="415" y="79"/>
                  <a:pt x="415" y="79"/>
                  <a:pt x="416" y="79"/>
                </a:cubicBezTo>
                <a:cubicBezTo>
                  <a:pt x="417" y="78"/>
                  <a:pt x="417" y="78"/>
                  <a:pt x="417" y="78"/>
                </a:cubicBezTo>
                <a:cubicBezTo>
                  <a:pt x="419" y="79"/>
                  <a:pt x="419" y="79"/>
                  <a:pt x="420" y="80"/>
                </a:cubicBezTo>
                <a:cubicBezTo>
                  <a:pt x="420" y="82"/>
                  <a:pt x="420" y="82"/>
                  <a:pt x="420" y="83"/>
                </a:cubicBezTo>
                <a:cubicBezTo>
                  <a:pt x="420" y="83"/>
                  <a:pt x="419" y="83"/>
                  <a:pt x="418" y="83"/>
                </a:cubicBezTo>
                <a:cubicBezTo>
                  <a:pt x="419" y="86"/>
                  <a:pt x="419" y="86"/>
                  <a:pt x="409" y="95"/>
                </a:cubicBezTo>
                <a:cubicBezTo>
                  <a:pt x="409" y="97"/>
                  <a:pt x="408" y="100"/>
                  <a:pt x="409" y="103"/>
                </a:cubicBezTo>
                <a:cubicBezTo>
                  <a:pt x="409" y="104"/>
                  <a:pt x="409" y="104"/>
                  <a:pt x="409" y="104"/>
                </a:cubicBezTo>
                <a:cubicBezTo>
                  <a:pt x="409" y="105"/>
                  <a:pt x="410" y="106"/>
                  <a:pt x="410" y="106"/>
                </a:cubicBezTo>
                <a:cubicBezTo>
                  <a:pt x="411" y="108"/>
                  <a:pt x="419" y="112"/>
                  <a:pt x="419" y="112"/>
                </a:cubicBezTo>
                <a:cubicBezTo>
                  <a:pt x="420" y="112"/>
                  <a:pt x="420" y="112"/>
                  <a:pt x="420" y="112"/>
                </a:cubicBezTo>
                <a:cubicBezTo>
                  <a:pt x="423" y="111"/>
                  <a:pt x="426" y="111"/>
                  <a:pt x="429" y="110"/>
                </a:cubicBezTo>
                <a:cubicBezTo>
                  <a:pt x="429" y="109"/>
                  <a:pt x="429" y="109"/>
                  <a:pt x="429" y="109"/>
                </a:cubicBezTo>
                <a:cubicBezTo>
                  <a:pt x="432" y="109"/>
                  <a:pt x="434" y="109"/>
                  <a:pt x="436" y="109"/>
                </a:cubicBezTo>
                <a:cubicBezTo>
                  <a:pt x="436" y="109"/>
                  <a:pt x="437" y="108"/>
                  <a:pt x="438" y="108"/>
                </a:cubicBezTo>
                <a:cubicBezTo>
                  <a:pt x="438" y="108"/>
                  <a:pt x="438" y="108"/>
                  <a:pt x="438" y="108"/>
                </a:cubicBezTo>
                <a:cubicBezTo>
                  <a:pt x="439" y="109"/>
                  <a:pt x="439" y="109"/>
                  <a:pt x="440" y="110"/>
                </a:cubicBezTo>
                <a:cubicBezTo>
                  <a:pt x="442" y="111"/>
                  <a:pt x="443" y="111"/>
                  <a:pt x="445" y="111"/>
                </a:cubicBezTo>
                <a:cubicBezTo>
                  <a:pt x="445" y="111"/>
                  <a:pt x="445" y="111"/>
                  <a:pt x="445" y="111"/>
                </a:cubicBezTo>
                <a:cubicBezTo>
                  <a:pt x="445" y="112"/>
                  <a:pt x="445" y="112"/>
                  <a:pt x="445" y="112"/>
                </a:cubicBezTo>
                <a:cubicBezTo>
                  <a:pt x="439" y="112"/>
                  <a:pt x="438" y="112"/>
                  <a:pt x="437" y="116"/>
                </a:cubicBezTo>
                <a:cubicBezTo>
                  <a:pt x="432" y="118"/>
                  <a:pt x="428" y="114"/>
                  <a:pt x="424" y="116"/>
                </a:cubicBezTo>
                <a:cubicBezTo>
                  <a:pt x="422" y="116"/>
                  <a:pt x="422" y="116"/>
                  <a:pt x="421" y="116"/>
                </a:cubicBezTo>
                <a:cubicBezTo>
                  <a:pt x="421" y="117"/>
                  <a:pt x="420" y="118"/>
                  <a:pt x="420" y="118"/>
                </a:cubicBezTo>
                <a:cubicBezTo>
                  <a:pt x="453" y="120"/>
                  <a:pt x="485" y="121"/>
                  <a:pt x="515" y="121"/>
                </a:cubicBezTo>
                <a:cubicBezTo>
                  <a:pt x="528" y="121"/>
                  <a:pt x="539" y="121"/>
                  <a:pt x="550" y="121"/>
                </a:cubicBezTo>
                <a:moveTo>
                  <a:pt x="362" y="117"/>
                </a:moveTo>
                <a:cubicBezTo>
                  <a:pt x="357" y="117"/>
                  <a:pt x="352" y="117"/>
                  <a:pt x="347" y="117"/>
                </a:cubicBezTo>
                <a:cubicBezTo>
                  <a:pt x="347" y="117"/>
                  <a:pt x="347" y="117"/>
                  <a:pt x="347" y="117"/>
                </a:cubicBezTo>
                <a:cubicBezTo>
                  <a:pt x="346" y="118"/>
                  <a:pt x="346" y="118"/>
                  <a:pt x="346" y="118"/>
                </a:cubicBezTo>
                <a:cubicBezTo>
                  <a:pt x="346" y="118"/>
                  <a:pt x="346" y="118"/>
                  <a:pt x="346" y="119"/>
                </a:cubicBezTo>
                <a:cubicBezTo>
                  <a:pt x="346" y="119"/>
                  <a:pt x="346" y="119"/>
                  <a:pt x="346" y="119"/>
                </a:cubicBezTo>
                <a:cubicBezTo>
                  <a:pt x="349" y="119"/>
                  <a:pt x="349" y="119"/>
                  <a:pt x="349" y="119"/>
                </a:cubicBezTo>
                <a:cubicBezTo>
                  <a:pt x="349" y="120"/>
                  <a:pt x="349" y="120"/>
                  <a:pt x="349" y="120"/>
                </a:cubicBezTo>
                <a:cubicBezTo>
                  <a:pt x="349" y="120"/>
                  <a:pt x="349" y="120"/>
                  <a:pt x="350" y="121"/>
                </a:cubicBezTo>
                <a:cubicBezTo>
                  <a:pt x="351" y="121"/>
                  <a:pt x="352" y="121"/>
                  <a:pt x="352" y="121"/>
                </a:cubicBezTo>
                <a:cubicBezTo>
                  <a:pt x="353" y="121"/>
                  <a:pt x="353" y="121"/>
                  <a:pt x="354" y="122"/>
                </a:cubicBezTo>
                <a:cubicBezTo>
                  <a:pt x="354" y="122"/>
                  <a:pt x="354" y="122"/>
                  <a:pt x="355" y="122"/>
                </a:cubicBezTo>
                <a:cubicBezTo>
                  <a:pt x="355" y="122"/>
                  <a:pt x="356" y="121"/>
                  <a:pt x="357" y="121"/>
                </a:cubicBezTo>
                <a:cubicBezTo>
                  <a:pt x="357" y="120"/>
                  <a:pt x="357" y="120"/>
                  <a:pt x="357" y="120"/>
                </a:cubicBezTo>
                <a:cubicBezTo>
                  <a:pt x="359" y="120"/>
                  <a:pt x="359" y="120"/>
                  <a:pt x="359" y="120"/>
                </a:cubicBezTo>
                <a:cubicBezTo>
                  <a:pt x="359" y="120"/>
                  <a:pt x="360" y="119"/>
                  <a:pt x="360" y="119"/>
                </a:cubicBezTo>
                <a:cubicBezTo>
                  <a:pt x="360" y="118"/>
                  <a:pt x="360" y="118"/>
                  <a:pt x="360" y="118"/>
                </a:cubicBezTo>
                <a:cubicBezTo>
                  <a:pt x="361" y="118"/>
                  <a:pt x="361" y="118"/>
                  <a:pt x="362" y="117"/>
                </a:cubicBezTo>
                <a:moveTo>
                  <a:pt x="395" y="118"/>
                </a:moveTo>
                <a:cubicBezTo>
                  <a:pt x="387" y="118"/>
                  <a:pt x="378" y="118"/>
                  <a:pt x="369" y="118"/>
                </a:cubicBezTo>
                <a:cubicBezTo>
                  <a:pt x="369" y="119"/>
                  <a:pt x="371" y="119"/>
                  <a:pt x="371" y="121"/>
                </a:cubicBezTo>
                <a:cubicBezTo>
                  <a:pt x="371" y="121"/>
                  <a:pt x="371" y="121"/>
                  <a:pt x="371" y="121"/>
                </a:cubicBezTo>
                <a:cubicBezTo>
                  <a:pt x="371" y="122"/>
                  <a:pt x="370" y="122"/>
                  <a:pt x="370" y="122"/>
                </a:cubicBezTo>
                <a:cubicBezTo>
                  <a:pt x="370" y="122"/>
                  <a:pt x="370" y="124"/>
                  <a:pt x="371" y="125"/>
                </a:cubicBezTo>
                <a:cubicBezTo>
                  <a:pt x="372" y="125"/>
                  <a:pt x="372" y="125"/>
                  <a:pt x="372" y="125"/>
                </a:cubicBezTo>
                <a:cubicBezTo>
                  <a:pt x="372" y="125"/>
                  <a:pt x="373" y="126"/>
                  <a:pt x="373" y="127"/>
                </a:cubicBezTo>
                <a:cubicBezTo>
                  <a:pt x="373" y="127"/>
                  <a:pt x="373" y="128"/>
                  <a:pt x="373" y="128"/>
                </a:cubicBezTo>
                <a:cubicBezTo>
                  <a:pt x="373" y="129"/>
                  <a:pt x="373" y="129"/>
                  <a:pt x="373" y="129"/>
                </a:cubicBezTo>
                <a:cubicBezTo>
                  <a:pt x="373" y="131"/>
                  <a:pt x="374" y="131"/>
                  <a:pt x="375" y="132"/>
                </a:cubicBezTo>
                <a:cubicBezTo>
                  <a:pt x="376" y="133"/>
                  <a:pt x="376" y="133"/>
                  <a:pt x="376" y="134"/>
                </a:cubicBezTo>
                <a:cubicBezTo>
                  <a:pt x="376" y="135"/>
                  <a:pt x="375" y="135"/>
                  <a:pt x="375" y="136"/>
                </a:cubicBezTo>
                <a:cubicBezTo>
                  <a:pt x="375" y="137"/>
                  <a:pt x="375" y="137"/>
                  <a:pt x="375" y="137"/>
                </a:cubicBezTo>
                <a:cubicBezTo>
                  <a:pt x="375" y="137"/>
                  <a:pt x="376" y="138"/>
                  <a:pt x="376" y="138"/>
                </a:cubicBezTo>
                <a:cubicBezTo>
                  <a:pt x="378" y="139"/>
                  <a:pt x="380" y="139"/>
                  <a:pt x="382" y="139"/>
                </a:cubicBezTo>
                <a:cubicBezTo>
                  <a:pt x="382" y="136"/>
                  <a:pt x="383" y="134"/>
                  <a:pt x="385" y="135"/>
                </a:cubicBezTo>
                <a:cubicBezTo>
                  <a:pt x="385" y="135"/>
                  <a:pt x="386" y="135"/>
                  <a:pt x="386" y="135"/>
                </a:cubicBezTo>
                <a:cubicBezTo>
                  <a:pt x="387" y="135"/>
                  <a:pt x="387" y="135"/>
                  <a:pt x="387" y="135"/>
                </a:cubicBezTo>
                <a:cubicBezTo>
                  <a:pt x="388" y="136"/>
                  <a:pt x="388" y="135"/>
                  <a:pt x="389" y="134"/>
                </a:cubicBezTo>
                <a:cubicBezTo>
                  <a:pt x="389" y="134"/>
                  <a:pt x="390" y="134"/>
                  <a:pt x="391" y="134"/>
                </a:cubicBezTo>
                <a:cubicBezTo>
                  <a:pt x="391" y="133"/>
                  <a:pt x="391" y="132"/>
                  <a:pt x="391" y="131"/>
                </a:cubicBezTo>
                <a:cubicBezTo>
                  <a:pt x="392" y="131"/>
                  <a:pt x="394" y="131"/>
                  <a:pt x="395" y="131"/>
                </a:cubicBezTo>
                <a:cubicBezTo>
                  <a:pt x="395" y="130"/>
                  <a:pt x="395" y="130"/>
                  <a:pt x="395" y="129"/>
                </a:cubicBezTo>
                <a:cubicBezTo>
                  <a:pt x="394" y="129"/>
                  <a:pt x="394" y="129"/>
                  <a:pt x="393" y="129"/>
                </a:cubicBezTo>
                <a:cubicBezTo>
                  <a:pt x="391" y="129"/>
                  <a:pt x="391" y="129"/>
                  <a:pt x="391" y="129"/>
                </a:cubicBezTo>
                <a:cubicBezTo>
                  <a:pt x="391" y="128"/>
                  <a:pt x="391" y="128"/>
                  <a:pt x="391" y="128"/>
                </a:cubicBezTo>
                <a:cubicBezTo>
                  <a:pt x="390" y="128"/>
                  <a:pt x="390" y="128"/>
                  <a:pt x="390" y="128"/>
                </a:cubicBezTo>
                <a:cubicBezTo>
                  <a:pt x="392" y="125"/>
                  <a:pt x="392" y="125"/>
                  <a:pt x="392" y="123"/>
                </a:cubicBezTo>
                <a:cubicBezTo>
                  <a:pt x="393" y="120"/>
                  <a:pt x="393" y="120"/>
                  <a:pt x="393" y="120"/>
                </a:cubicBezTo>
                <a:cubicBezTo>
                  <a:pt x="394" y="119"/>
                  <a:pt x="395" y="119"/>
                  <a:pt x="395" y="118"/>
                </a:cubicBezTo>
                <a:moveTo>
                  <a:pt x="605" y="288"/>
                </a:moveTo>
                <a:cubicBezTo>
                  <a:pt x="596" y="225"/>
                  <a:pt x="577" y="168"/>
                  <a:pt x="550" y="121"/>
                </a:cubicBezTo>
                <a:cubicBezTo>
                  <a:pt x="539" y="121"/>
                  <a:pt x="528" y="121"/>
                  <a:pt x="515" y="121"/>
                </a:cubicBezTo>
                <a:cubicBezTo>
                  <a:pt x="485" y="121"/>
                  <a:pt x="453" y="120"/>
                  <a:pt x="420" y="119"/>
                </a:cubicBezTo>
                <a:cubicBezTo>
                  <a:pt x="418" y="119"/>
                  <a:pt x="416" y="119"/>
                  <a:pt x="415"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6" y="119"/>
                  <a:pt x="416" y="119"/>
                  <a:pt x="416" y="119"/>
                </a:cubicBezTo>
                <a:cubicBezTo>
                  <a:pt x="415" y="120"/>
                  <a:pt x="414" y="120"/>
                  <a:pt x="412" y="121"/>
                </a:cubicBezTo>
                <a:cubicBezTo>
                  <a:pt x="412" y="121"/>
                  <a:pt x="412" y="122"/>
                  <a:pt x="413" y="123"/>
                </a:cubicBezTo>
                <a:cubicBezTo>
                  <a:pt x="415" y="124"/>
                  <a:pt x="415" y="124"/>
                  <a:pt x="418" y="124"/>
                </a:cubicBezTo>
                <a:cubicBezTo>
                  <a:pt x="418" y="123"/>
                  <a:pt x="420" y="122"/>
                  <a:pt x="420" y="121"/>
                </a:cubicBezTo>
                <a:cubicBezTo>
                  <a:pt x="423" y="122"/>
                  <a:pt x="424" y="125"/>
                  <a:pt x="426" y="126"/>
                </a:cubicBezTo>
                <a:cubicBezTo>
                  <a:pt x="426" y="126"/>
                  <a:pt x="426" y="127"/>
                  <a:pt x="426" y="127"/>
                </a:cubicBezTo>
                <a:cubicBezTo>
                  <a:pt x="425" y="128"/>
                  <a:pt x="424" y="129"/>
                  <a:pt x="423" y="130"/>
                </a:cubicBezTo>
                <a:cubicBezTo>
                  <a:pt x="423" y="131"/>
                  <a:pt x="422" y="131"/>
                  <a:pt x="421" y="131"/>
                </a:cubicBezTo>
                <a:cubicBezTo>
                  <a:pt x="421" y="131"/>
                  <a:pt x="420" y="131"/>
                  <a:pt x="420" y="131"/>
                </a:cubicBezTo>
                <a:cubicBezTo>
                  <a:pt x="419" y="130"/>
                  <a:pt x="419" y="129"/>
                  <a:pt x="419" y="129"/>
                </a:cubicBezTo>
                <a:cubicBezTo>
                  <a:pt x="418" y="128"/>
                  <a:pt x="417" y="128"/>
                  <a:pt x="417" y="128"/>
                </a:cubicBezTo>
                <a:cubicBezTo>
                  <a:pt x="417" y="127"/>
                  <a:pt x="417" y="126"/>
                  <a:pt x="417" y="126"/>
                </a:cubicBezTo>
                <a:cubicBezTo>
                  <a:pt x="416" y="126"/>
                  <a:pt x="416" y="126"/>
                  <a:pt x="415" y="126"/>
                </a:cubicBezTo>
                <a:cubicBezTo>
                  <a:pt x="415" y="127"/>
                  <a:pt x="414" y="128"/>
                  <a:pt x="413" y="128"/>
                </a:cubicBezTo>
                <a:cubicBezTo>
                  <a:pt x="412" y="133"/>
                  <a:pt x="410" y="141"/>
                  <a:pt x="410" y="141"/>
                </a:cubicBezTo>
                <a:cubicBezTo>
                  <a:pt x="411" y="141"/>
                  <a:pt x="411" y="141"/>
                  <a:pt x="412" y="142"/>
                </a:cubicBezTo>
                <a:cubicBezTo>
                  <a:pt x="411" y="143"/>
                  <a:pt x="411" y="143"/>
                  <a:pt x="411" y="143"/>
                </a:cubicBezTo>
                <a:cubicBezTo>
                  <a:pt x="404" y="141"/>
                  <a:pt x="404" y="141"/>
                  <a:pt x="402" y="143"/>
                </a:cubicBezTo>
                <a:cubicBezTo>
                  <a:pt x="403" y="144"/>
                  <a:pt x="404" y="145"/>
                  <a:pt x="404" y="146"/>
                </a:cubicBezTo>
                <a:cubicBezTo>
                  <a:pt x="404" y="147"/>
                  <a:pt x="404" y="147"/>
                  <a:pt x="404" y="147"/>
                </a:cubicBezTo>
                <a:cubicBezTo>
                  <a:pt x="403" y="147"/>
                  <a:pt x="403" y="147"/>
                  <a:pt x="403" y="147"/>
                </a:cubicBezTo>
                <a:cubicBezTo>
                  <a:pt x="401" y="145"/>
                  <a:pt x="399" y="144"/>
                  <a:pt x="397" y="142"/>
                </a:cubicBezTo>
                <a:cubicBezTo>
                  <a:pt x="383" y="149"/>
                  <a:pt x="379" y="151"/>
                  <a:pt x="379" y="144"/>
                </a:cubicBezTo>
                <a:cubicBezTo>
                  <a:pt x="377" y="144"/>
                  <a:pt x="377" y="144"/>
                  <a:pt x="377" y="144"/>
                </a:cubicBezTo>
                <a:cubicBezTo>
                  <a:pt x="376" y="145"/>
                  <a:pt x="375" y="145"/>
                  <a:pt x="374" y="145"/>
                </a:cubicBezTo>
                <a:cubicBezTo>
                  <a:pt x="373" y="145"/>
                  <a:pt x="372" y="145"/>
                  <a:pt x="372" y="145"/>
                </a:cubicBezTo>
                <a:cubicBezTo>
                  <a:pt x="371" y="145"/>
                  <a:pt x="370" y="145"/>
                  <a:pt x="370" y="145"/>
                </a:cubicBezTo>
                <a:cubicBezTo>
                  <a:pt x="370" y="145"/>
                  <a:pt x="370" y="146"/>
                  <a:pt x="370" y="147"/>
                </a:cubicBezTo>
                <a:cubicBezTo>
                  <a:pt x="369" y="148"/>
                  <a:pt x="368" y="148"/>
                  <a:pt x="368" y="148"/>
                </a:cubicBezTo>
                <a:cubicBezTo>
                  <a:pt x="367" y="148"/>
                  <a:pt x="367" y="147"/>
                  <a:pt x="366" y="147"/>
                </a:cubicBezTo>
                <a:cubicBezTo>
                  <a:pt x="366" y="146"/>
                  <a:pt x="365" y="145"/>
                  <a:pt x="364" y="145"/>
                </a:cubicBezTo>
                <a:cubicBezTo>
                  <a:pt x="363" y="145"/>
                  <a:pt x="363" y="145"/>
                  <a:pt x="362" y="145"/>
                </a:cubicBezTo>
                <a:cubicBezTo>
                  <a:pt x="362" y="144"/>
                  <a:pt x="362" y="144"/>
                  <a:pt x="362" y="143"/>
                </a:cubicBezTo>
                <a:cubicBezTo>
                  <a:pt x="362" y="143"/>
                  <a:pt x="363" y="142"/>
                  <a:pt x="363" y="141"/>
                </a:cubicBezTo>
                <a:cubicBezTo>
                  <a:pt x="364" y="141"/>
                  <a:pt x="365" y="141"/>
                  <a:pt x="366" y="141"/>
                </a:cubicBezTo>
                <a:cubicBezTo>
                  <a:pt x="368" y="142"/>
                  <a:pt x="370" y="143"/>
                  <a:pt x="372" y="143"/>
                </a:cubicBezTo>
                <a:cubicBezTo>
                  <a:pt x="372" y="142"/>
                  <a:pt x="374" y="140"/>
                  <a:pt x="374" y="135"/>
                </a:cubicBezTo>
                <a:cubicBezTo>
                  <a:pt x="373" y="134"/>
                  <a:pt x="373" y="134"/>
                  <a:pt x="372" y="134"/>
                </a:cubicBezTo>
                <a:cubicBezTo>
                  <a:pt x="369" y="135"/>
                  <a:pt x="369" y="135"/>
                  <a:pt x="368" y="136"/>
                </a:cubicBezTo>
                <a:cubicBezTo>
                  <a:pt x="367" y="137"/>
                  <a:pt x="367" y="137"/>
                  <a:pt x="367" y="137"/>
                </a:cubicBezTo>
                <a:cubicBezTo>
                  <a:pt x="366" y="137"/>
                  <a:pt x="366" y="137"/>
                  <a:pt x="366" y="137"/>
                </a:cubicBezTo>
                <a:cubicBezTo>
                  <a:pt x="366" y="136"/>
                  <a:pt x="366" y="136"/>
                  <a:pt x="366" y="135"/>
                </a:cubicBezTo>
                <a:cubicBezTo>
                  <a:pt x="366" y="135"/>
                  <a:pt x="367" y="134"/>
                  <a:pt x="367" y="134"/>
                </a:cubicBezTo>
                <a:cubicBezTo>
                  <a:pt x="367" y="132"/>
                  <a:pt x="367" y="132"/>
                  <a:pt x="367" y="131"/>
                </a:cubicBezTo>
                <a:cubicBezTo>
                  <a:pt x="367" y="132"/>
                  <a:pt x="366" y="132"/>
                  <a:pt x="366" y="132"/>
                </a:cubicBezTo>
                <a:cubicBezTo>
                  <a:pt x="365" y="125"/>
                  <a:pt x="365" y="125"/>
                  <a:pt x="364" y="124"/>
                </a:cubicBezTo>
                <a:cubicBezTo>
                  <a:pt x="360" y="128"/>
                  <a:pt x="360" y="128"/>
                  <a:pt x="359" y="128"/>
                </a:cubicBezTo>
                <a:cubicBezTo>
                  <a:pt x="358" y="129"/>
                  <a:pt x="358" y="129"/>
                  <a:pt x="358" y="130"/>
                </a:cubicBezTo>
                <a:cubicBezTo>
                  <a:pt x="358" y="131"/>
                  <a:pt x="358" y="131"/>
                  <a:pt x="358" y="131"/>
                </a:cubicBezTo>
                <a:cubicBezTo>
                  <a:pt x="357" y="132"/>
                  <a:pt x="356" y="132"/>
                  <a:pt x="355" y="133"/>
                </a:cubicBezTo>
                <a:cubicBezTo>
                  <a:pt x="353" y="136"/>
                  <a:pt x="357" y="138"/>
                  <a:pt x="356" y="141"/>
                </a:cubicBezTo>
                <a:cubicBezTo>
                  <a:pt x="356" y="142"/>
                  <a:pt x="356" y="142"/>
                  <a:pt x="356" y="142"/>
                </a:cubicBezTo>
                <a:cubicBezTo>
                  <a:pt x="355" y="144"/>
                  <a:pt x="355" y="144"/>
                  <a:pt x="355" y="144"/>
                </a:cubicBezTo>
                <a:cubicBezTo>
                  <a:pt x="356" y="145"/>
                  <a:pt x="356" y="147"/>
                  <a:pt x="356" y="148"/>
                </a:cubicBezTo>
                <a:cubicBezTo>
                  <a:pt x="356" y="149"/>
                  <a:pt x="356" y="150"/>
                  <a:pt x="356" y="150"/>
                </a:cubicBezTo>
                <a:cubicBezTo>
                  <a:pt x="356" y="150"/>
                  <a:pt x="355" y="150"/>
                  <a:pt x="355" y="150"/>
                </a:cubicBezTo>
                <a:cubicBezTo>
                  <a:pt x="354" y="150"/>
                  <a:pt x="354" y="150"/>
                  <a:pt x="353" y="150"/>
                </a:cubicBezTo>
                <a:cubicBezTo>
                  <a:pt x="351" y="151"/>
                  <a:pt x="351" y="151"/>
                  <a:pt x="350" y="150"/>
                </a:cubicBezTo>
                <a:cubicBezTo>
                  <a:pt x="346" y="150"/>
                  <a:pt x="346" y="150"/>
                  <a:pt x="337" y="156"/>
                </a:cubicBezTo>
                <a:cubicBezTo>
                  <a:pt x="336" y="155"/>
                  <a:pt x="336" y="155"/>
                  <a:pt x="335" y="155"/>
                </a:cubicBezTo>
                <a:cubicBezTo>
                  <a:pt x="335" y="155"/>
                  <a:pt x="335" y="155"/>
                  <a:pt x="334" y="155"/>
                </a:cubicBezTo>
                <a:cubicBezTo>
                  <a:pt x="334" y="155"/>
                  <a:pt x="333" y="155"/>
                  <a:pt x="333" y="155"/>
                </a:cubicBezTo>
                <a:cubicBezTo>
                  <a:pt x="332" y="155"/>
                  <a:pt x="332" y="156"/>
                  <a:pt x="332" y="157"/>
                </a:cubicBezTo>
                <a:cubicBezTo>
                  <a:pt x="334" y="158"/>
                  <a:pt x="334" y="158"/>
                  <a:pt x="334" y="158"/>
                </a:cubicBezTo>
                <a:cubicBezTo>
                  <a:pt x="334" y="159"/>
                  <a:pt x="334" y="160"/>
                  <a:pt x="333" y="161"/>
                </a:cubicBezTo>
                <a:cubicBezTo>
                  <a:pt x="330" y="161"/>
                  <a:pt x="330" y="161"/>
                  <a:pt x="325" y="165"/>
                </a:cubicBezTo>
                <a:cubicBezTo>
                  <a:pt x="324" y="165"/>
                  <a:pt x="324" y="165"/>
                  <a:pt x="324" y="165"/>
                </a:cubicBezTo>
                <a:cubicBezTo>
                  <a:pt x="323" y="165"/>
                  <a:pt x="322" y="165"/>
                  <a:pt x="322" y="165"/>
                </a:cubicBezTo>
                <a:cubicBezTo>
                  <a:pt x="320" y="167"/>
                  <a:pt x="320" y="169"/>
                  <a:pt x="319" y="171"/>
                </a:cubicBezTo>
                <a:cubicBezTo>
                  <a:pt x="317" y="171"/>
                  <a:pt x="316" y="171"/>
                  <a:pt x="314" y="172"/>
                </a:cubicBezTo>
                <a:cubicBezTo>
                  <a:pt x="314" y="173"/>
                  <a:pt x="313" y="174"/>
                  <a:pt x="313" y="175"/>
                </a:cubicBezTo>
                <a:cubicBezTo>
                  <a:pt x="312" y="175"/>
                  <a:pt x="311" y="175"/>
                  <a:pt x="310" y="175"/>
                </a:cubicBezTo>
                <a:cubicBezTo>
                  <a:pt x="309" y="174"/>
                  <a:pt x="309" y="174"/>
                  <a:pt x="309" y="174"/>
                </a:cubicBezTo>
                <a:cubicBezTo>
                  <a:pt x="308" y="174"/>
                  <a:pt x="307" y="174"/>
                  <a:pt x="307" y="174"/>
                </a:cubicBezTo>
                <a:cubicBezTo>
                  <a:pt x="306" y="173"/>
                  <a:pt x="306" y="173"/>
                  <a:pt x="306" y="173"/>
                </a:cubicBezTo>
                <a:cubicBezTo>
                  <a:pt x="305" y="172"/>
                  <a:pt x="305" y="172"/>
                  <a:pt x="304" y="172"/>
                </a:cubicBezTo>
                <a:cubicBezTo>
                  <a:pt x="303" y="173"/>
                  <a:pt x="303" y="174"/>
                  <a:pt x="303" y="175"/>
                </a:cubicBezTo>
                <a:cubicBezTo>
                  <a:pt x="303" y="175"/>
                  <a:pt x="304" y="176"/>
                  <a:pt x="304" y="176"/>
                </a:cubicBezTo>
                <a:cubicBezTo>
                  <a:pt x="304" y="176"/>
                  <a:pt x="303" y="177"/>
                  <a:pt x="303" y="178"/>
                </a:cubicBezTo>
                <a:cubicBezTo>
                  <a:pt x="303" y="179"/>
                  <a:pt x="303" y="179"/>
                  <a:pt x="303" y="179"/>
                </a:cubicBezTo>
                <a:cubicBezTo>
                  <a:pt x="303" y="179"/>
                  <a:pt x="303" y="180"/>
                  <a:pt x="303" y="180"/>
                </a:cubicBezTo>
                <a:cubicBezTo>
                  <a:pt x="301" y="180"/>
                  <a:pt x="298" y="180"/>
                  <a:pt x="296" y="180"/>
                </a:cubicBezTo>
                <a:cubicBezTo>
                  <a:pt x="295" y="179"/>
                  <a:pt x="295" y="179"/>
                  <a:pt x="295" y="178"/>
                </a:cubicBezTo>
                <a:cubicBezTo>
                  <a:pt x="289" y="179"/>
                  <a:pt x="289" y="179"/>
                  <a:pt x="288" y="180"/>
                </a:cubicBezTo>
                <a:cubicBezTo>
                  <a:pt x="288" y="182"/>
                  <a:pt x="289" y="182"/>
                  <a:pt x="289" y="182"/>
                </a:cubicBezTo>
                <a:cubicBezTo>
                  <a:pt x="290" y="183"/>
                  <a:pt x="291" y="184"/>
                  <a:pt x="292" y="184"/>
                </a:cubicBezTo>
                <a:cubicBezTo>
                  <a:pt x="294" y="184"/>
                  <a:pt x="294" y="184"/>
                  <a:pt x="295" y="184"/>
                </a:cubicBezTo>
                <a:cubicBezTo>
                  <a:pt x="298" y="187"/>
                  <a:pt x="298" y="187"/>
                  <a:pt x="298" y="188"/>
                </a:cubicBezTo>
                <a:cubicBezTo>
                  <a:pt x="299" y="191"/>
                  <a:pt x="299" y="193"/>
                  <a:pt x="299" y="195"/>
                </a:cubicBezTo>
                <a:cubicBezTo>
                  <a:pt x="300" y="196"/>
                  <a:pt x="301" y="197"/>
                  <a:pt x="302" y="199"/>
                </a:cubicBezTo>
                <a:cubicBezTo>
                  <a:pt x="302" y="201"/>
                  <a:pt x="302" y="201"/>
                  <a:pt x="297" y="213"/>
                </a:cubicBezTo>
                <a:cubicBezTo>
                  <a:pt x="296" y="214"/>
                  <a:pt x="294" y="215"/>
                  <a:pt x="293" y="215"/>
                </a:cubicBezTo>
                <a:cubicBezTo>
                  <a:pt x="292" y="215"/>
                  <a:pt x="292" y="215"/>
                  <a:pt x="292" y="215"/>
                </a:cubicBezTo>
                <a:cubicBezTo>
                  <a:pt x="289" y="214"/>
                  <a:pt x="286" y="214"/>
                  <a:pt x="283" y="212"/>
                </a:cubicBezTo>
                <a:cubicBezTo>
                  <a:pt x="279" y="211"/>
                  <a:pt x="276" y="211"/>
                  <a:pt x="273" y="211"/>
                </a:cubicBezTo>
                <a:cubicBezTo>
                  <a:pt x="269" y="210"/>
                  <a:pt x="269" y="210"/>
                  <a:pt x="268" y="209"/>
                </a:cubicBezTo>
                <a:cubicBezTo>
                  <a:pt x="268" y="209"/>
                  <a:pt x="268" y="209"/>
                  <a:pt x="268" y="209"/>
                </a:cubicBezTo>
                <a:cubicBezTo>
                  <a:pt x="267" y="210"/>
                  <a:pt x="267" y="210"/>
                  <a:pt x="266" y="210"/>
                </a:cubicBezTo>
                <a:cubicBezTo>
                  <a:pt x="264" y="212"/>
                  <a:pt x="262" y="212"/>
                  <a:pt x="260" y="212"/>
                </a:cubicBezTo>
                <a:cubicBezTo>
                  <a:pt x="260" y="213"/>
                  <a:pt x="260" y="213"/>
                  <a:pt x="260" y="213"/>
                </a:cubicBezTo>
                <a:cubicBezTo>
                  <a:pt x="262" y="217"/>
                  <a:pt x="258" y="221"/>
                  <a:pt x="260" y="225"/>
                </a:cubicBezTo>
                <a:cubicBezTo>
                  <a:pt x="259" y="227"/>
                  <a:pt x="259" y="229"/>
                  <a:pt x="259" y="232"/>
                </a:cubicBezTo>
                <a:cubicBezTo>
                  <a:pt x="254" y="239"/>
                  <a:pt x="254" y="239"/>
                  <a:pt x="255" y="241"/>
                </a:cubicBezTo>
                <a:cubicBezTo>
                  <a:pt x="256" y="243"/>
                  <a:pt x="256" y="244"/>
                  <a:pt x="256" y="244"/>
                </a:cubicBezTo>
                <a:cubicBezTo>
                  <a:pt x="255" y="245"/>
                  <a:pt x="255" y="245"/>
                  <a:pt x="255" y="245"/>
                </a:cubicBezTo>
                <a:cubicBezTo>
                  <a:pt x="254" y="247"/>
                  <a:pt x="254" y="247"/>
                  <a:pt x="254" y="251"/>
                </a:cubicBezTo>
                <a:cubicBezTo>
                  <a:pt x="255" y="251"/>
                  <a:pt x="256" y="251"/>
                  <a:pt x="257" y="251"/>
                </a:cubicBezTo>
                <a:cubicBezTo>
                  <a:pt x="259" y="251"/>
                  <a:pt x="260" y="250"/>
                  <a:pt x="262" y="253"/>
                </a:cubicBezTo>
                <a:cubicBezTo>
                  <a:pt x="263" y="253"/>
                  <a:pt x="264" y="252"/>
                  <a:pt x="265" y="252"/>
                </a:cubicBezTo>
                <a:cubicBezTo>
                  <a:pt x="266" y="252"/>
                  <a:pt x="266" y="252"/>
                  <a:pt x="269" y="254"/>
                </a:cubicBezTo>
                <a:cubicBezTo>
                  <a:pt x="270" y="255"/>
                  <a:pt x="270" y="257"/>
                  <a:pt x="271" y="258"/>
                </a:cubicBezTo>
                <a:cubicBezTo>
                  <a:pt x="271" y="258"/>
                  <a:pt x="272" y="258"/>
                  <a:pt x="272" y="258"/>
                </a:cubicBezTo>
                <a:cubicBezTo>
                  <a:pt x="271" y="257"/>
                  <a:pt x="271" y="257"/>
                  <a:pt x="271" y="257"/>
                </a:cubicBezTo>
                <a:cubicBezTo>
                  <a:pt x="281" y="254"/>
                  <a:pt x="289" y="246"/>
                  <a:pt x="301" y="246"/>
                </a:cubicBezTo>
                <a:cubicBezTo>
                  <a:pt x="303" y="244"/>
                  <a:pt x="303" y="243"/>
                  <a:pt x="303" y="242"/>
                </a:cubicBezTo>
                <a:cubicBezTo>
                  <a:pt x="302" y="241"/>
                  <a:pt x="301" y="240"/>
                  <a:pt x="301" y="239"/>
                </a:cubicBezTo>
                <a:cubicBezTo>
                  <a:pt x="301" y="238"/>
                  <a:pt x="301" y="238"/>
                  <a:pt x="304" y="232"/>
                </a:cubicBezTo>
                <a:cubicBezTo>
                  <a:pt x="306" y="229"/>
                  <a:pt x="320" y="226"/>
                  <a:pt x="320" y="226"/>
                </a:cubicBezTo>
                <a:cubicBezTo>
                  <a:pt x="322" y="224"/>
                  <a:pt x="322" y="223"/>
                  <a:pt x="322" y="222"/>
                </a:cubicBezTo>
                <a:cubicBezTo>
                  <a:pt x="322" y="222"/>
                  <a:pt x="322" y="222"/>
                  <a:pt x="322" y="221"/>
                </a:cubicBezTo>
                <a:cubicBezTo>
                  <a:pt x="322" y="216"/>
                  <a:pt x="322" y="212"/>
                  <a:pt x="329"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0" y="214"/>
                  <a:pt x="330" y="214"/>
                  <a:pt x="330" y="214"/>
                </a:cubicBezTo>
                <a:cubicBezTo>
                  <a:pt x="331" y="214"/>
                  <a:pt x="331" y="214"/>
                  <a:pt x="331" y="214"/>
                </a:cubicBezTo>
                <a:cubicBezTo>
                  <a:pt x="334" y="216"/>
                  <a:pt x="334" y="216"/>
                  <a:pt x="336" y="216"/>
                </a:cubicBezTo>
                <a:cubicBezTo>
                  <a:pt x="337" y="216"/>
                  <a:pt x="337" y="216"/>
                  <a:pt x="338" y="216"/>
                </a:cubicBezTo>
                <a:cubicBezTo>
                  <a:pt x="338" y="216"/>
                  <a:pt x="339" y="216"/>
                  <a:pt x="340" y="216"/>
                </a:cubicBezTo>
                <a:cubicBezTo>
                  <a:pt x="340" y="214"/>
                  <a:pt x="340" y="214"/>
                  <a:pt x="342" y="212"/>
                </a:cubicBezTo>
                <a:cubicBezTo>
                  <a:pt x="344" y="212"/>
                  <a:pt x="344" y="212"/>
                  <a:pt x="345" y="212"/>
                </a:cubicBezTo>
                <a:cubicBezTo>
                  <a:pt x="346" y="212"/>
                  <a:pt x="348" y="212"/>
                  <a:pt x="351" y="208"/>
                </a:cubicBezTo>
                <a:cubicBezTo>
                  <a:pt x="358" y="209"/>
                  <a:pt x="357" y="217"/>
                  <a:pt x="362" y="220"/>
                </a:cubicBezTo>
                <a:cubicBezTo>
                  <a:pt x="363" y="220"/>
                  <a:pt x="364" y="221"/>
                  <a:pt x="364" y="223"/>
                </a:cubicBezTo>
                <a:cubicBezTo>
                  <a:pt x="380" y="233"/>
                  <a:pt x="388" y="241"/>
                  <a:pt x="387" y="246"/>
                </a:cubicBezTo>
                <a:cubicBezTo>
                  <a:pt x="385" y="247"/>
                  <a:pt x="373" y="249"/>
                  <a:pt x="369" y="249"/>
                </a:cubicBezTo>
                <a:cubicBezTo>
                  <a:pt x="369" y="249"/>
                  <a:pt x="368" y="250"/>
                  <a:pt x="368" y="250"/>
                </a:cubicBezTo>
                <a:cubicBezTo>
                  <a:pt x="371" y="252"/>
                  <a:pt x="373" y="255"/>
                  <a:pt x="377" y="256"/>
                </a:cubicBezTo>
                <a:cubicBezTo>
                  <a:pt x="379" y="256"/>
                  <a:pt x="382" y="256"/>
                  <a:pt x="384" y="256"/>
                </a:cubicBezTo>
                <a:cubicBezTo>
                  <a:pt x="384" y="255"/>
                  <a:pt x="384" y="253"/>
                  <a:pt x="384" y="252"/>
                </a:cubicBezTo>
                <a:cubicBezTo>
                  <a:pt x="389" y="250"/>
                  <a:pt x="392" y="245"/>
                  <a:pt x="396" y="242"/>
                </a:cubicBezTo>
                <a:cubicBezTo>
                  <a:pt x="396" y="240"/>
                  <a:pt x="396" y="240"/>
                  <a:pt x="396" y="239"/>
                </a:cubicBezTo>
                <a:cubicBezTo>
                  <a:pt x="393" y="239"/>
                  <a:pt x="393" y="239"/>
                  <a:pt x="392" y="239"/>
                </a:cubicBezTo>
                <a:cubicBezTo>
                  <a:pt x="391" y="239"/>
                  <a:pt x="391" y="238"/>
                  <a:pt x="391" y="238"/>
                </a:cubicBezTo>
                <a:cubicBezTo>
                  <a:pt x="393" y="236"/>
                  <a:pt x="394" y="236"/>
                  <a:pt x="395" y="236"/>
                </a:cubicBezTo>
                <a:cubicBezTo>
                  <a:pt x="398" y="237"/>
                  <a:pt x="398" y="237"/>
                  <a:pt x="400" y="239"/>
                </a:cubicBezTo>
                <a:cubicBezTo>
                  <a:pt x="400" y="239"/>
                  <a:pt x="400" y="239"/>
                  <a:pt x="400" y="234"/>
                </a:cubicBezTo>
                <a:cubicBezTo>
                  <a:pt x="396" y="231"/>
                  <a:pt x="391" y="230"/>
                  <a:pt x="389" y="226"/>
                </a:cubicBezTo>
                <a:cubicBezTo>
                  <a:pt x="388" y="226"/>
                  <a:pt x="385" y="226"/>
                  <a:pt x="380" y="221"/>
                </a:cubicBezTo>
                <a:cubicBezTo>
                  <a:pt x="381" y="219"/>
                  <a:pt x="381" y="219"/>
                  <a:pt x="375" y="215"/>
                </a:cubicBezTo>
                <a:cubicBezTo>
                  <a:pt x="375" y="214"/>
                  <a:pt x="374" y="214"/>
                  <a:pt x="374" y="214"/>
                </a:cubicBezTo>
                <a:cubicBezTo>
                  <a:pt x="374" y="213"/>
                  <a:pt x="373" y="212"/>
                  <a:pt x="373" y="211"/>
                </a:cubicBezTo>
                <a:cubicBezTo>
                  <a:pt x="372" y="210"/>
                  <a:pt x="370" y="210"/>
                  <a:pt x="369" y="210"/>
                </a:cubicBezTo>
                <a:cubicBezTo>
                  <a:pt x="369" y="209"/>
                  <a:pt x="369" y="209"/>
                  <a:pt x="369" y="208"/>
                </a:cubicBezTo>
                <a:cubicBezTo>
                  <a:pt x="370" y="207"/>
                  <a:pt x="370" y="207"/>
                  <a:pt x="370" y="207"/>
                </a:cubicBezTo>
                <a:cubicBezTo>
                  <a:pt x="371" y="206"/>
                  <a:pt x="371" y="205"/>
                  <a:pt x="371" y="205"/>
                </a:cubicBezTo>
                <a:cubicBezTo>
                  <a:pt x="371" y="204"/>
                  <a:pt x="371" y="203"/>
                  <a:pt x="371" y="202"/>
                </a:cubicBezTo>
                <a:cubicBezTo>
                  <a:pt x="374" y="201"/>
                  <a:pt x="375" y="202"/>
                  <a:pt x="376" y="205"/>
                </a:cubicBezTo>
                <a:cubicBezTo>
                  <a:pt x="384" y="206"/>
                  <a:pt x="386" y="216"/>
                  <a:pt x="394" y="217"/>
                </a:cubicBezTo>
                <a:cubicBezTo>
                  <a:pt x="394" y="218"/>
                  <a:pt x="394" y="218"/>
                  <a:pt x="395" y="218"/>
                </a:cubicBezTo>
                <a:cubicBezTo>
                  <a:pt x="398" y="222"/>
                  <a:pt x="404" y="223"/>
                  <a:pt x="406" y="228"/>
                </a:cubicBezTo>
                <a:cubicBezTo>
                  <a:pt x="404" y="234"/>
                  <a:pt x="404" y="234"/>
                  <a:pt x="406" y="236"/>
                </a:cubicBezTo>
                <a:cubicBezTo>
                  <a:pt x="407" y="239"/>
                  <a:pt x="407" y="242"/>
                  <a:pt x="411" y="242"/>
                </a:cubicBezTo>
                <a:cubicBezTo>
                  <a:pt x="413" y="244"/>
                  <a:pt x="413" y="246"/>
                  <a:pt x="413" y="247"/>
                </a:cubicBezTo>
                <a:cubicBezTo>
                  <a:pt x="412" y="247"/>
                  <a:pt x="411" y="247"/>
                  <a:pt x="410" y="247"/>
                </a:cubicBezTo>
                <a:cubicBezTo>
                  <a:pt x="410" y="247"/>
                  <a:pt x="409" y="246"/>
                  <a:pt x="409" y="246"/>
                </a:cubicBezTo>
                <a:cubicBezTo>
                  <a:pt x="409" y="246"/>
                  <a:pt x="408" y="247"/>
                  <a:pt x="408" y="247"/>
                </a:cubicBezTo>
                <a:cubicBezTo>
                  <a:pt x="411" y="251"/>
                  <a:pt x="411" y="251"/>
                  <a:pt x="414" y="252"/>
                </a:cubicBezTo>
                <a:cubicBezTo>
                  <a:pt x="414" y="252"/>
                  <a:pt x="414" y="251"/>
                  <a:pt x="414" y="251"/>
                </a:cubicBezTo>
                <a:cubicBezTo>
                  <a:pt x="416" y="252"/>
                  <a:pt x="417" y="252"/>
                  <a:pt x="419" y="254"/>
                </a:cubicBezTo>
                <a:cubicBezTo>
                  <a:pt x="418" y="256"/>
                  <a:pt x="418" y="257"/>
                  <a:pt x="419" y="258"/>
                </a:cubicBezTo>
                <a:cubicBezTo>
                  <a:pt x="421" y="259"/>
                  <a:pt x="421" y="259"/>
                  <a:pt x="422" y="259"/>
                </a:cubicBezTo>
                <a:cubicBezTo>
                  <a:pt x="423" y="259"/>
                  <a:pt x="424" y="259"/>
                  <a:pt x="424" y="259"/>
                </a:cubicBezTo>
                <a:cubicBezTo>
                  <a:pt x="425" y="258"/>
                  <a:pt x="426" y="257"/>
                  <a:pt x="426" y="256"/>
                </a:cubicBezTo>
                <a:cubicBezTo>
                  <a:pt x="426" y="255"/>
                  <a:pt x="426" y="255"/>
                  <a:pt x="426" y="254"/>
                </a:cubicBezTo>
                <a:cubicBezTo>
                  <a:pt x="426" y="254"/>
                  <a:pt x="426" y="253"/>
                  <a:pt x="426" y="253"/>
                </a:cubicBezTo>
                <a:cubicBezTo>
                  <a:pt x="426" y="252"/>
                  <a:pt x="427" y="252"/>
                  <a:pt x="427" y="251"/>
                </a:cubicBezTo>
                <a:cubicBezTo>
                  <a:pt x="428" y="252"/>
                  <a:pt x="430" y="252"/>
                  <a:pt x="430" y="253"/>
                </a:cubicBezTo>
                <a:cubicBezTo>
                  <a:pt x="431" y="253"/>
                  <a:pt x="432" y="253"/>
                  <a:pt x="432" y="253"/>
                </a:cubicBezTo>
                <a:cubicBezTo>
                  <a:pt x="432" y="253"/>
                  <a:pt x="433" y="252"/>
                  <a:pt x="433" y="252"/>
                </a:cubicBezTo>
                <a:cubicBezTo>
                  <a:pt x="433" y="251"/>
                  <a:pt x="433" y="249"/>
                  <a:pt x="433" y="248"/>
                </a:cubicBezTo>
                <a:cubicBezTo>
                  <a:pt x="435" y="248"/>
                  <a:pt x="436" y="248"/>
                  <a:pt x="437" y="248"/>
                </a:cubicBezTo>
                <a:cubicBezTo>
                  <a:pt x="436" y="246"/>
                  <a:pt x="435" y="246"/>
                  <a:pt x="433" y="245"/>
                </a:cubicBezTo>
                <a:cubicBezTo>
                  <a:pt x="433" y="246"/>
                  <a:pt x="432" y="247"/>
                  <a:pt x="432" y="248"/>
                </a:cubicBezTo>
                <a:cubicBezTo>
                  <a:pt x="429" y="248"/>
                  <a:pt x="429" y="247"/>
                  <a:pt x="427" y="241"/>
                </a:cubicBezTo>
                <a:cubicBezTo>
                  <a:pt x="424" y="240"/>
                  <a:pt x="424" y="240"/>
                  <a:pt x="422" y="238"/>
                </a:cubicBezTo>
                <a:cubicBezTo>
                  <a:pt x="422" y="237"/>
                  <a:pt x="422" y="237"/>
                  <a:pt x="422" y="236"/>
                </a:cubicBezTo>
                <a:cubicBezTo>
                  <a:pt x="424" y="236"/>
                  <a:pt x="424" y="236"/>
                  <a:pt x="424" y="236"/>
                </a:cubicBezTo>
                <a:cubicBezTo>
                  <a:pt x="425" y="236"/>
                  <a:pt x="426" y="237"/>
                  <a:pt x="427" y="237"/>
                </a:cubicBezTo>
                <a:cubicBezTo>
                  <a:pt x="429" y="237"/>
                  <a:pt x="429" y="237"/>
                  <a:pt x="430" y="237"/>
                </a:cubicBezTo>
                <a:cubicBezTo>
                  <a:pt x="430" y="237"/>
                  <a:pt x="430" y="238"/>
                  <a:pt x="431" y="238"/>
                </a:cubicBezTo>
                <a:cubicBezTo>
                  <a:pt x="431" y="237"/>
                  <a:pt x="431" y="235"/>
                  <a:pt x="431" y="234"/>
                </a:cubicBezTo>
                <a:cubicBezTo>
                  <a:pt x="433" y="232"/>
                  <a:pt x="433" y="232"/>
                  <a:pt x="442" y="236"/>
                </a:cubicBezTo>
                <a:cubicBezTo>
                  <a:pt x="442" y="236"/>
                  <a:pt x="443" y="237"/>
                  <a:pt x="443" y="238"/>
                </a:cubicBezTo>
                <a:cubicBezTo>
                  <a:pt x="443" y="238"/>
                  <a:pt x="443" y="238"/>
                  <a:pt x="444" y="238"/>
                </a:cubicBezTo>
                <a:cubicBezTo>
                  <a:pt x="445" y="240"/>
                  <a:pt x="445" y="240"/>
                  <a:pt x="445" y="240"/>
                </a:cubicBezTo>
                <a:cubicBezTo>
                  <a:pt x="444" y="240"/>
                  <a:pt x="443" y="241"/>
                  <a:pt x="443" y="241"/>
                </a:cubicBezTo>
                <a:cubicBezTo>
                  <a:pt x="443" y="244"/>
                  <a:pt x="448" y="245"/>
                  <a:pt x="447" y="249"/>
                </a:cubicBezTo>
                <a:cubicBezTo>
                  <a:pt x="447" y="250"/>
                  <a:pt x="447" y="251"/>
                  <a:pt x="447" y="251"/>
                </a:cubicBezTo>
                <a:cubicBezTo>
                  <a:pt x="447" y="252"/>
                  <a:pt x="447" y="252"/>
                  <a:pt x="447" y="253"/>
                </a:cubicBezTo>
                <a:cubicBezTo>
                  <a:pt x="447" y="254"/>
                  <a:pt x="448" y="255"/>
                  <a:pt x="449" y="256"/>
                </a:cubicBezTo>
                <a:cubicBezTo>
                  <a:pt x="449" y="256"/>
                  <a:pt x="449" y="256"/>
                  <a:pt x="449" y="256"/>
                </a:cubicBezTo>
                <a:cubicBezTo>
                  <a:pt x="450" y="257"/>
                  <a:pt x="450" y="257"/>
                  <a:pt x="450" y="257"/>
                </a:cubicBezTo>
                <a:cubicBezTo>
                  <a:pt x="450" y="257"/>
                  <a:pt x="450" y="257"/>
                  <a:pt x="450" y="257"/>
                </a:cubicBezTo>
                <a:cubicBezTo>
                  <a:pt x="451" y="258"/>
                  <a:pt x="451" y="258"/>
                  <a:pt x="451" y="258"/>
                </a:cubicBezTo>
                <a:cubicBezTo>
                  <a:pt x="452" y="258"/>
                  <a:pt x="452" y="258"/>
                  <a:pt x="452" y="258"/>
                </a:cubicBezTo>
                <a:cubicBezTo>
                  <a:pt x="452" y="259"/>
                  <a:pt x="452" y="259"/>
                  <a:pt x="452" y="260"/>
                </a:cubicBezTo>
                <a:cubicBezTo>
                  <a:pt x="452" y="261"/>
                  <a:pt x="452" y="261"/>
                  <a:pt x="452" y="261"/>
                </a:cubicBezTo>
                <a:cubicBezTo>
                  <a:pt x="451" y="261"/>
                  <a:pt x="451" y="261"/>
                  <a:pt x="451" y="261"/>
                </a:cubicBezTo>
                <a:cubicBezTo>
                  <a:pt x="451" y="262"/>
                  <a:pt x="451" y="262"/>
                  <a:pt x="451" y="262"/>
                </a:cubicBezTo>
                <a:cubicBezTo>
                  <a:pt x="451" y="263"/>
                  <a:pt x="451" y="264"/>
                  <a:pt x="452" y="265"/>
                </a:cubicBezTo>
                <a:cubicBezTo>
                  <a:pt x="452" y="266"/>
                  <a:pt x="452" y="266"/>
                  <a:pt x="452" y="266"/>
                </a:cubicBezTo>
                <a:cubicBezTo>
                  <a:pt x="453" y="266"/>
                  <a:pt x="453" y="266"/>
                  <a:pt x="453" y="266"/>
                </a:cubicBezTo>
                <a:cubicBezTo>
                  <a:pt x="454" y="265"/>
                  <a:pt x="454" y="265"/>
                  <a:pt x="454" y="265"/>
                </a:cubicBezTo>
                <a:cubicBezTo>
                  <a:pt x="454" y="263"/>
                  <a:pt x="454" y="263"/>
                  <a:pt x="454" y="263"/>
                </a:cubicBezTo>
                <a:cubicBezTo>
                  <a:pt x="454" y="262"/>
                  <a:pt x="454" y="261"/>
                  <a:pt x="454" y="261"/>
                </a:cubicBezTo>
                <a:cubicBezTo>
                  <a:pt x="455" y="259"/>
                  <a:pt x="455" y="259"/>
                  <a:pt x="455" y="259"/>
                </a:cubicBezTo>
                <a:cubicBezTo>
                  <a:pt x="456" y="259"/>
                  <a:pt x="456" y="259"/>
                  <a:pt x="456" y="259"/>
                </a:cubicBezTo>
                <a:cubicBezTo>
                  <a:pt x="456" y="260"/>
                  <a:pt x="456" y="260"/>
                  <a:pt x="456" y="260"/>
                </a:cubicBezTo>
                <a:cubicBezTo>
                  <a:pt x="457" y="260"/>
                  <a:pt x="457" y="260"/>
                  <a:pt x="457" y="260"/>
                </a:cubicBezTo>
                <a:cubicBezTo>
                  <a:pt x="457" y="261"/>
                  <a:pt x="457" y="261"/>
                  <a:pt x="457" y="261"/>
                </a:cubicBezTo>
                <a:cubicBezTo>
                  <a:pt x="458" y="261"/>
                  <a:pt x="459" y="262"/>
                  <a:pt x="459" y="262"/>
                </a:cubicBezTo>
                <a:cubicBezTo>
                  <a:pt x="460" y="263"/>
                  <a:pt x="460" y="263"/>
                  <a:pt x="460" y="263"/>
                </a:cubicBezTo>
                <a:cubicBezTo>
                  <a:pt x="460" y="264"/>
                  <a:pt x="460" y="264"/>
                  <a:pt x="460" y="264"/>
                </a:cubicBezTo>
                <a:cubicBezTo>
                  <a:pt x="461" y="264"/>
                  <a:pt x="461" y="264"/>
                  <a:pt x="461" y="264"/>
                </a:cubicBezTo>
                <a:cubicBezTo>
                  <a:pt x="462" y="264"/>
                  <a:pt x="462" y="264"/>
                  <a:pt x="462" y="264"/>
                </a:cubicBezTo>
                <a:cubicBezTo>
                  <a:pt x="462" y="264"/>
                  <a:pt x="464" y="264"/>
                  <a:pt x="464" y="265"/>
                </a:cubicBezTo>
                <a:cubicBezTo>
                  <a:pt x="466" y="265"/>
                  <a:pt x="466" y="265"/>
                  <a:pt x="466" y="265"/>
                </a:cubicBezTo>
                <a:cubicBezTo>
                  <a:pt x="467" y="265"/>
                  <a:pt x="467" y="265"/>
                  <a:pt x="467" y="265"/>
                </a:cubicBezTo>
                <a:cubicBezTo>
                  <a:pt x="467" y="264"/>
                  <a:pt x="467" y="264"/>
                  <a:pt x="467" y="264"/>
                </a:cubicBezTo>
                <a:cubicBezTo>
                  <a:pt x="467" y="264"/>
                  <a:pt x="467" y="264"/>
                  <a:pt x="467" y="264"/>
                </a:cubicBezTo>
                <a:cubicBezTo>
                  <a:pt x="467" y="263"/>
                  <a:pt x="467" y="263"/>
                  <a:pt x="467" y="263"/>
                </a:cubicBezTo>
                <a:cubicBezTo>
                  <a:pt x="467" y="262"/>
                  <a:pt x="467" y="261"/>
                  <a:pt x="468" y="260"/>
                </a:cubicBezTo>
                <a:cubicBezTo>
                  <a:pt x="468" y="259"/>
                  <a:pt x="468" y="259"/>
                  <a:pt x="468" y="259"/>
                </a:cubicBezTo>
                <a:cubicBezTo>
                  <a:pt x="469" y="259"/>
                  <a:pt x="469" y="259"/>
                  <a:pt x="469" y="259"/>
                </a:cubicBezTo>
                <a:cubicBezTo>
                  <a:pt x="470" y="259"/>
                  <a:pt x="471" y="259"/>
                  <a:pt x="472" y="260"/>
                </a:cubicBezTo>
                <a:cubicBezTo>
                  <a:pt x="474" y="261"/>
                  <a:pt x="474" y="261"/>
                  <a:pt x="474" y="261"/>
                </a:cubicBezTo>
                <a:cubicBezTo>
                  <a:pt x="476" y="263"/>
                  <a:pt x="476" y="263"/>
                  <a:pt x="476" y="263"/>
                </a:cubicBezTo>
                <a:cubicBezTo>
                  <a:pt x="477" y="263"/>
                  <a:pt x="477" y="263"/>
                  <a:pt x="477" y="263"/>
                </a:cubicBezTo>
                <a:cubicBezTo>
                  <a:pt x="477" y="264"/>
                  <a:pt x="477" y="264"/>
                  <a:pt x="477" y="264"/>
                </a:cubicBezTo>
                <a:cubicBezTo>
                  <a:pt x="478" y="264"/>
                  <a:pt x="478" y="264"/>
                  <a:pt x="478" y="264"/>
                </a:cubicBezTo>
                <a:cubicBezTo>
                  <a:pt x="478" y="264"/>
                  <a:pt x="478" y="264"/>
                  <a:pt x="478" y="264"/>
                </a:cubicBezTo>
                <a:cubicBezTo>
                  <a:pt x="481" y="264"/>
                  <a:pt x="484" y="264"/>
                  <a:pt x="486" y="265"/>
                </a:cubicBezTo>
                <a:cubicBezTo>
                  <a:pt x="486" y="264"/>
                  <a:pt x="486" y="263"/>
                  <a:pt x="486" y="263"/>
                </a:cubicBezTo>
                <a:cubicBezTo>
                  <a:pt x="486" y="262"/>
                  <a:pt x="486" y="262"/>
                  <a:pt x="486" y="262"/>
                </a:cubicBezTo>
                <a:cubicBezTo>
                  <a:pt x="486" y="261"/>
                  <a:pt x="486" y="261"/>
                  <a:pt x="486" y="260"/>
                </a:cubicBezTo>
                <a:cubicBezTo>
                  <a:pt x="486" y="260"/>
                  <a:pt x="487" y="260"/>
                  <a:pt x="487" y="260"/>
                </a:cubicBezTo>
                <a:cubicBezTo>
                  <a:pt x="488" y="259"/>
                  <a:pt x="488" y="259"/>
                  <a:pt x="488" y="259"/>
                </a:cubicBezTo>
                <a:cubicBezTo>
                  <a:pt x="489" y="259"/>
                  <a:pt x="489" y="259"/>
                  <a:pt x="489" y="259"/>
                </a:cubicBezTo>
                <a:cubicBezTo>
                  <a:pt x="490" y="260"/>
                  <a:pt x="491" y="261"/>
                  <a:pt x="492" y="261"/>
                </a:cubicBezTo>
                <a:cubicBezTo>
                  <a:pt x="493" y="262"/>
                  <a:pt x="494" y="262"/>
                  <a:pt x="494" y="262"/>
                </a:cubicBezTo>
                <a:cubicBezTo>
                  <a:pt x="494" y="261"/>
                  <a:pt x="494" y="261"/>
                  <a:pt x="494" y="261"/>
                </a:cubicBezTo>
                <a:cubicBezTo>
                  <a:pt x="495" y="261"/>
                  <a:pt x="495" y="261"/>
                  <a:pt x="495" y="261"/>
                </a:cubicBezTo>
                <a:cubicBezTo>
                  <a:pt x="495" y="260"/>
                  <a:pt x="495" y="260"/>
                  <a:pt x="495" y="260"/>
                </a:cubicBezTo>
                <a:cubicBezTo>
                  <a:pt x="496" y="260"/>
                  <a:pt x="496" y="260"/>
                  <a:pt x="496" y="260"/>
                </a:cubicBezTo>
                <a:cubicBezTo>
                  <a:pt x="497" y="262"/>
                  <a:pt x="497" y="262"/>
                  <a:pt x="497" y="262"/>
                </a:cubicBezTo>
                <a:cubicBezTo>
                  <a:pt x="497" y="263"/>
                  <a:pt x="497" y="263"/>
                  <a:pt x="497" y="263"/>
                </a:cubicBezTo>
                <a:cubicBezTo>
                  <a:pt x="497" y="264"/>
                  <a:pt x="497" y="265"/>
                  <a:pt x="497" y="266"/>
                </a:cubicBezTo>
                <a:cubicBezTo>
                  <a:pt x="496" y="268"/>
                  <a:pt x="496" y="270"/>
                  <a:pt x="497" y="273"/>
                </a:cubicBezTo>
                <a:cubicBezTo>
                  <a:pt x="497" y="273"/>
                  <a:pt x="497" y="273"/>
                  <a:pt x="497" y="273"/>
                </a:cubicBezTo>
                <a:cubicBezTo>
                  <a:pt x="497" y="274"/>
                  <a:pt x="498" y="274"/>
                  <a:pt x="498" y="275"/>
                </a:cubicBezTo>
                <a:cubicBezTo>
                  <a:pt x="498" y="275"/>
                  <a:pt x="497" y="276"/>
                  <a:pt x="497" y="277"/>
                </a:cubicBezTo>
                <a:cubicBezTo>
                  <a:pt x="497" y="277"/>
                  <a:pt x="497" y="277"/>
                  <a:pt x="497" y="277"/>
                </a:cubicBezTo>
                <a:cubicBezTo>
                  <a:pt x="497" y="278"/>
                  <a:pt x="497" y="278"/>
                  <a:pt x="497" y="278"/>
                </a:cubicBezTo>
                <a:cubicBezTo>
                  <a:pt x="496" y="280"/>
                  <a:pt x="496" y="280"/>
                  <a:pt x="496" y="280"/>
                </a:cubicBezTo>
                <a:cubicBezTo>
                  <a:pt x="496" y="280"/>
                  <a:pt x="496" y="280"/>
                  <a:pt x="496" y="280"/>
                </a:cubicBezTo>
                <a:cubicBezTo>
                  <a:pt x="494" y="284"/>
                  <a:pt x="494" y="284"/>
                  <a:pt x="493" y="284"/>
                </a:cubicBezTo>
                <a:cubicBezTo>
                  <a:pt x="492" y="285"/>
                  <a:pt x="492" y="285"/>
                  <a:pt x="492" y="285"/>
                </a:cubicBezTo>
                <a:cubicBezTo>
                  <a:pt x="492" y="285"/>
                  <a:pt x="492" y="285"/>
                  <a:pt x="492" y="285"/>
                </a:cubicBezTo>
                <a:cubicBezTo>
                  <a:pt x="492" y="286"/>
                  <a:pt x="492" y="286"/>
                  <a:pt x="492" y="286"/>
                </a:cubicBezTo>
                <a:cubicBezTo>
                  <a:pt x="514" y="287"/>
                  <a:pt x="537" y="287"/>
                  <a:pt x="558" y="288"/>
                </a:cubicBezTo>
                <a:cubicBezTo>
                  <a:pt x="575" y="288"/>
                  <a:pt x="590" y="288"/>
                  <a:pt x="605" y="288"/>
                </a:cubicBezTo>
                <a:moveTo>
                  <a:pt x="554" y="46"/>
                </a:moveTo>
                <a:cubicBezTo>
                  <a:pt x="531" y="34"/>
                  <a:pt x="531" y="34"/>
                  <a:pt x="531" y="34"/>
                </a:cubicBezTo>
                <a:cubicBezTo>
                  <a:pt x="531" y="34"/>
                  <a:pt x="531" y="34"/>
                  <a:pt x="531" y="34"/>
                </a:cubicBezTo>
                <a:cubicBezTo>
                  <a:pt x="532" y="34"/>
                  <a:pt x="532" y="34"/>
                  <a:pt x="532" y="34"/>
                </a:cubicBezTo>
                <a:cubicBezTo>
                  <a:pt x="533" y="35"/>
                  <a:pt x="533" y="35"/>
                  <a:pt x="533" y="35"/>
                </a:cubicBezTo>
                <a:cubicBezTo>
                  <a:pt x="532" y="35"/>
                  <a:pt x="532" y="35"/>
                  <a:pt x="532" y="35"/>
                </a:cubicBezTo>
                <a:cubicBezTo>
                  <a:pt x="533" y="35"/>
                  <a:pt x="533" y="35"/>
                  <a:pt x="533" y="35"/>
                </a:cubicBezTo>
                <a:cubicBezTo>
                  <a:pt x="534" y="35"/>
                  <a:pt x="534" y="35"/>
                  <a:pt x="534" y="35"/>
                </a:cubicBezTo>
                <a:cubicBezTo>
                  <a:pt x="533" y="35"/>
                  <a:pt x="533" y="35"/>
                  <a:pt x="533" y="35"/>
                </a:cubicBezTo>
                <a:cubicBezTo>
                  <a:pt x="532" y="35"/>
                  <a:pt x="530" y="34"/>
                  <a:pt x="529" y="33"/>
                </a:cubicBezTo>
                <a:cubicBezTo>
                  <a:pt x="530" y="33"/>
                  <a:pt x="530" y="34"/>
                  <a:pt x="531" y="34"/>
                </a:cubicBezTo>
                <a:cubicBezTo>
                  <a:pt x="531" y="34"/>
                  <a:pt x="530" y="34"/>
                  <a:pt x="529" y="33"/>
                </a:cubicBezTo>
                <a:cubicBezTo>
                  <a:pt x="528" y="33"/>
                  <a:pt x="528" y="33"/>
                  <a:pt x="525" y="31"/>
                </a:cubicBezTo>
                <a:cubicBezTo>
                  <a:pt x="524" y="31"/>
                  <a:pt x="524" y="31"/>
                  <a:pt x="524" y="31"/>
                </a:cubicBezTo>
                <a:cubicBezTo>
                  <a:pt x="523" y="31"/>
                  <a:pt x="523" y="31"/>
                  <a:pt x="523" y="31"/>
                </a:cubicBezTo>
                <a:cubicBezTo>
                  <a:pt x="525" y="32"/>
                  <a:pt x="527" y="32"/>
                  <a:pt x="529" y="33"/>
                </a:cubicBezTo>
                <a:cubicBezTo>
                  <a:pt x="529" y="33"/>
                  <a:pt x="529" y="33"/>
                  <a:pt x="529" y="33"/>
                </a:cubicBezTo>
                <a:cubicBezTo>
                  <a:pt x="529" y="34"/>
                  <a:pt x="529" y="34"/>
                  <a:pt x="529" y="34"/>
                </a:cubicBezTo>
                <a:cubicBezTo>
                  <a:pt x="530" y="34"/>
                  <a:pt x="531" y="34"/>
                  <a:pt x="532" y="35"/>
                </a:cubicBezTo>
                <a:cubicBezTo>
                  <a:pt x="532" y="35"/>
                  <a:pt x="532" y="35"/>
                  <a:pt x="533" y="35"/>
                </a:cubicBezTo>
                <a:cubicBezTo>
                  <a:pt x="533" y="35"/>
                  <a:pt x="534" y="36"/>
                  <a:pt x="534" y="36"/>
                </a:cubicBezTo>
                <a:cubicBezTo>
                  <a:pt x="534" y="36"/>
                  <a:pt x="534" y="36"/>
                  <a:pt x="534" y="36"/>
                </a:cubicBezTo>
                <a:cubicBezTo>
                  <a:pt x="535" y="37"/>
                  <a:pt x="535" y="37"/>
                  <a:pt x="535" y="37"/>
                </a:cubicBezTo>
                <a:cubicBezTo>
                  <a:pt x="535" y="37"/>
                  <a:pt x="535" y="37"/>
                  <a:pt x="535" y="37"/>
                </a:cubicBezTo>
                <a:cubicBezTo>
                  <a:pt x="536" y="37"/>
                  <a:pt x="536" y="37"/>
                  <a:pt x="536" y="37"/>
                </a:cubicBezTo>
                <a:cubicBezTo>
                  <a:pt x="535" y="37"/>
                  <a:pt x="535" y="37"/>
                  <a:pt x="535" y="37"/>
                </a:cubicBezTo>
                <a:cubicBezTo>
                  <a:pt x="535" y="37"/>
                  <a:pt x="529" y="34"/>
                  <a:pt x="526" y="32"/>
                </a:cubicBezTo>
                <a:cubicBezTo>
                  <a:pt x="526" y="32"/>
                  <a:pt x="526" y="32"/>
                  <a:pt x="526" y="32"/>
                </a:cubicBezTo>
                <a:cubicBezTo>
                  <a:pt x="525" y="32"/>
                  <a:pt x="524" y="31"/>
                  <a:pt x="524" y="31"/>
                </a:cubicBezTo>
                <a:cubicBezTo>
                  <a:pt x="523" y="31"/>
                  <a:pt x="523" y="31"/>
                  <a:pt x="522" y="30"/>
                </a:cubicBezTo>
                <a:cubicBezTo>
                  <a:pt x="522" y="30"/>
                  <a:pt x="522" y="30"/>
                  <a:pt x="522" y="30"/>
                </a:cubicBezTo>
                <a:cubicBezTo>
                  <a:pt x="521" y="30"/>
                  <a:pt x="521" y="30"/>
                  <a:pt x="517" y="28"/>
                </a:cubicBezTo>
                <a:cubicBezTo>
                  <a:pt x="517" y="28"/>
                  <a:pt x="517" y="28"/>
                  <a:pt x="517" y="28"/>
                </a:cubicBezTo>
                <a:cubicBezTo>
                  <a:pt x="516" y="27"/>
                  <a:pt x="514" y="27"/>
                  <a:pt x="513" y="26"/>
                </a:cubicBezTo>
                <a:cubicBezTo>
                  <a:pt x="513" y="26"/>
                  <a:pt x="513" y="26"/>
                  <a:pt x="513" y="26"/>
                </a:cubicBezTo>
                <a:cubicBezTo>
                  <a:pt x="511" y="25"/>
                  <a:pt x="509" y="25"/>
                  <a:pt x="507" y="24"/>
                </a:cubicBezTo>
                <a:cubicBezTo>
                  <a:pt x="507" y="24"/>
                  <a:pt x="507" y="24"/>
                  <a:pt x="507" y="24"/>
                </a:cubicBezTo>
                <a:cubicBezTo>
                  <a:pt x="504" y="23"/>
                  <a:pt x="502" y="22"/>
                  <a:pt x="499" y="21"/>
                </a:cubicBezTo>
                <a:cubicBezTo>
                  <a:pt x="498" y="21"/>
                  <a:pt x="498" y="21"/>
                  <a:pt x="498" y="21"/>
                </a:cubicBezTo>
                <a:cubicBezTo>
                  <a:pt x="498" y="21"/>
                  <a:pt x="498" y="21"/>
                  <a:pt x="498" y="21"/>
                </a:cubicBezTo>
                <a:cubicBezTo>
                  <a:pt x="498" y="21"/>
                  <a:pt x="499" y="21"/>
                  <a:pt x="499" y="21"/>
                </a:cubicBezTo>
                <a:cubicBezTo>
                  <a:pt x="499" y="21"/>
                  <a:pt x="498" y="21"/>
                  <a:pt x="497" y="21"/>
                </a:cubicBezTo>
                <a:cubicBezTo>
                  <a:pt x="498" y="21"/>
                  <a:pt x="499" y="21"/>
                  <a:pt x="500" y="22"/>
                </a:cubicBezTo>
                <a:cubicBezTo>
                  <a:pt x="500" y="22"/>
                  <a:pt x="500" y="22"/>
                  <a:pt x="500" y="22"/>
                </a:cubicBezTo>
                <a:cubicBezTo>
                  <a:pt x="499" y="22"/>
                  <a:pt x="499" y="22"/>
                  <a:pt x="499" y="22"/>
                </a:cubicBezTo>
                <a:cubicBezTo>
                  <a:pt x="499" y="21"/>
                  <a:pt x="498" y="21"/>
                  <a:pt x="498" y="21"/>
                </a:cubicBezTo>
                <a:cubicBezTo>
                  <a:pt x="497" y="21"/>
                  <a:pt x="496" y="20"/>
                  <a:pt x="494" y="20"/>
                </a:cubicBezTo>
                <a:cubicBezTo>
                  <a:pt x="494" y="20"/>
                  <a:pt x="494" y="20"/>
                  <a:pt x="494" y="20"/>
                </a:cubicBezTo>
                <a:cubicBezTo>
                  <a:pt x="494" y="20"/>
                  <a:pt x="493" y="20"/>
                  <a:pt x="489" y="18"/>
                </a:cubicBezTo>
                <a:cubicBezTo>
                  <a:pt x="489" y="18"/>
                  <a:pt x="488" y="18"/>
                  <a:pt x="487" y="17"/>
                </a:cubicBezTo>
                <a:cubicBezTo>
                  <a:pt x="486" y="18"/>
                  <a:pt x="486" y="18"/>
                  <a:pt x="486" y="18"/>
                </a:cubicBezTo>
                <a:cubicBezTo>
                  <a:pt x="497" y="21"/>
                  <a:pt x="497" y="21"/>
                  <a:pt x="499" y="22"/>
                </a:cubicBezTo>
                <a:cubicBezTo>
                  <a:pt x="498" y="22"/>
                  <a:pt x="498" y="22"/>
                  <a:pt x="498" y="22"/>
                </a:cubicBezTo>
                <a:cubicBezTo>
                  <a:pt x="498" y="22"/>
                  <a:pt x="499"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0" y="23"/>
                  <a:pt x="500" y="23"/>
                  <a:pt x="500" y="23"/>
                </a:cubicBezTo>
                <a:cubicBezTo>
                  <a:pt x="501" y="24"/>
                  <a:pt x="501" y="24"/>
                  <a:pt x="502" y="24"/>
                </a:cubicBezTo>
                <a:cubicBezTo>
                  <a:pt x="502" y="24"/>
                  <a:pt x="503" y="24"/>
                  <a:pt x="503" y="25"/>
                </a:cubicBezTo>
                <a:cubicBezTo>
                  <a:pt x="503" y="24"/>
                  <a:pt x="503" y="24"/>
                  <a:pt x="500" y="24"/>
                </a:cubicBezTo>
                <a:cubicBezTo>
                  <a:pt x="499" y="24"/>
                  <a:pt x="499" y="24"/>
                  <a:pt x="499" y="24"/>
                </a:cubicBezTo>
                <a:cubicBezTo>
                  <a:pt x="498" y="23"/>
                  <a:pt x="498" y="23"/>
                  <a:pt x="498" y="23"/>
                </a:cubicBezTo>
                <a:cubicBezTo>
                  <a:pt x="500" y="24"/>
                  <a:pt x="501" y="25"/>
                  <a:pt x="502" y="25"/>
                </a:cubicBezTo>
                <a:cubicBezTo>
                  <a:pt x="502" y="25"/>
                  <a:pt x="502" y="25"/>
                  <a:pt x="502" y="25"/>
                </a:cubicBezTo>
                <a:cubicBezTo>
                  <a:pt x="503" y="26"/>
                  <a:pt x="504" y="26"/>
                  <a:pt x="504" y="27"/>
                </a:cubicBezTo>
                <a:cubicBezTo>
                  <a:pt x="504" y="27"/>
                  <a:pt x="504" y="27"/>
                  <a:pt x="504" y="27"/>
                </a:cubicBezTo>
                <a:cubicBezTo>
                  <a:pt x="506" y="29"/>
                  <a:pt x="506" y="29"/>
                  <a:pt x="515" y="34"/>
                </a:cubicBezTo>
                <a:cubicBezTo>
                  <a:pt x="516" y="34"/>
                  <a:pt x="516" y="34"/>
                  <a:pt x="517" y="34"/>
                </a:cubicBezTo>
                <a:cubicBezTo>
                  <a:pt x="517" y="35"/>
                  <a:pt x="517" y="35"/>
                  <a:pt x="517" y="35"/>
                </a:cubicBezTo>
                <a:cubicBezTo>
                  <a:pt x="517" y="35"/>
                  <a:pt x="517" y="35"/>
                  <a:pt x="517" y="35"/>
                </a:cubicBezTo>
                <a:cubicBezTo>
                  <a:pt x="517" y="35"/>
                  <a:pt x="517" y="35"/>
                  <a:pt x="517" y="35"/>
                </a:cubicBezTo>
                <a:cubicBezTo>
                  <a:pt x="516" y="35"/>
                  <a:pt x="516" y="35"/>
                  <a:pt x="515" y="35"/>
                </a:cubicBezTo>
                <a:cubicBezTo>
                  <a:pt x="515" y="36"/>
                  <a:pt x="515" y="36"/>
                  <a:pt x="514" y="36"/>
                </a:cubicBezTo>
                <a:cubicBezTo>
                  <a:pt x="515" y="36"/>
                  <a:pt x="515" y="36"/>
                  <a:pt x="515" y="36"/>
                </a:cubicBezTo>
                <a:cubicBezTo>
                  <a:pt x="515" y="37"/>
                  <a:pt x="515" y="37"/>
                  <a:pt x="515" y="37"/>
                </a:cubicBezTo>
                <a:cubicBezTo>
                  <a:pt x="515" y="37"/>
                  <a:pt x="515" y="37"/>
                  <a:pt x="514" y="37"/>
                </a:cubicBezTo>
                <a:cubicBezTo>
                  <a:pt x="515" y="37"/>
                  <a:pt x="524" y="42"/>
                  <a:pt x="525" y="43"/>
                </a:cubicBezTo>
                <a:cubicBezTo>
                  <a:pt x="526" y="43"/>
                  <a:pt x="526" y="43"/>
                  <a:pt x="526" y="43"/>
                </a:cubicBezTo>
                <a:cubicBezTo>
                  <a:pt x="526" y="43"/>
                  <a:pt x="527" y="43"/>
                  <a:pt x="530" y="44"/>
                </a:cubicBezTo>
                <a:cubicBezTo>
                  <a:pt x="530" y="45"/>
                  <a:pt x="531" y="45"/>
                  <a:pt x="531" y="45"/>
                </a:cubicBezTo>
                <a:cubicBezTo>
                  <a:pt x="532" y="46"/>
                  <a:pt x="532" y="46"/>
                  <a:pt x="532" y="46"/>
                </a:cubicBezTo>
                <a:cubicBezTo>
                  <a:pt x="531" y="46"/>
                  <a:pt x="531" y="46"/>
                  <a:pt x="524" y="43"/>
                </a:cubicBezTo>
                <a:cubicBezTo>
                  <a:pt x="524" y="43"/>
                  <a:pt x="523" y="43"/>
                  <a:pt x="523" y="43"/>
                </a:cubicBezTo>
                <a:cubicBezTo>
                  <a:pt x="522" y="43"/>
                  <a:pt x="521" y="42"/>
                  <a:pt x="520" y="42"/>
                </a:cubicBezTo>
                <a:cubicBezTo>
                  <a:pt x="519" y="41"/>
                  <a:pt x="519" y="41"/>
                  <a:pt x="519" y="41"/>
                </a:cubicBezTo>
                <a:cubicBezTo>
                  <a:pt x="519" y="42"/>
                  <a:pt x="519" y="42"/>
                  <a:pt x="519" y="42"/>
                </a:cubicBezTo>
                <a:cubicBezTo>
                  <a:pt x="520" y="43"/>
                  <a:pt x="520" y="43"/>
                  <a:pt x="520" y="43"/>
                </a:cubicBezTo>
                <a:cubicBezTo>
                  <a:pt x="522" y="43"/>
                  <a:pt x="522" y="43"/>
                  <a:pt x="524" y="45"/>
                </a:cubicBezTo>
                <a:cubicBezTo>
                  <a:pt x="524" y="45"/>
                  <a:pt x="524" y="45"/>
                  <a:pt x="522" y="44"/>
                </a:cubicBezTo>
                <a:cubicBezTo>
                  <a:pt x="521" y="44"/>
                  <a:pt x="521" y="44"/>
                  <a:pt x="521" y="44"/>
                </a:cubicBezTo>
                <a:cubicBezTo>
                  <a:pt x="523" y="46"/>
                  <a:pt x="525" y="47"/>
                  <a:pt x="526" y="47"/>
                </a:cubicBezTo>
                <a:cubicBezTo>
                  <a:pt x="526" y="47"/>
                  <a:pt x="526" y="47"/>
                  <a:pt x="526" y="47"/>
                </a:cubicBezTo>
                <a:cubicBezTo>
                  <a:pt x="526" y="47"/>
                  <a:pt x="526" y="47"/>
                  <a:pt x="526" y="47"/>
                </a:cubicBezTo>
                <a:cubicBezTo>
                  <a:pt x="526" y="47"/>
                  <a:pt x="526" y="47"/>
                  <a:pt x="526" y="47"/>
                </a:cubicBezTo>
                <a:cubicBezTo>
                  <a:pt x="526" y="47"/>
                  <a:pt x="526" y="47"/>
                  <a:pt x="526" y="47"/>
                </a:cubicBezTo>
                <a:cubicBezTo>
                  <a:pt x="527" y="47"/>
                  <a:pt x="527" y="47"/>
                  <a:pt x="527" y="47"/>
                </a:cubicBezTo>
                <a:cubicBezTo>
                  <a:pt x="527" y="47"/>
                  <a:pt x="527" y="47"/>
                  <a:pt x="527" y="47"/>
                </a:cubicBezTo>
                <a:cubicBezTo>
                  <a:pt x="527" y="47"/>
                  <a:pt x="527" y="47"/>
                  <a:pt x="527" y="47"/>
                </a:cubicBezTo>
                <a:cubicBezTo>
                  <a:pt x="527" y="47"/>
                  <a:pt x="527" y="47"/>
                  <a:pt x="527" y="47"/>
                </a:cubicBezTo>
                <a:cubicBezTo>
                  <a:pt x="530" y="48"/>
                  <a:pt x="533" y="50"/>
                  <a:pt x="533" y="50"/>
                </a:cubicBezTo>
                <a:cubicBezTo>
                  <a:pt x="530" y="48"/>
                  <a:pt x="526" y="48"/>
                  <a:pt x="523" y="46"/>
                </a:cubicBezTo>
                <a:cubicBezTo>
                  <a:pt x="522" y="46"/>
                  <a:pt x="521" y="45"/>
                  <a:pt x="521" y="45"/>
                </a:cubicBezTo>
                <a:cubicBezTo>
                  <a:pt x="515" y="41"/>
                  <a:pt x="515" y="41"/>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2" y="40"/>
                  <a:pt x="512" y="40"/>
                  <a:pt x="512" y="40"/>
                </a:cubicBezTo>
                <a:cubicBezTo>
                  <a:pt x="517" y="43"/>
                  <a:pt x="517" y="43"/>
                  <a:pt x="517" y="43"/>
                </a:cubicBezTo>
                <a:cubicBezTo>
                  <a:pt x="518" y="44"/>
                  <a:pt x="518" y="44"/>
                  <a:pt x="519" y="44"/>
                </a:cubicBezTo>
                <a:cubicBezTo>
                  <a:pt x="518" y="44"/>
                  <a:pt x="518" y="44"/>
                  <a:pt x="518" y="44"/>
                </a:cubicBezTo>
                <a:cubicBezTo>
                  <a:pt x="519" y="46"/>
                  <a:pt x="521" y="47"/>
                  <a:pt x="521" y="47"/>
                </a:cubicBezTo>
                <a:cubicBezTo>
                  <a:pt x="521" y="48"/>
                  <a:pt x="521" y="48"/>
                  <a:pt x="521" y="48"/>
                </a:cubicBezTo>
                <a:cubicBezTo>
                  <a:pt x="530" y="53"/>
                  <a:pt x="530" y="53"/>
                  <a:pt x="532" y="54"/>
                </a:cubicBezTo>
                <a:cubicBezTo>
                  <a:pt x="532" y="55"/>
                  <a:pt x="532" y="55"/>
                  <a:pt x="532" y="55"/>
                </a:cubicBezTo>
                <a:cubicBezTo>
                  <a:pt x="534" y="56"/>
                  <a:pt x="537" y="58"/>
                  <a:pt x="539" y="60"/>
                </a:cubicBezTo>
                <a:cubicBezTo>
                  <a:pt x="540" y="60"/>
                  <a:pt x="541" y="60"/>
                  <a:pt x="541" y="60"/>
                </a:cubicBezTo>
                <a:cubicBezTo>
                  <a:pt x="541" y="59"/>
                  <a:pt x="540" y="59"/>
                  <a:pt x="540" y="58"/>
                </a:cubicBezTo>
                <a:cubicBezTo>
                  <a:pt x="540" y="58"/>
                  <a:pt x="540" y="58"/>
                  <a:pt x="540" y="58"/>
                </a:cubicBezTo>
                <a:cubicBezTo>
                  <a:pt x="546" y="60"/>
                  <a:pt x="550" y="65"/>
                  <a:pt x="556" y="67"/>
                </a:cubicBezTo>
                <a:cubicBezTo>
                  <a:pt x="557" y="68"/>
                  <a:pt x="558" y="68"/>
                  <a:pt x="559" y="69"/>
                </a:cubicBezTo>
                <a:cubicBezTo>
                  <a:pt x="558" y="70"/>
                  <a:pt x="558" y="70"/>
                  <a:pt x="558" y="70"/>
                </a:cubicBezTo>
                <a:cubicBezTo>
                  <a:pt x="555" y="68"/>
                  <a:pt x="555" y="68"/>
                  <a:pt x="553" y="67"/>
                </a:cubicBezTo>
                <a:cubicBezTo>
                  <a:pt x="553" y="66"/>
                  <a:pt x="553" y="66"/>
                  <a:pt x="552" y="66"/>
                </a:cubicBezTo>
                <a:cubicBezTo>
                  <a:pt x="552" y="66"/>
                  <a:pt x="546" y="61"/>
                  <a:pt x="544" y="62"/>
                </a:cubicBezTo>
                <a:cubicBezTo>
                  <a:pt x="543" y="62"/>
                  <a:pt x="543" y="62"/>
                  <a:pt x="543" y="62"/>
                </a:cubicBezTo>
                <a:cubicBezTo>
                  <a:pt x="544" y="64"/>
                  <a:pt x="554" y="73"/>
                  <a:pt x="554" y="73"/>
                </a:cubicBezTo>
                <a:cubicBezTo>
                  <a:pt x="553" y="73"/>
                  <a:pt x="553" y="73"/>
                  <a:pt x="553" y="73"/>
                </a:cubicBezTo>
                <a:cubicBezTo>
                  <a:pt x="553" y="73"/>
                  <a:pt x="553" y="74"/>
                  <a:pt x="553" y="75"/>
                </a:cubicBezTo>
                <a:cubicBezTo>
                  <a:pt x="553" y="75"/>
                  <a:pt x="554" y="76"/>
                  <a:pt x="554" y="76"/>
                </a:cubicBezTo>
                <a:cubicBezTo>
                  <a:pt x="554" y="76"/>
                  <a:pt x="554" y="76"/>
                  <a:pt x="554" y="76"/>
                </a:cubicBezTo>
                <a:cubicBezTo>
                  <a:pt x="553" y="76"/>
                  <a:pt x="553" y="76"/>
                  <a:pt x="551" y="76"/>
                </a:cubicBezTo>
                <a:cubicBezTo>
                  <a:pt x="550" y="75"/>
                  <a:pt x="549" y="75"/>
                  <a:pt x="548" y="75"/>
                </a:cubicBezTo>
                <a:cubicBezTo>
                  <a:pt x="547" y="75"/>
                  <a:pt x="547" y="75"/>
                  <a:pt x="547" y="75"/>
                </a:cubicBezTo>
                <a:cubicBezTo>
                  <a:pt x="547" y="74"/>
                  <a:pt x="546" y="74"/>
                  <a:pt x="546" y="73"/>
                </a:cubicBezTo>
                <a:cubicBezTo>
                  <a:pt x="547" y="73"/>
                  <a:pt x="548" y="74"/>
                  <a:pt x="550" y="74"/>
                </a:cubicBezTo>
                <a:cubicBezTo>
                  <a:pt x="550" y="73"/>
                  <a:pt x="550" y="72"/>
                  <a:pt x="547" y="68"/>
                </a:cubicBezTo>
                <a:cubicBezTo>
                  <a:pt x="547" y="68"/>
                  <a:pt x="547" y="68"/>
                  <a:pt x="533" y="57"/>
                </a:cubicBezTo>
                <a:cubicBezTo>
                  <a:pt x="532" y="56"/>
                  <a:pt x="532" y="56"/>
                  <a:pt x="531" y="56"/>
                </a:cubicBezTo>
                <a:cubicBezTo>
                  <a:pt x="527" y="52"/>
                  <a:pt x="527" y="52"/>
                  <a:pt x="520" y="48"/>
                </a:cubicBezTo>
                <a:cubicBezTo>
                  <a:pt x="518" y="47"/>
                  <a:pt x="516" y="45"/>
                  <a:pt x="515" y="44"/>
                </a:cubicBezTo>
                <a:cubicBezTo>
                  <a:pt x="515" y="44"/>
                  <a:pt x="515" y="44"/>
                  <a:pt x="516" y="44"/>
                </a:cubicBezTo>
                <a:cubicBezTo>
                  <a:pt x="510" y="41"/>
                  <a:pt x="510" y="41"/>
                  <a:pt x="510" y="41"/>
                </a:cubicBezTo>
                <a:cubicBezTo>
                  <a:pt x="509" y="41"/>
                  <a:pt x="508" y="40"/>
                  <a:pt x="507" y="40"/>
                </a:cubicBezTo>
                <a:cubicBezTo>
                  <a:pt x="506" y="40"/>
                  <a:pt x="506" y="40"/>
                  <a:pt x="506" y="40"/>
                </a:cubicBezTo>
                <a:cubicBezTo>
                  <a:pt x="505" y="40"/>
                  <a:pt x="505" y="40"/>
                  <a:pt x="505" y="40"/>
                </a:cubicBezTo>
                <a:cubicBezTo>
                  <a:pt x="506" y="41"/>
                  <a:pt x="506" y="41"/>
                  <a:pt x="506" y="41"/>
                </a:cubicBezTo>
                <a:cubicBezTo>
                  <a:pt x="505" y="41"/>
                  <a:pt x="505" y="41"/>
                  <a:pt x="505" y="41"/>
                </a:cubicBezTo>
                <a:cubicBezTo>
                  <a:pt x="506" y="43"/>
                  <a:pt x="513" y="48"/>
                  <a:pt x="513" y="48"/>
                </a:cubicBezTo>
                <a:cubicBezTo>
                  <a:pt x="512" y="48"/>
                  <a:pt x="512" y="48"/>
                  <a:pt x="512" y="48"/>
                </a:cubicBezTo>
                <a:cubicBezTo>
                  <a:pt x="512" y="49"/>
                  <a:pt x="512" y="49"/>
                  <a:pt x="512" y="49"/>
                </a:cubicBezTo>
                <a:cubicBezTo>
                  <a:pt x="513" y="50"/>
                  <a:pt x="513" y="50"/>
                  <a:pt x="513" y="50"/>
                </a:cubicBezTo>
                <a:cubicBezTo>
                  <a:pt x="514" y="50"/>
                  <a:pt x="514" y="50"/>
                  <a:pt x="514" y="50"/>
                </a:cubicBezTo>
                <a:cubicBezTo>
                  <a:pt x="514" y="51"/>
                  <a:pt x="515" y="51"/>
                  <a:pt x="515" y="51"/>
                </a:cubicBezTo>
                <a:cubicBezTo>
                  <a:pt x="516" y="51"/>
                  <a:pt x="519" y="53"/>
                  <a:pt x="520" y="54"/>
                </a:cubicBezTo>
                <a:cubicBezTo>
                  <a:pt x="521" y="56"/>
                  <a:pt x="523" y="57"/>
                  <a:pt x="530" y="60"/>
                </a:cubicBezTo>
                <a:cubicBezTo>
                  <a:pt x="532" y="62"/>
                  <a:pt x="532" y="62"/>
                  <a:pt x="535" y="65"/>
                </a:cubicBezTo>
                <a:cubicBezTo>
                  <a:pt x="535" y="65"/>
                  <a:pt x="534" y="65"/>
                  <a:pt x="534" y="65"/>
                </a:cubicBezTo>
                <a:cubicBezTo>
                  <a:pt x="533" y="65"/>
                  <a:pt x="533" y="65"/>
                  <a:pt x="516" y="57"/>
                </a:cubicBezTo>
                <a:cubicBezTo>
                  <a:pt x="515" y="57"/>
                  <a:pt x="515" y="57"/>
                  <a:pt x="514" y="57"/>
                </a:cubicBezTo>
                <a:cubicBezTo>
                  <a:pt x="513" y="57"/>
                  <a:pt x="512" y="56"/>
                  <a:pt x="511" y="56"/>
                </a:cubicBezTo>
                <a:cubicBezTo>
                  <a:pt x="510" y="56"/>
                  <a:pt x="510" y="56"/>
                  <a:pt x="509" y="56"/>
                </a:cubicBezTo>
                <a:cubicBezTo>
                  <a:pt x="507" y="55"/>
                  <a:pt x="505" y="54"/>
                  <a:pt x="503" y="53"/>
                </a:cubicBezTo>
                <a:cubicBezTo>
                  <a:pt x="502" y="53"/>
                  <a:pt x="502" y="52"/>
                  <a:pt x="501" y="52"/>
                </a:cubicBezTo>
                <a:cubicBezTo>
                  <a:pt x="500" y="52"/>
                  <a:pt x="500" y="52"/>
                  <a:pt x="500" y="52"/>
                </a:cubicBezTo>
                <a:cubicBezTo>
                  <a:pt x="500" y="53"/>
                  <a:pt x="500" y="53"/>
                  <a:pt x="500" y="53"/>
                </a:cubicBezTo>
                <a:cubicBezTo>
                  <a:pt x="504" y="57"/>
                  <a:pt x="511" y="56"/>
                  <a:pt x="514" y="62"/>
                </a:cubicBezTo>
                <a:cubicBezTo>
                  <a:pt x="514" y="62"/>
                  <a:pt x="514" y="62"/>
                  <a:pt x="514" y="62"/>
                </a:cubicBezTo>
                <a:cubicBezTo>
                  <a:pt x="514" y="63"/>
                  <a:pt x="514" y="64"/>
                  <a:pt x="514" y="65"/>
                </a:cubicBezTo>
                <a:cubicBezTo>
                  <a:pt x="514" y="65"/>
                  <a:pt x="514" y="65"/>
                  <a:pt x="514" y="65"/>
                </a:cubicBezTo>
                <a:cubicBezTo>
                  <a:pt x="510" y="61"/>
                  <a:pt x="510" y="61"/>
                  <a:pt x="510" y="61"/>
                </a:cubicBezTo>
                <a:cubicBezTo>
                  <a:pt x="509" y="61"/>
                  <a:pt x="509" y="61"/>
                  <a:pt x="509" y="61"/>
                </a:cubicBezTo>
                <a:cubicBezTo>
                  <a:pt x="509" y="61"/>
                  <a:pt x="509" y="61"/>
                  <a:pt x="509" y="61"/>
                </a:cubicBezTo>
                <a:cubicBezTo>
                  <a:pt x="509" y="62"/>
                  <a:pt x="509" y="62"/>
                  <a:pt x="509" y="62"/>
                </a:cubicBezTo>
                <a:cubicBezTo>
                  <a:pt x="508" y="63"/>
                  <a:pt x="508" y="63"/>
                  <a:pt x="508" y="63"/>
                </a:cubicBezTo>
                <a:cubicBezTo>
                  <a:pt x="508" y="63"/>
                  <a:pt x="508" y="63"/>
                  <a:pt x="508" y="63"/>
                </a:cubicBezTo>
                <a:cubicBezTo>
                  <a:pt x="507" y="62"/>
                  <a:pt x="507" y="62"/>
                  <a:pt x="507" y="62"/>
                </a:cubicBezTo>
                <a:cubicBezTo>
                  <a:pt x="522" y="79"/>
                  <a:pt x="537" y="99"/>
                  <a:pt x="550" y="121"/>
                </a:cubicBezTo>
                <a:cubicBezTo>
                  <a:pt x="614" y="121"/>
                  <a:pt x="649" y="120"/>
                  <a:pt x="646" y="118"/>
                </a:cubicBezTo>
                <a:cubicBezTo>
                  <a:pt x="644" y="116"/>
                  <a:pt x="644" y="116"/>
                  <a:pt x="644" y="116"/>
                </a:cubicBezTo>
                <a:cubicBezTo>
                  <a:pt x="617" y="89"/>
                  <a:pt x="617" y="89"/>
                  <a:pt x="602" y="77"/>
                </a:cubicBezTo>
                <a:cubicBezTo>
                  <a:pt x="573" y="57"/>
                  <a:pt x="569" y="54"/>
                  <a:pt x="554" y="46"/>
                </a:cubicBezTo>
                <a:moveTo>
                  <a:pt x="624" y="357"/>
                </a:moveTo>
                <a:cubicBezTo>
                  <a:pt x="624" y="357"/>
                  <a:pt x="624" y="357"/>
                  <a:pt x="624" y="357"/>
                </a:cubicBezTo>
                <a:cubicBezTo>
                  <a:pt x="624" y="356"/>
                  <a:pt x="624" y="354"/>
                  <a:pt x="623" y="354"/>
                </a:cubicBezTo>
                <a:cubicBezTo>
                  <a:pt x="623" y="353"/>
                  <a:pt x="622" y="353"/>
                  <a:pt x="621" y="353"/>
                </a:cubicBezTo>
                <a:cubicBezTo>
                  <a:pt x="620" y="352"/>
                  <a:pt x="620" y="352"/>
                  <a:pt x="620" y="352"/>
                </a:cubicBezTo>
                <a:cubicBezTo>
                  <a:pt x="619" y="351"/>
                  <a:pt x="620" y="349"/>
                  <a:pt x="619" y="348"/>
                </a:cubicBezTo>
                <a:cubicBezTo>
                  <a:pt x="618" y="346"/>
                  <a:pt x="616" y="345"/>
                  <a:pt x="615" y="345"/>
                </a:cubicBezTo>
                <a:cubicBezTo>
                  <a:pt x="613" y="345"/>
                  <a:pt x="615" y="341"/>
                  <a:pt x="614" y="340"/>
                </a:cubicBezTo>
                <a:cubicBezTo>
                  <a:pt x="612" y="338"/>
                  <a:pt x="612" y="338"/>
                  <a:pt x="612" y="338"/>
                </a:cubicBezTo>
                <a:cubicBezTo>
                  <a:pt x="612" y="338"/>
                  <a:pt x="611" y="338"/>
                  <a:pt x="610" y="338"/>
                </a:cubicBezTo>
                <a:cubicBezTo>
                  <a:pt x="611" y="341"/>
                  <a:pt x="611" y="341"/>
                  <a:pt x="610" y="342"/>
                </a:cubicBezTo>
                <a:cubicBezTo>
                  <a:pt x="610" y="354"/>
                  <a:pt x="611" y="365"/>
                  <a:pt x="610" y="376"/>
                </a:cubicBezTo>
                <a:cubicBezTo>
                  <a:pt x="611" y="376"/>
                  <a:pt x="611" y="376"/>
                  <a:pt x="611" y="376"/>
                </a:cubicBezTo>
                <a:cubicBezTo>
                  <a:pt x="612" y="376"/>
                  <a:pt x="612" y="376"/>
                  <a:pt x="612" y="376"/>
                </a:cubicBezTo>
                <a:cubicBezTo>
                  <a:pt x="613" y="376"/>
                  <a:pt x="613" y="376"/>
                  <a:pt x="613" y="376"/>
                </a:cubicBezTo>
                <a:cubicBezTo>
                  <a:pt x="614" y="375"/>
                  <a:pt x="614" y="374"/>
                  <a:pt x="614" y="374"/>
                </a:cubicBezTo>
                <a:cubicBezTo>
                  <a:pt x="614" y="373"/>
                  <a:pt x="614" y="373"/>
                  <a:pt x="614" y="372"/>
                </a:cubicBezTo>
                <a:cubicBezTo>
                  <a:pt x="614" y="372"/>
                  <a:pt x="614" y="372"/>
                  <a:pt x="614" y="372"/>
                </a:cubicBezTo>
                <a:cubicBezTo>
                  <a:pt x="614" y="370"/>
                  <a:pt x="616" y="368"/>
                  <a:pt x="617" y="368"/>
                </a:cubicBezTo>
                <a:cubicBezTo>
                  <a:pt x="618" y="368"/>
                  <a:pt x="618" y="368"/>
                  <a:pt x="618" y="368"/>
                </a:cubicBezTo>
                <a:cubicBezTo>
                  <a:pt x="618" y="368"/>
                  <a:pt x="618" y="369"/>
                  <a:pt x="619" y="369"/>
                </a:cubicBezTo>
                <a:cubicBezTo>
                  <a:pt x="620" y="366"/>
                  <a:pt x="619" y="362"/>
                  <a:pt x="620" y="359"/>
                </a:cubicBezTo>
                <a:cubicBezTo>
                  <a:pt x="620" y="358"/>
                  <a:pt x="620" y="358"/>
                  <a:pt x="622" y="358"/>
                </a:cubicBezTo>
                <a:cubicBezTo>
                  <a:pt x="622" y="358"/>
                  <a:pt x="623" y="358"/>
                  <a:pt x="624" y="357"/>
                </a:cubicBezTo>
                <a:moveTo>
                  <a:pt x="743" y="321"/>
                </a:moveTo>
                <a:cubicBezTo>
                  <a:pt x="741" y="310"/>
                  <a:pt x="738" y="295"/>
                  <a:pt x="736" y="284"/>
                </a:cubicBezTo>
                <a:cubicBezTo>
                  <a:pt x="736" y="287"/>
                  <a:pt x="690" y="289"/>
                  <a:pt x="605" y="288"/>
                </a:cubicBezTo>
                <a:cubicBezTo>
                  <a:pt x="607" y="300"/>
                  <a:pt x="608" y="313"/>
                  <a:pt x="609" y="325"/>
                </a:cubicBezTo>
                <a:cubicBezTo>
                  <a:pt x="610" y="327"/>
                  <a:pt x="610" y="330"/>
                  <a:pt x="612" y="331"/>
                </a:cubicBezTo>
                <a:cubicBezTo>
                  <a:pt x="614" y="331"/>
                  <a:pt x="616" y="331"/>
                  <a:pt x="618" y="331"/>
                </a:cubicBezTo>
                <a:cubicBezTo>
                  <a:pt x="621" y="330"/>
                  <a:pt x="621" y="334"/>
                  <a:pt x="623" y="334"/>
                </a:cubicBezTo>
                <a:cubicBezTo>
                  <a:pt x="625" y="334"/>
                  <a:pt x="627" y="334"/>
                  <a:pt x="628" y="334"/>
                </a:cubicBezTo>
                <a:cubicBezTo>
                  <a:pt x="629" y="335"/>
                  <a:pt x="629" y="335"/>
                  <a:pt x="630" y="335"/>
                </a:cubicBezTo>
                <a:cubicBezTo>
                  <a:pt x="637" y="335"/>
                  <a:pt x="637" y="335"/>
                  <a:pt x="637" y="335"/>
                </a:cubicBezTo>
                <a:cubicBezTo>
                  <a:pt x="643" y="334"/>
                  <a:pt x="643" y="334"/>
                  <a:pt x="643" y="334"/>
                </a:cubicBezTo>
                <a:cubicBezTo>
                  <a:pt x="644" y="334"/>
                  <a:pt x="646" y="334"/>
                  <a:pt x="647" y="334"/>
                </a:cubicBezTo>
                <a:cubicBezTo>
                  <a:pt x="648" y="334"/>
                  <a:pt x="655" y="341"/>
                  <a:pt x="656" y="346"/>
                </a:cubicBezTo>
                <a:cubicBezTo>
                  <a:pt x="656" y="346"/>
                  <a:pt x="656" y="346"/>
                  <a:pt x="657" y="346"/>
                </a:cubicBezTo>
                <a:cubicBezTo>
                  <a:pt x="657" y="347"/>
                  <a:pt x="657" y="347"/>
                  <a:pt x="658" y="349"/>
                </a:cubicBezTo>
                <a:cubicBezTo>
                  <a:pt x="659" y="349"/>
                  <a:pt x="659" y="349"/>
                  <a:pt x="660" y="349"/>
                </a:cubicBezTo>
                <a:cubicBezTo>
                  <a:pt x="661" y="349"/>
                  <a:pt x="661" y="349"/>
                  <a:pt x="664" y="351"/>
                </a:cubicBezTo>
                <a:cubicBezTo>
                  <a:pt x="657" y="352"/>
                  <a:pt x="661" y="356"/>
                  <a:pt x="661" y="356"/>
                </a:cubicBezTo>
                <a:cubicBezTo>
                  <a:pt x="664" y="358"/>
                  <a:pt x="663" y="363"/>
                  <a:pt x="668" y="363"/>
                </a:cubicBezTo>
                <a:cubicBezTo>
                  <a:pt x="670" y="360"/>
                  <a:pt x="670" y="360"/>
                  <a:pt x="671" y="360"/>
                </a:cubicBezTo>
                <a:cubicBezTo>
                  <a:pt x="671" y="359"/>
                  <a:pt x="671" y="358"/>
                  <a:pt x="672" y="358"/>
                </a:cubicBezTo>
                <a:cubicBezTo>
                  <a:pt x="672" y="358"/>
                  <a:pt x="672" y="357"/>
                  <a:pt x="673" y="357"/>
                </a:cubicBezTo>
                <a:cubicBezTo>
                  <a:pt x="676" y="360"/>
                  <a:pt x="676" y="371"/>
                  <a:pt x="676" y="372"/>
                </a:cubicBezTo>
                <a:cubicBezTo>
                  <a:pt x="676" y="373"/>
                  <a:pt x="676" y="374"/>
                  <a:pt x="676" y="375"/>
                </a:cubicBezTo>
                <a:cubicBezTo>
                  <a:pt x="674" y="389"/>
                  <a:pt x="682" y="401"/>
                  <a:pt x="681" y="415"/>
                </a:cubicBezTo>
                <a:cubicBezTo>
                  <a:pt x="681" y="416"/>
                  <a:pt x="681" y="416"/>
                  <a:pt x="681" y="416"/>
                </a:cubicBezTo>
                <a:cubicBezTo>
                  <a:pt x="680" y="424"/>
                  <a:pt x="683" y="431"/>
                  <a:pt x="683" y="439"/>
                </a:cubicBezTo>
                <a:cubicBezTo>
                  <a:pt x="684" y="439"/>
                  <a:pt x="684" y="440"/>
                  <a:pt x="684" y="441"/>
                </a:cubicBezTo>
                <a:cubicBezTo>
                  <a:pt x="684" y="441"/>
                  <a:pt x="685" y="441"/>
                  <a:pt x="685" y="441"/>
                </a:cubicBezTo>
                <a:cubicBezTo>
                  <a:pt x="690" y="437"/>
                  <a:pt x="690" y="437"/>
                  <a:pt x="696" y="409"/>
                </a:cubicBezTo>
                <a:cubicBezTo>
                  <a:pt x="696" y="407"/>
                  <a:pt x="697" y="405"/>
                  <a:pt x="697" y="402"/>
                </a:cubicBezTo>
                <a:cubicBezTo>
                  <a:pt x="697" y="395"/>
                  <a:pt x="697" y="395"/>
                  <a:pt x="698" y="394"/>
                </a:cubicBezTo>
                <a:cubicBezTo>
                  <a:pt x="705" y="394"/>
                  <a:pt x="710" y="372"/>
                  <a:pt x="710" y="371"/>
                </a:cubicBezTo>
                <a:cubicBezTo>
                  <a:pt x="710" y="371"/>
                  <a:pt x="710" y="371"/>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3" y="367"/>
                  <a:pt x="713" y="367"/>
                  <a:pt x="713" y="367"/>
                </a:cubicBezTo>
                <a:cubicBezTo>
                  <a:pt x="714" y="367"/>
                  <a:pt x="714" y="367"/>
                  <a:pt x="714" y="367"/>
                </a:cubicBezTo>
                <a:cubicBezTo>
                  <a:pt x="715" y="366"/>
                  <a:pt x="715" y="366"/>
                  <a:pt x="715" y="358"/>
                </a:cubicBezTo>
                <a:cubicBezTo>
                  <a:pt x="716" y="357"/>
                  <a:pt x="716" y="357"/>
                  <a:pt x="717" y="357"/>
                </a:cubicBezTo>
                <a:cubicBezTo>
                  <a:pt x="718" y="358"/>
                  <a:pt x="718" y="358"/>
                  <a:pt x="718" y="358"/>
                </a:cubicBezTo>
                <a:cubicBezTo>
                  <a:pt x="718" y="358"/>
                  <a:pt x="718" y="358"/>
                  <a:pt x="718" y="358"/>
                </a:cubicBezTo>
                <a:cubicBezTo>
                  <a:pt x="719" y="357"/>
                  <a:pt x="720" y="355"/>
                  <a:pt x="721" y="354"/>
                </a:cubicBezTo>
                <a:cubicBezTo>
                  <a:pt x="721" y="353"/>
                  <a:pt x="722" y="353"/>
                  <a:pt x="723" y="353"/>
                </a:cubicBezTo>
                <a:cubicBezTo>
                  <a:pt x="723" y="352"/>
                  <a:pt x="723" y="351"/>
                  <a:pt x="723" y="350"/>
                </a:cubicBezTo>
                <a:cubicBezTo>
                  <a:pt x="724" y="350"/>
                  <a:pt x="724" y="350"/>
                  <a:pt x="724" y="350"/>
                </a:cubicBezTo>
                <a:cubicBezTo>
                  <a:pt x="725" y="353"/>
                  <a:pt x="726" y="358"/>
                  <a:pt x="727" y="365"/>
                </a:cubicBezTo>
                <a:cubicBezTo>
                  <a:pt x="728" y="369"/>
                  <a:pt x="728" y="369"/>
                  <a:pt x="728" y="370"/>
                </a:cubicBezTo>
                <a:cubicBezTo>
                  <a:pt x="728" y="371"/>
                  <a:pt x="728" y="371"/>
                  <a:pt x="728" y="372"/>
                </a:cubicBezTo>
                <a:cubicBezTo>
                  <a:pt x="728" y="373"/>
                  <a:pt x="728" y="373"/>
                  <a:pt x="728" y="375"/>
                </a:cubicBezTo>
                <a:cubicBezTo>
                  <a:pt x="728" y="376"/>
                  <a:pt x="728" y="376"/>
                  <a:pt x="728" y="376"/>
                </a:cubicBezTo>
                <a:cubicBezTo>
                  <a:pt x="729" y="376"/>
                  <a:pt x="729" y="376"/>
                  <a:pt x="729" y="376"/>
                </a:cubicBezTo>
                <a:cubicBezTo>
                  <a:pt x="732" y="381"/>
                  <a:pt x="727" y="387"/>
                  <a:pt x="730" y="392"/>
                </a:cubicBezTo>
                <a:cubicBezTo>
                  <a:pt x="731" y="392"/>
                  <a:pt x="731" y="392"/>
                  <a:pt x="731" y="392"/>
                </a:cubicBezTo>
                <a:cubicBezTo>
                  <a:pt x="731" y="391"/>
                  <a:pt x="732" y="391"/>
                  <a:pt x="733" y="389"/>
                </a:cubicBezTo>
                <a:cubicBezTo>
                  <a:pt x="733" y="389"/>
                  <a:pt x="733" y="388"/>
                  <a:pt x="733" y="388"/>
                </a:cubicBezTo>
                <a:cubicBezTo>
                  <a:pt x="733" y="387"/>
                  <a:pt x="733" y="387"/>
                  <a:pt x="733" y="387"/>
                </a:cubicBezTo>
                <a:cubicBezTo>
                  <a:pt x="733" y="386"/>
                  <a:pt x="733" y="386"/>
                  <a:pt x="733" y="385"/>
                </a:cubicBezTo>
                <a:cubicBezTo>
                  <a:pt x="737" y="389"/>
                  <a:pt x="735" y="403"/>
                  <a:pt x="731" y="428"/>
                </a:cubicBezTo>
                <a:cubicBezTo>
                  <a:pt x="731" y="429"/>
                  <a:pt x="731" y="430"/>
                  <a:pt x="731" y="430"/>
                </a:cubicBezTo>
                <a:cubicBezTo>
                  <a:pt x="730" y="436"/>
                  <a:pt x="731" y="442"/>
                  <a:pt x="730" y="448"/>
                </a:cubicBezTo>
                <a:cubicBezTo>
                  <a:pt x="730" y="449"/>
                  <a:pt x="730" y="449"/>
                  <a:pt x="730" y="449"/>
                </a:cubicBezTo>
                <a:cubicBezTo>
                  <a:pt x="729" y="453"/>
                  <a:pt x="729" y="456"/>
                  <a:pt x="729" y="459"/>
                </a:cubicBezTo>
                <a:cubicBezTo>
                  <a:pt x="728" y="462"/>
                  <a:pt x="728" y="464"/>
                  <a:pt x="727" y="467"/>
                </a:cubicBezTo>
                <a:cubicBezTo>
                  <a:pt x="726" y="470"/>
                  <a:pt x="725" y="476"/>
                  <a:pt x="726" y="480"/>
                </a:cubicBezTo>
                <a:cubicBezTo>
                  <a:pt x="726" y="480"/>
                  <a:pt x="726" y="480"/>
                  <a:pt x="726" y="480"/>
                </a:cubicBezTo>
                <a:cubicBezTo>
                  <a:pt x="727" y="478"/>
                  <a:pt x="727" y="476"/>
                  <a:pt x="727" y="476"/>
                </a:cubicBezTo>
                <a:cubicBezTo>
                  <a:pt x="728" y="473"/>
                  <a:pt x="731" y="459"/>
                  <a:pt x="731" y="459"/>
                </a:cubicBezTo>
                <a:cubicBezTo>
                  <a:pt x="731" y="458"/>
                  <a:pt x="731" y="458"/>
                  <a:pt x="731" y="458"/>
                </a:cubicBezTo>
                <a:cubicBezTo>
                  <a:pt x="731" y="457"/>
                  <a:pt x="731" y="457"/>
                  <a:pt x="732" y="457"/>
                </a:cubicBezTo>
                <a:cubicBezTo>
                  <a:pt x="732" y="456"/>
                  <a:pt x="732" y="456"/>
                  <a:pt x="732" y="455"/>
                </a:cubicBezTo>
                <a:cubicBezTo>
                  <a:pt x="732" y="455"/>
                  <a:pt x="732" y="454"/>
                  <a:pt x="732" y="454"/>
                </a:cubicBezTo>
                <a:cubicBezTo>
                  <a:pt x="732" y="453"/>
                  <a:pt x="733" y="452"/>
                  <a:pt x="733" y="451"/>
                </a:cubicBezTo>
                <a:cubicBezTo>
                  <a:pt x="732" y="450"/>
                  <a:pt x="732" y="438"/>
                  <a:pt x="733" y="434"/>
                </a:cubicBezTo>
                <a:cubicBezTo>
                  <a:pt x="733" y="433"/>
                  <a:pt x="733" y="433"/>
                  <a:pt x="733" y="432"/>
                </a:cubicBezTo>
                <a:cubicBezTo>
                  <a:pt x="733" y="431"/>
                  <a:pt x="733" y="431"/>
                  <a:pt x="733" y="430"/>
                </a:cubicBezTo>
                <a:cubicBezTo>
                  <a:pt x="733" y="428"/>
                  <a:pt x="733" y="426"/>
                  <a:pt x="733" y="424"/>
                </a:cubicBezTo>
                <a:cubicBezTo>
                  <a:pt x="734" y="421"/>
                  <a:pt x="737" y="408"/>
                  <a:pt x="737" y="407"/>
                </a:cubicBezTo>
                <a:cubicBezTo>
                  <a:pt x="738" y="410"/>
                  <a:pt x="737" y="412"/>
                  <a:pt x="737" y="414"/>
                </a:cubicBezTo>
                <a:cubicBezTo>
                  <a:pt x="738" y="414"/>
                  <a:pt x="738" y="414"/>
                  <a:pt x="738" y="414"/>
                </a:cubicBezTo>
                <a:cubicBezTo>
                  <a:pt x="738" y="413"/>
                  <a:pt x="738" y="413"/>
                  <a:pt x="738" y="413"/>
                </a:cubicBezTo>
                <a:cubicBezTo>
                  <a:pt x="739" y="417"/>
                  <a:pt x="739" y="417"/>
                  <a:pt x="737" y="440"/>
                </a:cubicBezTo>
                <a:cubicBezTo>
                  <a:pt x="742" y="419"/>
                  <a:pt x="742" y="419"/>
                  <a:pt x="743" y="409"/>
                </a:cubicBezTo>
                <a:cubicBezTo>
                  <a:pt x="743" y="407"/>
                  <a:pt x="744" y="406"/>
                  <a:pt x="744" y="404"/>
                </a:cubicBezTo>
                <a:cubicBezTo>
                  <a:pt x="745" y="395"/>
                  <a:pt x="745" y="395"/>
                  <a:pt x="744" y="385"/>
                </a:cubicBezTo>
                <a:cubicBezTo>
                  <a:pt x="743" y="379"/>
                  <a:pt x="743" y="364"/>
                  <a:pt x="744" y="355"/>
                </a:cubicBezTo>
                <a:cubicBezTo>
                  <a:pt x="745" y="355"/>
                  <a:pt x="745" y="356"/>
                  <a:pt x="745" y="356"/>
                </a:cubicBezTo>
                <a:cubicBezTo>
                  <a:pt x="745" y="357"/>
                  <a:pt x="745" y="357"/>
                  <a:pt x="745" y="357"/>
                </a:cubicBezTo>
                <a:cubicBezTo>
                  <a:pt x="745" y="360"/>
                  <a:pt x="745" y="362"/>
                  <a:pt x="745" y="364"/>
                </a:cubicBezTo>
                <a:cubicBezTo>
                  <a:pt x="745" y="368"/>
                  <a:pt x="745" y="371"/>
                  <a:pt x="745" y="374"/>
                </a:cubicBezTo>
                <a:cubicBezTo>
                  <a:pt x="745" y="375"/>
                  <a:pt x="745" y="375"/>
                  <a:pt x="746" y="375"/>
                </a:cubicBezTo>
                <a:cubicBezTo>
                  <a:pt x="746" y="365"/>
                  <a:pt x="746" y="365"/>
                  <a:pt x="745" y="364"/>
                </a:cubicBezTo>
                <a:cubicBezTo>
                  <a:pt x="745" y="361"/>
                  <a:pt x="745" y="359"/>
                  <a:pt x="745" y="356"/>
                </a:cubicBezTo>
                <a:cubicBezTo>
                  <a:pt x="745" y="356"/>
                  <a:pt x="745" y="356"/>
                  <a:pt x="745" y="356"/>
                </a:cubicBezTo>
                <a:cubicBezTo>
                  <a:pt x="745" y="355"/>
                  <a:pt x="745" y="354"/>
                  <a:pt x="745" y="353"/>
                </a:cubicBezTo>
                <a:cubicBezTo>
                  <a:pt x="745" y="352"/>
                  <a:pt x="745" y="352"/>
                  <a:pt x="745" y="352"/>
                </a:cubicBezTo>
                <a:cubicBezTo>
                  <a:pt x="745" y="343"/>
                  <a:pt x="744" y="330"/>
                  <a:pt x="743" y="321"/>
                </a:cubicBezTo>
                <a:moveTo>
                  <a:pt x="299" y="117"/>
                </a:moveTo>
                <a:cubicBezTo>
                  <a:pt x="299" y="117"/>
                  <a:pt x="299" y="117"/>
                  <a:pt x="299" y="117"/>
                </a:cubicBezTo>
                <a:cubicBezTo>
                  <a:pt x="297" y="117"/>
                  <a:pt x="297" y="117"/>
                  <a:pt x="297" y="117"/>
                </a:cubicBezTo>
                <a:cubicBezTo>
                  <a:pt x="297" y="118"/>
                  <a:pt x="296" y="118"/>
                  <a:pt x="296" y="118"/>
                </a:cubicBezTo>
                <a:cubicBezTo>
                  <a:pt x="295" y="119"/>
                  <a:pt x="295" y="119"/>
                  <a:pt x="295" y="119"/>
                </a:cubicBezTo>
                <a:cubicBezTo>
                  <a:pt x="295" y="119"/>
                  <a:pt x="295" y="119"/>
                  <a:pt x="295" y="119"/>
                </a:cubicBezTo>
                <a:cubicBezTo>
                  <a:pt x="294" y="119"/>
                  <a:pt x="294" y="119"/>
                  <a:pt x="294" y="119"/>
                </a:cubicBezTo>
                <a:cubicBezTo>
                  <a:pt x="293" y="120"/>
                  <a:pt x="293" y="120"/>
                  <a:pt x="292" y="121"/>
                </a:cubicBezTo>
                <a:cubicBezTo>
                  <a:pt x="292" y="121"/>
                  <a:pt x="292" y="122"/>
                  <a:pt x="292" y="122"/>
                </a:cubicBezTo>
                <a:cubicBezTo>
                  <a:pt x="292" y="123"/>
                  <a:pt x="292" y="123"/>
                  <a:pt x="292" y="123"/>
                </a:cubicBezTo>
                <a:cubicBezTo>
                  <a:pt x="294" y="122"/>
                  <a:pt x="294" y="122"/>
                  <a:pt x="294" y="122"/>
                </a:cubicBezTo>
                <a:cubicBezTo>
                  <a:pt x="295" y="120"/>
                  <a:pt x="295" y="120"/>
                  <a:pt x="295" y="120"/>
                </a:cubicBezTo>
                <a:cubicBezTo>
                  <a:pt x="295" y="120"/>
                  <a:pt x="295" y="120"/>
                  <a:pt x="295" y="120"/>
                </a:cubicBezTo>
                <a:cubicBezTo>
                  <a:pt x="296" y="121"/>
                  <a:pt x="297" y="120"/>
                  <a:pt x="297" y="120"/>
                </a:cubicBezTo>
                <a:cubicBezTo>
                  <a:pt x="297" y="119"/>
                  <a:pt x="297" y="119"/>
                  <a:pt x="297" y="119"/>
                </a:cubicBezTo>
                <a:cubicBezTo>
                  <a:pt x="297" y="119"/>
                  <a:pt x="298" y="119"/>
                  <a:pt x="298" y="118"/>
                </a:cubicBezTo>
                <a:cubicBezTo>
                  <a:pt x="298" y="118"/>
                  <a:pt x="298" y="118"/>
                  <a:pt x="298" y="118"/>
                </a:cubicBezTo>
                <a:cubicBezTo>
                  <a:pt x="298" y="118"/>
                  <a:pt x="299" y="117"/>
                  <a:pt x="299" y="117"/>
                </a:cubicBezTo>
                <a:moveTo>
                  <a:pt x="324" y="158"/>
                </a:moveTo>
                <a:cubicBezTo>
                  <a:pt x="324" y="157"/>
                  <a:pt x="324" y="156"/>
                  <a:pt x="324" y="156"/>
                </a:cubicBezTo>
                <a:cubicBezTo>
                  <a:pt x="323" y="155"/>
                  <a:pt x="323" y="153"/>
                  <a:pt x="323" y="153"/>
                </a:cubicBezTo>
                <a:cubicBezTo>
                  <a:pt x="323" y="152"/>
                  <a:pt x="322" y="152"/>
                  <a:pt x="322" y="151"/>
                </a:cubicBezTo>
                <a:cubicBezTo>
                  <a:pt x="321" y="152"/>
                  <a:pt x="321" y="152"/>
                  <a:pt x="321" y="152"/>
                </a:cubicBezTo>
                <a:cubicBezTo>
                  <a:pt x="321" y="152"/>
                  <a:pt x="321" y="153"/>
                  <a:pt x="319" y="154"/>
                </a:cubicBezTo>
                <a:cubicBezTo>
                  <a:pt x="318" y="155"/>
                  <a:pt x="318" y="155"/>
                  <a:pt x="318" y="149"/>
                </a:cubicBezTo>
                <a:cubicBezTo>
                  <a:pt x="317" y="149"/>
                  <a:pt x="316" y="149"/>
                  <a:pt x="315" y="149"/>
                </a:cubicBezTo>
                <a:cubicBezTo>
                  <a:pt x="316" y="145"/>
                  <a:pt x="317" y="144"/>
                  <a:pt x="314" y="143"/>
                </a:cubicBezTo>
                <a:cubicBezTo>
                  <a:pt x="314" y="143"/>
                  <a:pt x="314" y="143"/>
                  <a:pt x="314" y="142"/>
                </a:cubicBezTo>
                <a:cubicBezTo>
                  <a:pt x="313" y="142"/>
                  <a:pt x="313" y="142"/>
                  <a:pt x="313" y="142"/>
                </a:cubicBezTo>
                <a:cubicBezTo>
                  <a:pt x="313" y="141"/>
                  <a:pt x="313" y="140"/>
                  <a:pt x="312" y="139"/>
                </a:cubicBezTo>
                <a:cubicBezTo>
                  <a:pt x="312" y="139"/>
                  <a:pt x="312" y="139"/>
                  <a:pt x="312" y="139"/>
                </a:cubicBezTo>
                <a:cubicBezTo>
                  <a:pt x="312" y="138"/>
                  <a:pt x="311" y="135"/>
                  <a:pt x="310" y="135"/>
                </a:cubicBezTo>
                <a:cubicBezTo>
                  <a:pt x="306" y="135"/>
                  <a:pt x="306" y="135"/>
                  <a:pt x="306" y="134"/>
                </a:cubicBezTo>
                <a:cubicBezTo>
                  <a:pt x="307" y="131"/>
                  <a:pt x="307" y="131"/>
                  <a:pt x="310" y="131"/>
                </a:cubicBezTo>
                <a:cubicBezTo>
                  <a:pt x="310" y="131"/>
                  <a:pt x="310" y="130"/>
                  <a:pt x="310" y="130"/>
                </a:cubicBezTo>
                <a:cubicBezTo>
                  <a:pt x="310" y="128"/>
                  <a:pt x="312" y="128"/>
                  <a:pt x="313" y="127"/>
                </a:cubicBezTo>
                <a:cubicBezTo>
                  <a:pt x="313" y="126"/>
                  <a:pt x="313" y="125"/>
                  <a:pt x="314" y="123"/>
                </a:cubicBezTo>
                <a:cubicBezTo>
                  <a:pt x="311" y="123"/>
                  <a:pt x="308" y="123"/>
                  <a:pt x="305" y="123"/>
                </a:cubicBezTo>
                <a:cubicBezTo>
                  <a:pt x="307" y="120"/>
                  <a:pt x="307" y="120"/>
                  <a:pt x="307" y="120"/>
                </a:cubicBezTo>
                <a:cubicBezTo>
                  <a:pt x="308" y="119"/>
                  <a:pt x="310" y="119"/>
                  <a:pt x="310" y="118"/>
                </a:cubicBezTo>
                <a:cubicBezTo>
                  <a:pt x="310" y="117"/>
                  <a:pt x="310" y="117"/>
                  <a:pt x="309" y="117"/>
                </a:cubicBezTo>
                <a:cubicBezTo>
                  <a:pt x="309" y="117"/>
                  <a:pt x="309" y="117"/>
                  <a:pt x="309" y="117"/>
                </a:cubicBezTo>
                <a:cubicBezTo>
                  <a:pt x="308" y="117"/>
                  <a:pt x="308" y="117"/>
                  <a:pt x="307" y="117"/>
                </a:cubicBezTo>
                <a:cubicBezTo>
                  <a:pt x="306" y="117"/>
                  <a:pt x="304" y="116"/>
                  <a:pt x="303" y="117"/>
                </a:cubicBezTo>
                <a:cubicBezTo>
                  <a:pt x="303" y="118"/>
                  <a:pt x="302" y="119"/>
                  <a:pt x="301" y="120"/>
                </a:cubicBezTo>
                <a:cubicBezTo>
                  <a:pt x="301" y="121"/>
                  <a:pt x="301" y="122"/>
                  <a:pt x="300" y="123"/>
                </a:cubicBezTo>
                <a:cubicBezTo>
                  <a:pt x="298" y="124"/>
                  <a:pt x="298" y="124"/>
                  <a:pt x="298" y="124"/>
                </a:cubicBezTo>
                <a:cubicBezTo>
                  <a:pt x="297" y="123"/>
                  <a:pt x="297" y="123"/>
                  <a:pt x="297" y="122"/>
                </a:cubicBezTo>
                <a:cubicBezTo>
                  <a:pt x="296" y="123"/>
                  <a:pt x="296" y="123"/>
                  <a:pt x="296" y="123"/>
                </a:cubicBezTo>
                <a:cubicBezTo>
                  <a:pt x="294" y="123"/>
                  <a:pt x="294" y="126"/>
                  <a:pt x="294" y="126"/>
                </a:cubicBezTo>
                <a:cubicBezTo>
                  <a:pt x="295" y="127"/>
                  <a:pt x="296" y="126"/>
                  <a:pt x="297" y="127"/>
                </a:cubicBezTo>
                <a:cubicBezTo>
                  <a:pt x="296" y="128"/>
                  <a:pt x="296" y="128"/>
                  <a:pt x="296" y="128"/>
                </a:cubicBezTo>
                <a:cubicBezTo>
                  <a:pt x="296" y="128"/>
                  <a:pt x="296" y="128"/>
                  <a:pt x="296" y="129"/>
                </a:cubicBezTo>
                <a:cubicBezTo>
                  <a:pt x="295" y="130"/>
                  <a:pt x="296" y="131"/>
                  <a:pt x="294" y="131"/>
                </a:cubicBezTo>
                <a:cubicBezTo>
                  <a:pt x="292" y="132"/>
                  <a:pt x="292" y="133"/>
                  <a:pt x="292" y="133"/>
                </a:cubicBezTo>
                <a:cubicBezTo>
                  <a:pt x="292" y="134"/>
                  <a:pt x="292" y="134"/>
                  <a:pt x="292" y="134"/>
                </a:cubicBezTo>
                <a:cubicBezTo>
                  <a:pt x="292" y="134"/>
                  <a:pt x="293" y="134"/>
                  <a:pt x="294" y="134"/>
                </a:cubicBezTo>
                <a:cubicBezTo>
                  <a:pt x="294" y="134"/>
                  <a:pt x="294" y="133"/>
                  <a:pt x="295" y="134"/>
                </a:cubicBezTo>
                <a:cubicBezTo>
                  <a:pt x="295" y="135"/>
                  <a:pt x="295" y="135"/>
                  <a:pt x="296" y="135"/>
                </a:cubicBezTo>
                <a:cubicBezTo>
                  <a:pt x="296" y="136"/>
                  <a:pt x="297" y="136"/>
                  <a:pt x="297" y="135"/>
                </a:cubicBezTo>
                <a:cubicBezTo>
                  <a:pt x="297" y="135"/>
                  <a:pt x="297" y="135"/>
                  <a:pt x="298" y="134"/>
                </a:cubicBezTo>
                <a:cubicBezTo>
                  <a:pt x="299" y="135"/>
                  <a:pt x="299" y="135"/>
                  <a:pt x="299" y="135"/>
                </a:cubicBezTo>
                <a:cubicBezTo>
                  <a:pt x="298" y="136"/>
                  <a:pt x="299" y="137"/>
                  <a:pt x="299" y="138"/>
                </a:cubicBezTo>
                <a:cubicBezTo>
                  <a:pt x="298" y="139"/>
                  <a:pt x="297" y="138"/>
                  <a:pt x="296" y="139"/>
                </a:cubicBezTo>
                <a:cubicBezTo>
                  <a:pt x="296" y="140"/>
                  <a:pt x="296" y="140"/>
                  <a:pt x="296" y="141"/>
                </a:cubicBezTo>
                <a:cubicBezTo>
                  <a:pt x="298" y="141"/>
                  <a:pt x="299" y="141"/>
                  <a:pt x="301" y="141"/>
                </a:cubicBezTo>
                <a:cubicBezTo>
                  <a:pt x="302" y="140"/>
                  <a:pt x="302" y="140"/>
                  <a:pt x="302" y="140"/>
                </a:cubicBezTo>
                <a:cubicBezTo>
                  <a:pt x="304" y="142"/>
                  <a:pt x="301" y="145"/>
                  <a:pt x="304" y="146"/>
                </a:cubicBezTo>
                <a:cubicBezTo>
                  <a:pt x="304" y="146"/>
                  <a:pt x="304" y="146"/>
                  <a:pt x="304" y="146"/>
                </a:cubicBezTo>
                <a:cubicBezTo>
                  <a:pt x="304" y="147"/>
                  <a:pt x="303" y="148"/>
                  <a:pt x="303" y="149"/>
                </a:cubicBezTo>
                <a:cubicBezTo>
                  <a:pt x="304" y="150"/>
                  <a:pt x="303" y="151"/>
                  <a:pt x="302" y="151"/>
                </a:cubicBezTo>
                <a:cubicBezTo>
                  <a:pt x="300" y="152"/>
                  <a:pt x="299" y="150"/>
                  <a:pt x="297" y="150"/>
                </a:cubicBezTo>
                <a:cubicBezTo>
                  <a:pt x="297" y="150"/>
                  <a:pt x="297" y="150"/>
                  <a:pt x="297" y="150"/>
                </a:cubicBezTo>
                <a:cubicBezTo>
                  <a:pt x="296" y="150"/>
                  <a:pt x="296" y="150"/>
                  <a:pt x="295" y="151"/>
                </a:cubicBezTo>
                <a:cubicBezTo>
                  <a:pt x="295" y="152"/>
                  <a:pt x="295" y="152"/>
                  <a:pt x="295" y="152"/>
                </a:cubicBezTo>
                <a:cubicBezTo>
                  <a:pt x="294" y="152"/>
                  <a:pt x="294" y="152"/>
                  <a:pt x="293" y="152"/>
                </a:cubicBezTo>
                <a:cubicBezTo>
                  <a:pt x="292" y="153"/>
                  <a:pt x="292" y="153"/>
                  <a:pt x="292" y="153"/>
                </a:cubicBezTo>
                <a:cubicBezTo>
                  <a:pt x="294" y="154"/>
                  <a:pt x="295" y="153"/>
                  <a:pt x="297" y="154"/>
                </a:cubicBezTo>
                <a:cubicBezTo>
                  <a:pt x="297" y="154"/>
                  <a:pt x="297" y="155"/>
                  <a:pt x="296" y="156"/>
                </a:cubicBezTo>
                <a:cubicBezTo>
                  <a:pt x="296" y="156"/>
                  <a:pt x="296" y="156"/>
                  <a:pt x="295" y="156"/>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2" y="157"/>
                  <a:pt x="292" y="157"/>
                  <a:pt x="292" y="157"/>
                </a:cubicBezTo>
                <a:cubicBezTo>
                  <a:pt x="291" y="159"/>
                  <a:pt x="291" y="159"/>
                  <a:pt x="291" y="160"/>
                </a:cubicBezTo>
                <a:cubicBezTo>
                  <a:pt x="293" y="161"/>
                  <a:pt x="295" y="159"/>
                  <a:pt x="296" y="160"/>
                </a:cubicBezTo>
                <a:cubicBezTo>
                  <a:pt x="298" y="161"/>
                  <a:pt x="299" y="160"/>
                  <a:pt x="301" y="161"/>
                </a:cubicBezTo>
                <a:cubicBezTo>
                  <a:pt x="301" y="162"/>
                  <a:pt x="301" y="162"/>
                  <a:pt x="300" y="163"/>
                </a:cubicBezTo>
                <a:cubicBezTo>
                  <a:pt x="300" y="163"/>
                  <a:pt x="299" y="163"/>
                  <a:pt x="296" y="163"/>
                </a:cubicBezTo>
                <a:cubicBezTo>
                  <a:pt x="295" y="163"/>
                  <a:pt x="295" y="164"/>
                  <a:pt x="294" y="165"/>
                </a:cubicBezTo>
                <a:cubicBezTo>
                  <a:pt x="293" y="165"/>
                  <a:pt x="292" y="165"/>
                  <a:pt x="291" y="165"/>
                </a:cubicBezTo>
                <a:cubicBezTo>
                  <a:pt x="291" y="168"/>
                  <a:pt x="291" y="168"/>
                  <a:pt x="287" y="169"/>
                </a:cubicBezTo>
                <a:cubicBezTo>
                  <a:pt x="288" y="170"/>
                  <a:pt x="288" y="170"/>
                  <a:pt x="291" y="169"/>
                </a:cubicBezTo>
                <a:cubicBezTo>
                  <a:pt x="292" y="169"/>
                  <a:pt x="292" y="169"/>
                  <a:pt x="293" y="168"/>
                </a:cubicBezTo>
                <a:cubicBezTo>
                  <a:pt x="293" y="168"/>
                  <a:pt x="293" y="168"/>
                  <a:pt x="295" y="169"/>
                </a:cubicBezTo>
                <a:cubicBezTo>
                  <a:pt x="296" y="169"/>
                  <a:pt x="296" y="169"/>
                  <a:pt x="297" y="169"/>
                </a:cubicBezTo>
                <a:cubicBezTo>
                  <a:pt x="298" y="167"/>
                  <a:pt x="298" y="167"/>
                  <a:pt x="298" y="166"/>
                </a:cubicBezTo>
                <a:cubicBezTo>
                  <a:pt x="300" y="167"/>
                  <a:pt x="302" y="166"/>
                  <a:pt x="304" y="167"/>
                </a:cubicBezTo>
                <a:cubicBezTo>
                  <a:pt x="306" y="167"/>
                  <a:pt x="306" y="165"/>
                  <a:pt x="307" y="165"/>
                </a:cubicBezTo>
                <a:cubicBezTo>
                  <a:pt x="309" y="165"/>
                  <a:pt x="309" y="167"/>
                  <a:pt x="310" y="167"/>
                </a:cubicBezTo>
                <a:cubicBezTo>
                  <a:pt x="311" y="167"/>
                  <a:pt x="311" y="167"/>
                  <a:pt x="311" y="167"/>
                </a:cubicBezTo>
                <a:cubicBezTo>
                  <a:pt x="312" y="167"/>
                  <a:pt x="314" y="167"/>
                  <a:pt x="316" y="166"/>
                </a:cubicBezTo>
                <a:cubicBezTo>
                  <a:pt x="317" y="165"/>
                  <a:pt x="317" y="165"/>
                  <a:pt x="317" y="165"/>
                </a:cubicBezTo>
                <a:cubicBezTo>
                  <a:pt x="319" y="165"/>
                  <a:pt x="319" y="165"/>
                  <a:pt x="320" y="165"/>
                </a:cubicBezTo>
                <a:cubicBezTo>
                  <a:pt x="320" y="164"/>
                  <a:pt x="320" y="164"/>
                  <a:pt x="320" y="164"/>
                </a:cubicBezTo>
                <a:cubicBezTo>
                  <a:pt x="320" y="163"/>
                  <a:pt x="319" y="162"/>
                  <a:pt x="319" y="161"/>
                </a:cubicBezTo>
                <a:cubicBezTo>
                  <a:pt x="319" y="161"/>
                  <a:pt x="319" y="161"/>
                  <a:pt x="319" y="161"/>
                </a:cubicBezTo>
                <a:cubicBezTo>
                  <a:pt x="319" y="160"/>
                  <a:pt x="319" y="159"/>
                  <a:pt x="321" y="160"/>
                </a:cubicBezTo>
                <a:cubicBezTo>
                  <a:pt x="321" y="160"/>
                  <a:pt x="321" y="160"/>
                  <a:pt x="322" y="158"/>
                </a:cubicBezTo>
                <a:cubicBezTo>
                  <a:pt x="323" y="158"/>
                  <a:pt x="323" y="158"/>
                  <a:pt x="324" y="158"/>
                </a:cubicBezTo>
                <a:moveTo>
                  <a:pt x="281" y="142"/>
                </a:moveTo>
                <a:cubicBezTo>
                  <a:pt x="281" y="142"/>
                  <a:pt x="281" y="142"/>
                  <a:pt x="281" y="142"/>
                </a:cubicBezTo>
                <a:cubicBezTo>
                  <a:pt x="281" y="142"/>
                  <a:pt x="281" y="142"/>
                  <a:pt x="281" y="142"/>
                </a:cubicBezTo>
                <a:cubicBezTo>
                  <a:pt x="281" y="142"/>
                  <a:pt x="281" y="142"/>
                  <a:pt x="281" y="142"/>
                </a:cubicBezTo>
                <a:moveTo>
                  <a:pt x="293" y="143"/>
                </a:moveTo>
                <a:cubicBezTo>
                  <a:pt x="293" y="143"/>
                  <a:pt x="294" y="142"/>
                  <a:pt x="293" y="141"/>
                </a:cubicBezTo>
                <a:cubicBezTo>
                  <a:pt x="292" y="140"/>
                  <a:pt x="293" y="139"/>
                  <a:pt x="293" y="139"/>
                </a:cubicBezTo>
                <a:cubicBezTo>
                  <a:pt x="293" y="139"/>
                  <a:pt x="293" y="138"/>
                  <a:pt x="292" y="138"/>
                </a:cubicBezTo>
                <a:cubicBezTo>
                  <a:pt x="292" y="138"/>
                  <a:pt x="291" y="138"/>
                  <a:pt x="291" y="138"/>
                </a:cubicBezTo>
                <a:cubicBezTo>
                  <a:pt x="291" y="137"/>
                  <a:pt x="291" y="137"/>
                  <a:pt x="291" y="137"/>
                </a:cubicBezTo>
                <a:cubicBezTo>
                  <a:pt x="290" y="137"/>
                  <a:pt x="290" y="137"/>
                  <a:pt x="290" y="137"/>
                </a:cubicBezTo>
                <a:cubicBezTo>
                  <a:pt x="289" y="137"/>
                  <a:pt x="288" y="138"/>
                  <a:pt x="288" y="138"/>
                </a:cubicBezTo>
                <a:cubicBezTo>
                  <a:pt x="287" y="138"/>
                  <a:pt x="287" y="138"/>
                  <a:pt x="287" y="139"/>
                </a:cubicBezTo>
                <a:cubicBezTo>
                  <a:pt x="287" y="139"/>
                  <a:pt x="286" y="139"/>
                  <a:pt x="286" y="139"/>
                </a:cubicBezTo>
                <a:cubicBezTo>
                  <a:pt x="285" y="139"/>
                  <a:pt x="285" y="139"/>
                  <a:pt x="285" y="139"/>
                </a:cubicBezTo>
                <a:cubicBezTo>
                  <a:pt x="285" y="138"/>
                  <a:pt x="285" y="138"/>
                  <a:pt x="285" y="137"/>
                </a:cubicBezTo>
                <a:cubicBezTo>
                  <a:pt x="284" y="137"/>
                  <a:pt x="284" y="137"/>
                  <a:pt x="282" y="137"/>
                </a:cubicBezTo>
                <a:cubicBezTo>
                  <a:pt x="282" y="139"/>
                  <a:pt x="281" y="140"/>
                  <a:pt x="281" y="142"/>
                </a:cubicBezTo>
                <a:cubicBezTo>
                  <a:pt x="280" y="142"/>
                  <a:pt x="280" y="143"/>
                  <a:pt x="279" y="142"/>
                </a:cubicBezTo>
                <a:cubicBezTo>
                  <a:pt x="278" y="142"/>
                  <a:pt x="278" y="143"/>
                  <a:pt x="277" y="143"/>
                </a:cubicBezTo>
                <a:cubicBezTo>
                  <a:pt x="277" y="143"/>
                  <a:pt x="277" y="143"/>
                  <a:pt x="276" y="142"/>
                </a:cubicBezTo>
                <a:cubicBezTo>
                  <a:pt x="275" y="142"/>
                  <a:pt x="275" y="142"/>
                  <a:pt x="275" y="142"/>
                </a:cubicBezTo>
                <a:cubicBezTo>
                  <a:pt x="274" y="145"/>
                  <a:pt x="273" y="147"/>
                  <a:pt x="273" y="149"/>
                </a:cubicBezTo>
                <a:cubicBezTo>
                  <a:pt x="274" y="149"/>
                  <a:pt x="274" y="149"/>
                  <a:pt x="276" y="149"/>
                </a:cubicBezTo>
                <a:cubicBezTo>
                  <a:pt x="275" y="150"/>
                  <a:pt x="275" y="151"/>
                  <a:pt x="275" y="152"/>
                </a:cubicBezTo>
                <a:cubicBezTo>
                  <a:pt x="272" y="153"/>
                  <a:pt x="272" y="153"/>
                  <a:pt x="271" y="154"/>
                </a:cubicBezTo>
                <a:cubicBezTo>
                  <a:pt x="271" y="154"/>
                  <a:pt x="271" y="154"/>
                  <a:pt x="271" y="154"/>
                </a:cubicBezTo>
                <a:cubicBezTo>
                  <a:pt x="271" y="155"/>
                  <a:pt x="271" y="156"/>
                  <a:pt x="270" y="156"/>
                </a:cubicBezTo>
                <a:cubicBezTo>
                  <a:pt x="270" y="157"/>
                  <a:pt x="269" y="157"/>
                  <a:pt x="269" y="157"/>
                </a:cubicBezTo>
                <a:cubicBezTo>
                  <a:pt x="269" y="158"/>
                  <a:pt x="269" y="158"/>
                  <a:pt x="269" y="158"/>
                </a:cubicBezTo>
                <a:cubicBezTo>
                  <a:pt x="269" y="158"/>
                  <a:pt x="268" y="159"/>
                  <a:pt x="269" y="159"/>
                </a:cubicBezTo>
                <a:cubicBezTo>
                  <a:pt x="270" y="160"/>
                  <a:pt x="271" y="160"/>
                  <a:pt x="271" y="160"/>
                </a:cubicBezTo>
                <a:cubicBezTo>
                  <a:pt x="273" y="159"/>
                  <a:pt x="274" y="160"/>
                  <a:pt x="274" y="160"/>
                </a:cubicBezTo>
                <a:cubicBezTo>
                  <a:pt x="275" y="160"/>
                  <a:pt x="277" y="159"/>
                  <a:pt x="277" y="159"/>
                </a:cubicBezTo>
                <a:cubicBezTo>
                  <a:pt x="277" y="159"/>
                  <a:pt x="277" y="159"/>
                  <a:pt x="277" y="158"/>
                </a:cubicBezTo>
                <a:cubicBezTo>
                  <a:pt x="278" y="157"/>
                  <a:pt x="278" y="157"/>
                  <a:pt x="278" y="157"/>
                </a:cubicBezTo>
                <a:cubicBezTo>
                  <a:pt x="281" y="157"/>
                  <a:pt x="284" y="157"/>
                  <a:pt x="286" y="157"/>
                </a:cubicBezTo>
                <a:cubicBezTo>
                  <a:pt x="286" y="157"/>
                  <a:pt x="287" y="156"/>
                  <a:pt x="287" y="156"/>
                </a:cubicBezTo>
                <a:cubicBezTo>
                  <a:pt x="287" y="155"/>
                  <a:pt x="286" y="155"/>
                  <a:pt x="286" y="154"/>
                </a:cubicBezTo>
                <a:cubicBezTo>
                  <a:pt x="287" y="153"/>
                  <a:pt x="287" y="154"/>
                  <a:pt x="288" y="153"/>
                </a:cubicBezTo>
                <a:cubicBezTo>
                  <a:pt x="288" y="152"/>
                  <a:pt x="288" y="152"/>
                  <a:pt x="289" y="150"/>
                </a:cubicBezTo>
                <a:cubicBezTo>
                  <a:pt x="289" y="149"/>
                  <a:pt x="290" y="148"/>
                  <a:pt x="290" y="147"/>
                </a:cubicBezTo>
                <a:cubicBezTo>
                  <a:pt x="290" y="146"/>
                  <a:pt x="290" y="145"/>
                  <a:pt x="290" y="145"/>
                </a:cubicBezTo>
                <a:cubicBezTo>
                  <a:pt x="292" y="145"/>
                  <a:pt x="293" y="144"/>
                  <a:pt x="293" y="143"/>
                </a:cubicBezTo>
                <a:moveTo>
                  <a:pt x="544" y="571"/>
                </a:moveTo>
                <a:cubicBezTo>
                  <a:pt x="544" y="571"/>
                  <a:pt x="544" y="570"/>
                  <a:pt x="545" y="570"/>
                </a:cubicBezTo>
                <a:cubicBezTo>
                  <a:pt x="548" y="559"/>
                  <a:pt x="548" y="559"/>
                  <a:pt x="548" y="559"/>
                </a:cubicBezTo>
                <a:cubicBezTo>
                  <a:pt x="547" y="558"/>
                  <a:pt x="547" y="556"/>
                  <a:pt x="543" y="555"/>
                </a:cubicBezTo>
                <a:cubicBezTo>
                  <a:pt x="542" y="559"/>
                  <a:pt x="542" y="559"/>
                  <a:pt x="542" y="559"/>
                </a:cubicBezTo>
                <a:cubicBezTo>
                  <a:pt x="541" y="560"/>
                  <a:pt x="541" y="560"/>
                  <a:pt x="535" y="564"/>
                </a:cubicBezTo>
                <a:cubicBezTo>
                  <a:pt x="535" y="564"/>
                  <a:pt x="533" y="567"/>
                  <a:pt x="533" y="567"/>
                </a:cubicBezTo>
                <a:cubicBezTo>
                  <a:pt x="533" y="568"/>
                  <a:pt x="533" y="568"/>
                  <a:pt x="533" y="568"/>
                </a:cubicBezTo>
                <a:cubicBezTo>
                  <a:pt x="532" y="569"/>
                  <a:pt x="531" y="568"/>
                  <a:pt x="531" y="569"/>
                </a:cubicBezTo>
                <a:cubicBezTo>
                  <a:pt x="530" y="570"/>
                  <a:pt x="530" y="571"/>
                  <a:pt x="528" y="572"/>
                </a:cubicBezTo>
                <a:cubicBezTo>
                  <a:pt x="525" y="575"/>
                  <a:pt x="522" y="572"/>
                  <a:pt x="518" y="573"/>
                </a:cubicBezTo>
                <a:cubicBezTo>
                  <a:pt x="517" y="574"/>
                  <a:pt x="516" y="574"/>
                  <a:pt x="516" y="575"/>
                </a:cubicBezTo>
                <a:cubicBezTo>
                  <a:pt x="515" y="576"/>
                  <a:pt x="515" y="577"/>
                  <a:pt x="514" y="579"/>
                </a:cubicBezTo>
                <a:cubicBezTo>
                  <a:pt x="513" y="580"/>
                  <a:pt x="512" y="581"/>
                  <a:pt x="511" y="582"/>
                </a:cubicBezTo>
                <a:cubicBezTo>
                  <a:pt x="511" y="582"/>
                  <a:pt x="509" y="588"/>
                  <a:pt x="510" y="589"/>
                </a:cubicBezTo>
                <a:cubicBezTo>
                  <a:pt x="510" y="590"/>
                  <a:pt x="510" y="590"/>
                  <a:pt x="510" y="591"/>
                </a:cubicBezTo>
                <a:cubicBezTo>
                  <a:pt x="510" y="591"/>
                  <a:pt x="509" y="594"/>
                  <a:pt x="509" y="594"/>
                </a:cubicBezTo>
                <a:cubicBezTo>
                  <a:pt x="509" y="595"/>
                  <a:pt x="508" y="595"/>
                  <a:pt x="508" y="594"/>
                </a:cubicBezTo>
                <a:cubicBezTo>
                  <a:pt x="507" y="594"/>
                  <a:pt x="507" y="594"/>
                  <a:pt x="504" y="597"/>
                </a:cubicBezTo>
                <a:cubicBezTo>
                  <a:pt x="503" y="599"/>
                  <a:pt x="503" y="601"/>
                  <a:pt x="501" y="603"/>
                </a:cubicBezTo>
                <a:cubicBezTo>
                  <a:pt x="501" y="603"/>
                  <a:pt x="501" y="603"/>
                  <a:pt x="500" y="604"/>
                </a:cubicBezTo>
                <a:cubicBezTo>
                  <a:pt x="500" y="604"/>
                  <a:pt x="500" y="604"/>
                  <a:pt x="500" y="605"/>
                </a:cubicBezTo>
                <a:cubicBezTo>
                  <a:pt x="500" y="606"/>
                  <a:pt x="500" y="608"/>
                  <a:pt x="500" y="609"/>
                </a:cubicBezTo>
                <a:cubicBezTo>
                  <a:pt x="499" y="610"/>
                  <a:pt x="499" y="610"/>
                  <a:pt x="499" y="611"/>
                </a:cubicBezTo>
                <a:cubicBezTo>
                  <a:pt x="498" y="614"/>
                  <a:pt x="498" y="614"/>
                  <a:pt x="497" y="616"/>
                </a:cubicBezTo>
                <a:cubicBezTo>
                  <a:pt x="499" y="617"/>
                  <a:pt x="501" y="616"/>
                  <a:pt x="503" y="616"/>
                </a:cubicBezTo>
                <a:cubicBezTo>
                  <a:pt x="503" y="617"/>
                  <a:pt x="503" y="617"/>
                  <a:pt x="503" y="618"/>
                </a:cubicBezTo>
                <a:cubicBezTo>
                  <a:pt x="505" y="619"/>
                  <a:pt x="510" y="620"/>
                  <a:pt x="515" y="615"/>
                </a:cubicBezTo>
                <a:cubicBezTo>
                  <a:pt x="517" y="612"/>
                  <a:pt x="517" y="609"/>
                  <a:pt x="519" y="606"/>
                </a:cubicBezTo>
                <a:cubicBezTo>
                  <a:pt x="521" y="604"/>
                  <a:pt x="523" y="603"/>
                  <a:pt x="524" y="601"/>
                </a:cubicBezTo>
                <a:cubicBezTo>
                  <a:pt x="526" y="599"/>
                  <a:pt x="526" y="596"/>
                  <a:pt x="528" y="593"/>
                </a:cubicBezTo>
                <a:cubicBezTo>
                  <a:pt x="529" y="592"/>
                  <a:pt x="531" y="592"/>
                  <a:pt x="532" y="591"/>
                </a:cubicBezTo>
                <a:cubicBezTo>
                  <a:pt x="533" y="590"/>
                  <a:pt x="534" y="591"/>
                  <a:pt x="535" y="590"/>
                </a:cubicBezTo>
                <a:cubicBezTo>
                  <a:pt x="536" y="588"/>
                  <a:pt x="535" y="585"/>
                  <a:pt x="536" y="583"/>
                </a:cubicBezTo>
                <a:cubicBezTo>
                  <a:pt x="537" y="582"/>
                  <a:pt x="539" y="581"/>
                  <a:pt x="539" y="579"/>
                </a:cubicBezTo>
                <a:cubicBezTo>
                  <a:pt x="539" y="579"/>
                  <a:pt x="540" y="578"/>
                  <a:pt x="540" y="577"/>
                </a:cubicBezTo>
                <a:cubicBezTo>
                  <a:pt x="540" y="577"/>
                  <a:pt x="540" y="576"/>
                  <a:pt x="540" y="575"/>
                </a:cubicBezTo>
                <a:cubicBezTo>
                  <a:pt x="540" y="575"/>
                  <a:pt x="541" y="575"/>
                  <a:pt x="541" y="574"/>
                </a:cubicBezTo>
                <a:cubicBezTo>
                  <a:pt x="541" y="573"/>
                  <a:pt x="543" y="572"/>
                  <a:pt x="544" y="571"/>
                </a:cubicBezTo>
                <a:moveTo>
                  <a:pt x="577" y="426"/>
                </a:moveTo>
                <a:cubicBezTo>
                  <a:pt x="577" y="425"/>
                  <a:pt x="577" y="423"/>
                  <a:pt x="575" y="421"/>
                </a:cubicBezTo>
                <a:cubicBezTo>
                  <a:pt x="568" y="420"/>
                  <a:pt x="563" y="428"/>
                  <a:pt x="556" y="426"/>
                </a:cubicBezTo>
                <a:cubicBezTo>
                  <a:pt x="555" y="426"/>
                  <a:pt x="554" y="426"/>
                  <a:pt x="552" y="426"/>
                </a:cubicBezTo>
                <a:cubicBezTo>
                  <a:pt x="546" y="427"/>
                  <a:pt x="544" y="426"/>
                  <a:pt x="541" y="425"/>
                </a:cubicBezTo>
                <a:cubicBezTo>
                  <a:pt x="539" y="419"/>
                  <a:pt x="539" y="419"/>
                  <a:pt x="539" y="417"/>
                </a:cubicBezTo>
                <a:cubicBezTo>
                  <a:pt x="538" y="417"/>
                  <a:pt x="537" y="416"/>
                  <a:pt x="537" y="416"/>
                </a:cubicBezTo>
                <a:cubicBezTo>
                  <a:pt x="536" y="414"/>
                  <a:pt x="536" y="412"/>
                  <a:pt x="536" y="411"/>
                </a:cubicBezTo>
                <a:cubicBezTo>
                  <a:pt x="519" y="396"/>
                  <a:pt x="504" y="384"/>
                  <a:pt x="507" y="371"/>
                </a:cubicBezTo>
                <a:cubicBezTo>
                  <a:pt x="507" y="371"/>
                  <a:pt x="507" y="370"/>
                  <a:pt x="507" y="367"/>
                </a:cubicBezTo>
                <a:cubicBezTo>
                  <a:pt x="507" y="365"/>
                  <a:pt x="507" y="364"/>
                  <a:pt x="506" y="362"/>
                </a:cubicBezTo>
                <a:cubicBezTo>
                  <a:pt x="506" y="362"/>
                  <a:pt x="477" y="309"/>
                  <a:pt x="477" y="300"/>
                </a:cubicBezTo>
                <a:cubicBezTo>
                  <a:pt x="474" y="297"/>
                  <a:pt x="470" y="297"/>
                  <a:pt x="468" y="295"/>
                </a:cubicBezTo>
                <a:cubicBezTo>
                  <a:pt x="467" y="295"/>
                  <a:pt x="467" y="295"/>
                  <a:pt x="465" y="295"/>
                </a:cubicBezTo>
                <a:cubicBezTo>
                  <a:pt x="464" y="295"/>
                  <a:pt x="462" y="296"/>
                  <a:pt x="461" y="297"/>
                </a:cubicBezTo>
                <a:cubicBezTo>
                  <a:pt x="460" y="297"/>
                  <a:pt x="460" y="297"/>
                  <a:pt x="460" y="297"/>
                </a:cubicBezTo>
                <a:cubicBezTo>
                  <a:pt x="443" y="293"/>
                  <a:pt x="427" y="284"/>
                  <a:pt x="410" y="284"/>
                </a:cubicBezTo>
                <a:cubicBezTo>
                  <a:pt x="409" y="297"/>
                  <a:pt x="409" y="297"/>
                  <a:pt x="408" y="299"/>
                </a:cubicBezTo>
                <a:cubicBezTo>
                  <a:pt x="408" y="299"/>
                  <a:pt x="407" y="299"/>
                  <a:pt x="406" y="299"/>
                </a:cubicBezTo>
                <a:cubicBezTo>
                  <a:pt x="405" y="299"/>
                  <a:pt x="405" y="299"/>
                  <a:pt x="403" y="299"/>
                </a:cubicBezTo>
                <a:cubicBezTo>
                  <a:pt x="399" y="298"/>
                  <a:pt x="397" y="294"/>
                  <a:pt x="394" y="293"/>
                </a:cubicBezTo>
                <a:cubicBezTo>
                  <a:pt x="390" y="293"/>
                  <a:pt x="386" y="293"/>
                  <a:pt x="381" y="291"/>
                </a:cubicBezTo>
                <a:cubicBezTo>
                  <a:pt x="379" y="283"/>
                  <a:pt x="367" y="283"/>
                  <a:pt x="367" y="283"/>
                </a:cubicBezTo>
                <a:cubicBezTo>
                  <a:pt x="361" y="283"/>
                  <a:pt x="361" y="283"/>
                  <a:pt x="354" y="261"/>
                </a:cubicBezTo>
                <a:cubicBezTo>
                  <a:pt x="355" y="260"/>
                  <a:pt x="355" y="260"/>
                  <a:pt x="360" y="258"/>
                </a:cubicBezTo>
                <a:cubicBezTo>
                  <a:pt x="360" y="258"/>
                  <a:pt x="359" y="257"/>
                  <a:pt x="359" y="256"/>
                </a:cubicBezTo>
                <a:cubicBezTo>
                  <a:pt x="357" y="255"/>
                  <a:pt x="355" y="254"/>
                  <a:pt x="353" y="254"/>
                </a:cubicBezTo>
                <a:cubicBezTo>
                  <a:pt x="337" y="254"/>
                  <a:pt x="337" y="254"/>
                  <a:pt x="329" y="258"/>
                </a:cubicBezTo>
                <a:cubicBezTo>
                  <a:pt x="325" y="255"/>
                  <a:pt x="318" y="249"/>
                  <a:pt x="310" y="257"/>
                </a:cubicBezTo>
                <a:cubicBezTo>
                  <a:pt x="306" y="257"/>
                  <a:pt x="303" y="257"/>
                  <a:pt x="299" y="257"/>
                </a:cubicBezTo>
                <a:cubicBezTo>
                  <a:pt x="299" y="258"/>
                  <a:pt x="299" y="258"/>
                  <a:pt x="285" y="264"/>
                </a:cubicBezTo>
                <a:cubicBezTo>
                  <a:pt x="285" y="264"/>
                  <a:pt x="285" y="264"/>
                  <a:pt x="284" y="264"/>
                </a:cubicBezTo>
                <a:cubicBezTo>
                  <a:pt x="279" y="263"/>
                  <a:pt x="274" y="265"/>
                  <a:pt x="270" y="261"/>
                </a:cubicBezTo>
                <a:cubicBezTo>
                  <a:pt x="270" y="261"/>
                  <a:pt x="268" y="260"/>
                  <a:pt x="268" y="260"/>
                </a:cubicBezTo>
                <a:cubicBezTo>
                  <a:pt x="266" y="263"/>
                  <a:pt x="265" y="269"/>
                  <a:pt x="265" y="269"/>
                </a:cubicBezTo>
                <a:cubicBezTo>
                  <a:pt x="263" y="270"/>
                  <a:pt x="262" y="271"/>
                  <a:pt x="257" y="270"/>
                </a:cubicBezTo>
                <a:cubicBezTo>
                  <a:pt x="256" y="273"/>
                  <a:pt x="256" y="276"/>
                  <a:pt x="255" y="280"/>
                </a:cubicBezTo>
                <a:cubicBezTo>
                  <a:pt x="253" y="280"/>
                  <a:pt x="250" y="279"/>
                  <a:pt x="247" y="281"/>
                </a:cubicBezTo>
                <a:cubicBezTo>
                  <a:pt x="246" y="286"/>
                  <a:pt x="244" y="291"/>
                  <a:pt x="243" y="297"/>
                </a:cubicBezTo>
                <a:cubicBezTo>
                  <a:pt x="243" y="298"/>
                  <a:pt x="243" y="299"/>
                  <a:pt x="243" y="301"/>
                </a:cubicBezTo>
                <a:cubicBezTo>
                  <a:pt x="240" y="301"/>
                  <a:pt x="238" y="301"/>
                  <a:pt x="236" y="301"/>
                </a:cubicBezTo>
                <a:cubicBezTo>
                  <a:pt x="235" y="307"/>
                  <a:pt x="227" y="311"/>
                  <a:pt x="224" y="311"/>
                </a:cubicBezTo>
                <a:cubicBezTo>
                  <a:pt x="220" y="319"/>
                  <a:pt x="213" y="326"/>
                  <a:pt x="211" y="334"/>
                </a:cubicBezTo>
                <a:cubicBezTo>
                  <a:pt x="210" y="334"/>
                  <a:pt x="210" y="334"/>
                  <a:pt x="209" y="334"/>
                </a:cubicBezTo>
                <a:cubicBezTo>
                  <a:pt x="209" y="334"/>
                  <a:pt x="209" y="334"/>
                  <a:pt x="207" y="335"/>
                </a:cubicBezTo>
                <a:cubicBezTo>
                  <a:pt x="207" y="335"/>
                  <a:pt x="206" y="335"/>
                  <a:pt x="205" y="335"/>
                </a:cubicBezTo>
                <a:cubicBezTo>
                  <a:pt x="204" y="348"/>
                  <a:pt x="204" y="349"/>
                  <a:pt x="198" y="351"/>
                </a:cubicBezTo>
                <a:cubicBezTo>
                  <a:pt x="198" y="351"/>
                  <a:pt x="198" y="352"/>
                  <a:pt x="197" y="353"/>
                </a:cubicBezTo>
                <a:cubicBezTo>
                  <a:pt x="197" y="354"/>
                  <a:pt x="197" y="356"/>
                  <a:pt x="198" y="357"/>
                </a:cubicBezTo>
                <a:cubicBezTo>
                  <a:pt x="206" y="359"/>
                  <a:pt x="206" y="359"/>
                  <a:pt x="207" y="361"/>
                </a:cubicBezTo>
                <a:cubicBezTo>
                  <a:pt x="204" y="366"/>
                  <a:pt x="204" y="366"/>
                  <a:pt x="204" y="381"/>
                </a:cubicBezTo>
                <a:cubicBezTo>
                  <a:pt x="204" y="382"/>
                  <a:pt x="204" y="383"/>
                  <a:pt x="204" y="386"/>
                </a:cubicBezTo>
                <a:cubicBezTo>
                  <a:pt x="204" y="386"/>
                  <a:pt x="204" y="386"/>
                  <a:pt x="200" y="390"/>
                </a:cubicBezTo>
                <a:cubicBezTo>
                  <a:pt x="200" y="393"/>
                  <a:pt x="201" y="396"/>
                  <a:pt x="202" y="399"/>
                </a:cubicBezTo>
                <a:cubicBezTo>
                  <a:pt x="202" y="402"/>
                  <a:pt x="202" y="402"/>
                  <a:pt x="202" y="402"/>
                </a:cubicBezTo>
                <a:cubicBezTo>
                  <a:pt x="202" y="413"/>
                  <a:pt x="220" y="423"/>
                  <a:pt x="220" y="424"/>
                </a:cubicBezTo>
                <a:cubicBezTo>
                  <a:pt x="220" y="430"/>
                  <a:pt x="220" y="435"/>
                  <a:pt x="234" y="438"/>
                </a:cubicBezTo>
                <a:cubicBezTo>
                  <a:pt x="235" y="441"/>
                  <a:pt x="235" y="441"/>
                  <a:pt x="235" y="445"/>
                </a:cubicBezTo>
                <a:cubicBezTo>
                  <a:pt x="247" y="456"/>
                  <a:pt x="255" y="455"/>
                  <a:pt x="255" y="455"/>
                </a:cubicBezTo>
                <a:cubicBezTo>
                  <a:pt x="255" y="454"/>
                  <a:pt x="256" y="452"/>
                  <a:pt x="257" y="451"/>
                </a:cubicBezTo>
                <a:cubicBezTo>
                  <a:pt x="260" y="450"/>
                  <a:pt x="262" y="451"/>
                  <a:pt x="265" y="451"/>
                </a:cubicBezTo>
                <a:cubicBezTo>
                  <a:pt x="266" y="451"/>
                  <a:pt x="266" y="451"/>
                  <a:pt x="268" y="451"/>
                </a:cubicBezTo>
                <a:cubicBezTo>
                  <a:pt x="270" y="451"/>
                  <a:pt x="273" y="451"/>
                  <a:pt x="275" y="451"/>
                </a:cubicBezTo>
                <a:cubicBezTo>
                  <a:pt x="277" y="456"/>
                  <a:pt x="281" y="455"/>
                  <a:pt x="290" y="453"/>
                </a:cubicBezTo>
                <a:cubicBezTo>
                  <a:pt x="293" y="447"/>
                  <a:pt x="295" y="447"/>
                  <a:pt x="305" y="449"/>
                </a:cubicBezTo>
                <a:cubicBezTo>
                  <a:pt x="305" y="449"/>
                  <a:pt x="306" y="449"/>
                  <a:pt x="306" y="449"/>
                </a:cubicBezTo>
                <a:cubicBezTo>
                  <a:pt x="312" y="443"/>
                  <a:pt x="317" y="446"/>
                  <a:pt x="319" y="446"/>
                </a:cubicBezTo>
                <a:cubicBezTo>
                  <a:pt x="321" y="456"/>
                  <a:pt x="323" y="457"/>
                  <a:pt x="327" y="458"/>
                </a:cubicBezTo>
                <a:cubicBezTo>
                  <a:pt x="334" y="458"/>
                  <a:pt x="341" y="458"/>
                  <a:pt x="347" y="459"/>
                </a:cubicBezTo>
                <a:cubicBezTo>
                  <a:pt x="347" y="461"/>
                  <a:pt x="347" y="463"/>
                  <a:pt x="347" y="467"/>
                </a:cubicBezTo>
                <a:cubicBezTo>
                  <a:pt x="347" y="467"/>
                  <a:pt x="345" y="485"/>
                  <a:pt x="343" y="489"/>
                </a:cubicBezTo>
                <a:cubicBezTo>
                  <a:pt x="342" y="489"/>
                  <a:pt x="341" y="489"/>
                  <a:pt x="341" y="489"/>
                </a:cubicBezTo>
                <a:cubicBezTo>
                  <a:pt x="340" y="490"/>
                  <a:pt x="340" y="491"/>
                  <a:pt x="340" y="491"/>
                </a:cubicBezTo>
                <a:cubicBezTo>
                  <a:pt x="355" y="500"/>
                  <a:pt x="356" y="518"/>
                  <a:pt x="365" y="531"/>
                </a:cubicBezTo>
                <a:cubicBezTo>
                  <a:pt x="364" y="532"/>
                  <a:pt x="364" y="533"/>
                  <a:pt x="364" y="533"/>
                </a:cubicBezTo>
                <a:cubicBezTo>
                  <a:pt x="364" y="534"/>
                  <a:pt x="364" y="535"/>
                  <a:pt x="364" y="536"/>
                </a:cubicBezTo>
                <a:cubicBezTo>
                  <a:pt x="364" y="540"/>
                  <a:pt x="365" y="540"/>
                  <a:pt x="367" y="541"/>
                </a:cubicBezTo>
                <a:cubicBezTo>
                  <a:pt x="367" y="553"/>
                  <a:pt x="357" y="562"/>
                  <a:pt x="356" y="574"/>
                </a:cubicBezTo>
                <a:cubicBezTo>
                  <a:pt x="356" y="580"/>
                  <a:pt x="357" y="580"/>
                  <a:pt x="361" y="583"/>
                </a:cubicBezTo>
                <a:cubicBezTo>
                  <a:pt x="361" y="589"/>
                  <a:pt x="361" y="591"/>
                  <a:pt x="366" y="594"/>
                </a:cubicBezTo>
                <a:cubicBezTo>
                  <a:pt x="368" y="603"/>
                  <a:pt x="368" y="603"/>
                  <a:pt x="370" y="604"/>
                </a:cubicBezTo>
                <a:cubicBezTo>
                  <a:pt x="370" y="607"/>
                  <a:pt x="369" y="610"/>
                  <a:pt x="369" y="613"/>
                </a:cubicBezTo>
                <a:cubicBezTo>
                  <a:pt x="369" y="614"/>
                  <a:pt x="375" y="632"/>
                  <a:pt x="382" y="639"/>
                </a:cubicBezTo>
                <a:cubicBezTo>
                  <a:pt x="381" y="642"/>
                  <a:pt x="381" y="642"/>
                  <a:pt x="383" y="645"/>
                </a:cubicBezTo>
                <a:cubicBezTo>
                  <a:pt x="383" y="646"/>
                  <a:pt x="383" y="646"/>
                  <a:pt x="383" y="647"/>
                </a:cubicBezTo>
                <a:cubicBezTo>
                  <a:pt x="382" y="648"/>
                  <a:pt x="380" y="649"/>
                  <a:pt x="380" y="650"/>
                </a:cubicBezTo>
                <a:cubicBezTo>
                  <a:pt x="380" y="650"/>
                  <a:pt x="381" y="651"/>
                  <a:pt x="381" y="651"/>
                </a:cubicBezTo>
                <a:cubicBezTo>
                  <a:pt x="382" y="651"/>
                  <a:pt x="383" y="651"/>
                  <a:pt x="383" y="651"/>
                </a:cubicBezTo>
                <a:cubicBezTo>
                  <a:pt x="383" y="654"/>
                  <a:pt x="383" y="654"/>
                  <a:pt x="386" y="656"/>
                </a:cubicBezTo>
                <a:cubicBezTo>
                  <a:pt x="389" y="656"/>
                  <a:pt x="391" y="656"/>
                  <a:pt x="394" y="656"/>
                </a:cubicBezTo>
                <a:cubicBezTo>
                  <a:pt x="398" y="655"/>
                  <a:pt x="398" y="655"/>
                  <a:pt x="401" y="654"/>
                </a:cubicBezTo>
                <a:cubicBezTo>
                  <a:pt x="404" y="654"/>
                  <a:pt x="408" y="654"/>
                  <a:pt x="412" y="653"/>
                </a:cubicBezTo>
                <a:cubicBezTo>
                  <a:pt x="413" y="653"/>
                  <a:pt x="413" y="652"/>
                  <a:pt x="413" y="651"/>
                </a:cubicBezTo>
                <a:cubicBezTo>
                  <a:pt x="422" y="650"/>
                  <a:pt x="422" y="650"/>
                  <a:pt x="424" y="647"/>
                </a:cubicBezTo>
                <a:cubicBezTo>
                  <a:pt x="424" y="647"/>
                  <a:pt x="451" y="634"/>
                  <a:pt x="448" y="620"/>
                </a:cubicBezTo>
                <a:cubicBezTo>
                  <a:pt x="448" y="619"/>
                  <a:pt x="460" y="612"/>
                  <a:pt x="465" y="610"/>
                </a:cubicBezTo>
                <a:cubicBezTo>
                  <a:pt x="466" y="606"/>
                  <a:pt x="466" y="606"/>
                  <a:pt x="464" y="592"/>
                </a:cubicBezTo>
                <a:cubicBezTo>
                  <a:pt x="476" y="582"/>
                  <a:pt x="492" y="578"/>
                  <a:pt x="500" y="564"/>
                </a:cubicBezTo>
                <a:cubicBezTo>
                  <a:pt x="500" y="563"/>
                  <a:pt x="501" y="562"/>
                  <a:pt x="501" y="560"/>
                </a:cubicBezTo>
                <a:cubicBezTo>
                  <a:pt x="502" y="558"/>
                  <a:pt x="502" y="557"/>
                  <a:pt x="501" y="555"/>
                </a:cubicBezTo>
                <a:cubicBezTo>
                  <a:pt x="502" y="551"/>
                  <a:pt x="503" y="547"/>
                  <a:pt x="503" y="542"/>
                </a:cubicBezTo>
                <a:cubicBezTo>
                  <a:pt x="499" y="535"/>
                  <a:pt x="505" y="528"/>
                  <a:pt x="502" y="521"/>
                </a:cubicBezTo>
                <a:cubicBezTo>
                  <a:pt x="502" y="519"/>
                  <a:pt x="502" y="519"/>
                  <a:pt x="502" y="519"/>
                </a:cubicBezTo>
                <a:cubicBezTo>
                  <a:pt x="515" y="479"/>
                  <a:pt x="568" y="470"/>
                  <a:pt x="577" y="426"/>
                </a:cubicBezTo>
                <a:moveTo>
                  <a:pt x="133" y="516"/>
                </a:moveTo>
                <a:cubicBezTo>
                  <a:pt x="132" y="514"/>
                  <a:pt x="129" y="503"/>
                  <a:pt x="124" y="501"/>
                </a:cubicBezTo>
                <a:cubicBezTo>
                  <a:pt x="123" y="501"/>
                  <a:pt x="122" y="501"/>
                  <a:pt x="120" y="501"/>
                </a:cubicBezTo>
                <a:cubicBezTo>
                  <a:pt x="114" y="498"/>
                  <a:pt x="113" y="486"/>
                  <a:pt x="105" y="490"/>
                </a:cubicBezTo>
                <a:cubicBezTo>
                  <a:pt x="103" y="490"/>
                  <a:pt x="101" y="490"/>
                  <a:pt x="99" y="489"/>
                </a:cubicBezTo>
                <a:cubicBezTo>
                  <a:pt x="96" y="486"/>
                  <a:pt x="96" y="486"/>
                  <a:pt x="93" y="486"/>
                </a:cubicBezTo>
                <a:cubicBezTo>
                  <a:pt x="93" y="487"/>
                  <a:pt x="93" y="489"/>
                  <a:pt x="93" y="490"/>
                </a:cubicBezTo>
                <a:cubicBezTo>
                  <a:pt x="89" y="489"/>
                  <a:pt x="89" y="488"/>
                  <a:pt x="89" y="486"/>
                </a:cubicBezTo>
                <a:cubicBezTo>
                  <a:pt x="89" y="486"/>
                  <a:pt x="90" y="485"/>
                  <a:pt x="90" y="485"/>
                </a:cubicBezTo>
                <a:cubicBezTo>
                  <a:pt x="83" y="478"/>
                  <a:pt x="82" y="478"/>
                  <a:pt x="80" y="478"/>
                </a:cubicBezTo>
                <a:cubicBezTo>
                  <a:pt x="80" y="478"/>
                  <a:pt x="80" y="478"/>
                  <a:pt x="79" y="477"/>
                </a:cubicBezTo>
                <a:cubicBezTo>
                  <a:pt x="77" y="475"/>
                  <a:pt x="77" y="475"/>
                  <a:pt x="74" y="476"/>
                </a:cubicBezTo>
                <a:cubicBezTo>
                  <a:pt x="75" y="477"/>
                  <a:pt x="75" y="479"/>
                  <a:pt x="76" y="481"/>
                </a:cubicBezTo>
                <a:cubicBezTo>
                  <a:pt x="75" y="481"/>
                  <a:pt x="74" y="481"/>
                  <a:pt x="73" y="481"/>
                </a:cubicBezTo>
                <a:cubicBezTo>
                  <a:pt x="73" y="480"/>
                  <a:pt x="73" y="479"/>
                  <a:pt x="72" y="478"/>
                </a:cubicBezTo>
                <a:cubicBezTo>
                  <a:pt x="72" y="477"/>
                  <a:pt x="73" y="476"/>
                  <a:pt x="73" y="475"/>
                </a:cubicBezTo>
                <a:cubicBezTo>
                  <a:pt x="73" y="475"/>
                  <a:pt x="73" y="474"/>
                  <a:pt x="73" y="474"/>
                </a:cubicBezTo>
                <a:cubicBezTo>
                  <a:pt x="73" y="472"/>
                  <a:pt x="73" y="472"/>
                  <a:pt x="68" y="470"/>
                </a:cubicBezTo>
                <a:cubicBezTo>
                  <a:pt x="68" y="470"/>
                  <a:pt x="68" y="470"/>
                  <a:pt x="68" y="470"/>
                </a:cubicBezTo>
                <a:cubicBezTo>
                  <a:pt x="68" y="470"/>
                  <a:pt x="67" y="470"/>
                  <a:pt x="66" y="470"/>
                </a:cubicBezTo>
                <a:cubicBezTo>
                  <a:pt x="67" y="474"/>
                  <a:pt x="67" y="474"/>
                  <a:pt x="67" y="475"/>
                </a:cubicBezTo>
                <a:cubicBezTo>
                  <a:pt x="66" y="475"/>
                  <a:pt x="65" y="475"/>
                  <a:pt x="65" y="475"/>
                </a:cubicBezTo>
                <a:cubicBezTo>
                  <a:pt x="65" y="474"/>
                  <a:pt x="64" y="473"/>
                  <a:pt x="64" y="472"/>
                </a:cubicBezTo>
                <a:cubicBezTo>
                  <a:pt x="65" y="471"/>
                  <a:pt x="66" y="470"/>
                  <a:pt x="66" y="469"/>
                </a:cubicBezTo>
                <a:cubicBezTo>
                  <a:pt x="65" y="461"/>
                  <a:pt x="65" y="461"/>
                  <a:pt x="64" y="459"/>
                </a:cubicBezTo>
                <a:cubicBezTo>
                  <a:pt x="64" y="459"/>
                  <a:pt x="63" y="459"/>
                  <a:pt x="62" y="459"/>
                </a:cubicBezTo>
                <a:cubicBezTo>
                  <a:pt x="62" y="457"/>
                  <a:pt x="62" y="454"/>
                  <a:pt x="61" y="451"/>
                </a:cubicBezTo>
                <a:cubicBezTo>
                  <a:pt x="59" y="446"/>
                  <a:pt x="55" y="442"/>
                  <a:pt x="52" y="437"/>
                </a:cubicBezTo>
                <a:cubicBezTo>
                  <a:pt x="51" y="437"/>
                  <a:pt x="50" y="436"/>
                  <a:pt x="49" y="436"/>
                </a:cubicBezTo>
                <a:cubicBezTo>
                  <a:pt x="49" y="435"/>
                  <a:pt x="48" y="435"/>
                  <a:pt x="48" y="434"/>
                </a:cubicBezTo>
                <a:cubicBezTo>
                  <a:pt x="47" y="435"/>
                  <a:pt x="45" y="435"/>
                  <a:pt x="45" y="435"/>
                </a:cubicBezTo>
                <a:cubicBezTo>
                  <a:pt x="44" y="435"/>
                  <a:pt x="44" y="435"/>
                  <a:pt x="44" y="435"/>
                </a:cubicBezTo>
                <a:cubicBezTo>
                  <a:pt x="44" y="435"/>
                  <a:pt x="34" y="422"/>
                  <a:pt x="32" y="419"/>
                </a:cubicBezTo>
                <a:cubicBezTo>
                  <a:pt x="32" y="419"/>
                  <a:pt x="32" y="418"/>
                  <a:pt x="31" y="417"/>
                </a:cubicBezTo>
                <a:cubicBezTo>
                  <a:pt x="30" y="415"/>
                  <a:pt x="30" y="415"/>
                  <a:pt x="30" y="412"/>
                </a:cubicBezTo>
                <a:cubicBezTo>
                  <a:pt x="30" y="412"/>
                  <a:pt x="30" y="412"/>
                  <a:pt x="29" y="412"/>
                </a:cubicBezTo>
                <a:cubicBezTo>
                  <a:pt x="29" y="412"/>
                  <a:pt x="28" y="413"/>
                  <a:pt x="28" y="413"/>
                </a:cubicBezTo>
                <a:cubicBezTo>
                  <a:pt x="27" y="412"/>
                  <a:pt x="27" y="412"/>
                  <a:pt x="26" y="408"/>
                </a:cubicBezTo>
                <a:cubicBezTo>
                  <a:pt x="26" y="408"/>
                  <a:pt x="27" y="407"/>
                  <a:pt x="27" y="407"/>
                </a:cubicBezTo>
                <a:cubicBezTo>
                  <a:pt x="26" y="406"/>
                  <a:pt x="26" y="405"/>
                  <a:pt x="25" y="404"/>
                </a:cubicBezTo>
                <a:cubicBezTo>
                  <a:pt x="24" y="406"/>
                  <a:pt x="24" y="406"/>
                  <a:pt x="24" y="406"/>
                </a:cubicBezTo>
                <a:cubicBezTo>
                  <a:pt x="24" y="406"/>
                  <a:pt x="24" y="406"/>
                  <a:pt x="24" y="406"/>
                </a:cubicBezTo>
                <a:cubicBezTo>
                  <a:pt x="23" y="405"/>
                  <a:pt x="22" y="405"/>
                  <a:pt x="22" y="405"/>
                </a:cubicBezTo>
                <a:cubicBezTo>
                  <a:pt x="22" y="406"/>
                  <a:pt x="22" y="407"/>
                  <a:pt x="22" y="409"/>
                </a:cubicBezTo>
                <a:cubicBezTo>
                  <a:pt x="21" y="409"/>
                  <a:pt x="21" y="409"/>
                  <a:pt x="21" y="410"/>
                </a:cubicBezTo>
                <a:cubicBezTo>
                  <a:pt x="20" y="406"/>
                  <a:pt x="20" y="406"/>
                  <a:pt x="18" y="405"/>
                </a:cubicBezTo>
                <a:cubicBezTo>
                  <a:pt x="18" y="405"/>
                  <a:pt x="17" y="405"/>
                  <a:pt x="16" y="405"/>
                </a:cubicBezTo>
                <a:cubicBezTo>
                  <a:pt x="16" y="404"/>
                  <a:pt x="15" y="404"/>
                  <a:pt x="15" y="403"/>
                </a:cubicBezTo>
                <a:cubicBezTo>
                  <a:pt x="15" y="402"/>
                  <a:pt x="15" y="401"/>
                  <a:pt x="14" y="399"/>
                </a:cubicBezTo>
                <a:cubicBezTo>
                  <a:pt x="13" y="398"/>
                  <a:pt x="12" y="397"/>
                  <a:pt x="12" y="396"/>
                </a:cubicBezTo>
                <a:cubicBezTo>
                  <a:pt x="12" y="396"/>
                  <a:pt x="12" y="409"/>
                  <a:pt x="11" y="413"/>
                </a:cubicBezTo>
                <a:cubicBezTo>
                  <a:pt x="9" y="402"/>
                  <a:pt x="10" y="396"/>
                  <a:pt x="10" y="393"/>
                </a:cubicBezTo>
                <a:cubicBezTo>
                  <a:pt x="10" y="392"/>
                  <a:pt x="10" y="392"/>
                  <a:pt x="10" y="392"/>
                </a:cubicBezTo>
                <a:cubicBezTo>
                  <a:pt x="10" y="392"/>
                  <a:pt x="10" y="392"/>
                  <a:pt x="9" y="392"/>
                </a:cubicBezTo>
                <a:cubicBezTo>
                  <a:pt x="9" y="394"/>
                  <a:pt x="9" y="394"/>
                  <a:pt x="9" y="397"/>
                </a:cubicBezTo>
                <a:cubicBezTo>
                  <a:pt x="8" y="397"/>
                  <a:pt x="8" y="397"/>
                  <a:pt x="7" y="398"/>
                </a:cubicBezTo>
                <a:cubicBezTo>
                  <a:pt x="7" y="399"/>
                  <a:pt x="6" y="401"/>
                  <a:pt x="6" y="401"/>
                </a:cubicBezTo>
                <a:cubicBezTo>
                  <a:pt x="6" y="404"/>
                  <a:pt x="6" y="406"/>
                  <a:pt x="6" y="410"/>
                </a:cubicBezTo>
                <a:cubicBezTo>
                  <a:pt x="2" y="424"/>
                  <a:pt x="12" y="436"/>
                  <a:pt x="10" y="449"/>
                </a:cubicBezTo>
                <a:cubicBezTo>
                  <a:pt x="11" y="454"/>
                  <a:pt x="11" y="454"/>
                  <a:pt x="11" y="456"/>
                </a:cubicBezTo>
                <a:cubicBezTo>
                  <a:pt x="12" y="461"/>
                  <a:pt x="12" y="461"/>
                  <a:pt x="13" y="465"/>
                </a:cubicBezTo>
                <a:cubicBezTo>
                  <a:pt x="13" y="465"/>
                  <a:pt x="13" y="465"/>
                  <a:pt x="13" y="466"/>
                </a:cubicBezTo>
                <a:cubicBezTo>
                  <a:pt x="16" y="475"/>
                  <a:pt x="16" y="475"/>
                  <a:pt x="16" y="476"/>
                </a:cubicBezTo>
                <a:cubicBezTo>
                  <a:pt x="17" y="477"/>
                  <a:pt x="17" y="478"/>
                  <a:pt x="17" y="479"/>
                </a:cubicBezTo>
                <a:cubicBezTo>
                  <a:pt x="17" y="479"/>
                  <a:pt x="18" y="484"/>
                  <a:pt x="21" y="492"/>
                </a:cubicBezTo>
                <a:cubicBezTo>
                  <a:pt x="21" y="493"/>
                  <a:pt x="21" y="493"/>
                  <a:pt x="22" y="494"/>
                </a:cubicBezTo>
                <a:cubicBezTo>
                  <a:pt x="25" y="502"/>
                  <a:pt x="28" y="509"/>
                  <a:pt x="32" y="517"/>
                </a:cubicBezTo>
                <a:cubicBezTo>
                  <a:pt x="32" y="518"/>
                  <a:pt x="32" y="519"/>
                  <a:pt x="33" y="520"/>
                </a:cubicBezTo>
                <a:cubicBezTo>
                  <a:pt x="38" y="531"/>
                  <a:pt x="50" y="555"/>
                  <a:pt x="61" y="564"/>
                </a:cubicBezTo>
                <a:cubicBezTo>
                  <a:pt x="64" y="567"/>
                  <a:pt x="66" y="571"/>
                  <a:pt x="68" y="575"/>
                </a:cubicBezTo>
                <a:cubicBezTo>
                  <a:pt x="69" y="576"/>
                  <a:pt x="70" y="577"/>
                  <a:pt x="70" y="578"/>
                </a:cubicBezTo>
                <a:cubicBezTo>
                  <a:pt x="70" y="579"/>
                  <a:pt x="70" y="579"/>
                  <a:pt x="70" y="579"/>
                </a:cubicBezTo>
                <a:cubicBezTo>
                  <a:pt x="71" y="579"/>
                  <a:pt x="71" y="579"/>
                  <a:pt x="72" y="580"/>
                </a:cubicBezTo>
                <a:cubicBezTo>
                  <a:pt x="72" y="581"/>
                  <a:pt x="72" y="581"/>
                  <a:pt x="73" y="582"/>
                </a:cubicBezTo>
                <a:cubicBezTo>
                  <a:pt x="73" y="582"/>
                  <a:pt x="73" y="582"/>
                  <a:pt x="73" y="583"/>
                </a:cubicBezTo>
                <a:cubicBezTo>
                  <a:pt x="75" y="586"/>
                  <a:pt x="75" y="586"/>
                  <a:pt x="76" y="587"/>
                </a:cubicBezTo>
                <a:cubicBezTo>
                  <a:pt x="76" y="587"/>
                  <a:pt x="76" y="587"/>
                  <a:pt x="76" y="587"/>
                </a:cubicBezTo>
                <a:cubicBezTo>
                  <a:pt x="77" y="588"/>
                  <a:pt x="77" y="588"/>
                  <a:pt x="78" y="590"/>
                </a:cubicBezTo>
                <a:cubicBezTo>
                  <a:pt x="78" y="590"/>
                  <a:pt x="79" y="591"/>
                  <a:pt x="79" y="591"/>
                </a:cubicBezTo>
                <a:cubicBezTo>
                  <a:pt x="79" y="592"/>
                  <a:pt x="79" y="592"/>
                  <a:pt x="79" y="592"/>
                </a:cubicBezTo>
                <a:cubicBezTo>
                  <a:pt x="79" y="592"/>
                  <a:pt x="80" y="592"/>
                  <a:pt x="80" y="592"/>
                </a:cubicBezTo>
                <a:cubicBezTo>
                  <a:pt x="81" y="594"/>
                  <a:pt x="81" y="595"/>
                  <a:pt x="83" y="597"/>
                </a:cubicBezTo>
                <a:cubicBezTo>
                  <a:pt x="83" y="597"/>
                  <a:pt x="84" y="598"/>
                  <a:pt x="84" y="598"/>
                </a:cubicBezTo>
                <a:cubicBezTo>
                  <a:pt x="84" y="598"/>
                  <a:pt x="84" y="599"/>
                  <a:pt x="85" y="599"/>
                </a:cubicBezTo>
                <a:cubicBezTo>
                  <a:pt x="87" y="602"/>
                  <a:pt x="89" y="606"/>
                  <a:pt x="92" y="609"/>
                </a:cubicBezTo>
                <a:cubicBezTo>
                  <a:pt x="92" y="609"/>
                  <a:pt x="100" y="619"/>
                  <a:pt x="102" y="622"/>
                </a:cubicBezTo>
                <a:cubicBezTo>
                  <a:pt x="103" y="622"/>
                  <a:pt x="103" y="623"/>
                  <a:pt x="103" y="623"/>
                </a:cubicBezTo>
                <a:cubicBezTo>
                  <a:pt x="110" y="630"/>
                  <a:pt x="117" y="637"/>
                  <a:pt x="123" y="644"/>
                </a:cubicBezTo>
                <a:cubicBezTo>
                  <a:pt x="124" y="645"/>
                  <a:pt x="124" y="645"/>
                  <a:pt x="126" y="647"/>
                </a:cubicBezTo>
                <a:cubicBezTo>
                  <a:pt x="126" y="647"/>
                  <a:pt x="127" y="648"/>
                  <a:pt x="127" y="648"/>
                </a:cubicBezTo>
                <a:cubicBezTo>
                  <a:pt x="148" y="666"/>
                  <a:pt x="148" y="666"/>
                  <a:pt x="152" y="669"/>
                </a:cubicBezTo>
                <a:cubicBezTo>
                  <a:pt x="156" y="672"/>
                  <a:pt x="160" y="675"/>
                  <a:pt x="165" y="678"/>
                </a:cubicBezTo>
                <a:cubicBezTo>
                  <a:pt x="165" y="678"/>
                  <a:pt x="165" y="678"/>
                  <a:pt x="165" y="678"/>
                </a:cubicBezTo>
                <a:cubicBezTo>
                  <a:pt x="156" y="672"/>
                  <a:pt x="156" y="672"/>
                  <a:pt x="156" y="672"/>
                </a:cubicBezTo>
                <a:cubicBezTo>
                  <a:pt x="157" y="672"/>
                  <a:pt x="157" y="672"/>
                  <a:pt x="157" y="672"/>
                </a:cubicBezTo>
                <a:cubicBezTo>
                  <a:pt x="158" y="673"/>
                  <a:pt x="159" y="674"/>
                  <a:pt x="161" y="675"/>
                </a:cubicBezTo>
                <a:cubicBezTo>
                  <a:pt x="161" y="675"/>
                  <a:pt x="161" y="676"/>
                  <a:pt x="162" y="676"/>
                </a:cubicBezTo>
                <a:cubicBezTo>
                  <a:pt x="163" y="677"/>
                  <a:pt x="165" y="678"/>
                  <a:pt x="167" y="680"/>
                </a:cubicBezTo>
                <a:cubicBezTo>
                  <a:pt x="169" y="681"/>
                  <a:pt x="169" y="681"/>
                  <a:pt x="178" y="687"/>
                </a:cubicBezTo>
                <a:cubicBezTo>
                  <a:pt x="177" y="686"/>
                  <a:pt x="175" y="685"/>
                  <a:pt x="174" y="685"/>
                </a:cubicBezTo>
                <a:cubicBezTo>
                  <a:pt x="174" y="684"/>
                  <a:pt x="174" y="684"/>
                  <a:pt x="173" y="684"/>
                </a:cubicBezTo>
                <a:cubicBezTo>
                  <a:pt x="172" y="683"/>
                  <a:pt x="172" y="683"/>
                  <a:pt x="171" y="683"/>
                </a:cubicBezTo>
                <a:cubicBezTo>
                  <a:pt x="172" y="683"/>
                  <a:pt x="172" y="683"/>
                  <a:pt x="172" y="683"/>
                </a:cubicBezTo>
                <a:cubicBezTo>
                  <a:pt x="173" y="684"/>
                  <a:pt x="174" y="684"/>
                  <a:pt x="175" y="685"/>
                </a:cubicBezTo>
                <a:cubicBezTo>
                  <a:pt x="177" y="686"/>
                  <a:pt x="180" y="688"/>
                  <a:pt x="182" y="689"/>
                </a:cubicBezTo>
                <a:cubicBezTo>
                  <a:pt x="181" y="689"/>
                  <a:pt x="179" y="688"/>
                  <a:pt x="178" y="687"/>
                </a:cubicBezTo>
                <a:cubicBezTo>
                  <a:pt x="179" y="688"/>
                  <a:pt x="180" y="688"/>
                  <a:pt x="181" y="689"/>
                </a:cubicBezTo>
                <a:cubicBezTo>
                  <a:pt x="186" y="692"/>
                  <a:pt x="191" y="695"/>
                  <a:pt x="196" y="698"/>
                </a:cubicBezTo>
                <a:cubicBezTo>
                  <a:pt x="197" y="698"/>
                  <a:pt x="197" y="698"/>
                  <a:pt x="198" y="699"/>
                </a:cubicBezTo>
                <a:cubicBezTo>
                  <a:pt x="199" y="700"/>
                  <a:pt x="201" y="700"/>
                  <a:pt x="202" y="701"/>
                </a:cubicBezTo>
                <a:cubicBezTo>
                  <a:pt x="203" y="701"/>
                  <a:pt x="203" y="701"/>
                  <a:pt x="203" y="702"/>
                </a:cubicBezTo>
                <a:cubicBezTo>
                  <a:pt x="207" y="703"/>
                  <a:pt x="210" y="705"/>
                  <a:pt x="213" y="706"/>
                </a:cubicBezTo>
                <a:cubicBezTo>
                  <a:pt x="214" y="707"/>
                  <a:pt x="214" y="707"/>
                  <a:pt x="214" y="707"/>
                </a:cubicBezTo>
                <a:cubicBezTo>
                  <a:pt x="215" y="707"/>
                  <a:pt x="215" y="707"/>
                  <a:pt x="215" y="707"/>
                </a:cubicBezTo>
                <a:cubicBezTo>
                  <a:pt x="215" y="708"/>
                  <a:pt x="215" y="708"/>
                  <a:pt x="215" y="708"/>
                </a:cubicBezTo>
                <a:cubicBezTo>
                  <a:pt x="219" y="709"/>
                  <a:pt x="219" y="709"/>
                  <a:pt x="220" y="710"/>
                </a:cubicBezTo>
                <a:cubicBezTo>
                  <a:pt x="221" y="710"/>
                  <a:pt x="221" y="710"/>
                  <a:pt x="221" y="710"/>
                </a:cubicBezTo>
                <a:cubicBezTo>
                  <a:pt x="228" y="713"/>
                  <a:pt x="237" y="717"/>
                  <a:pt x="237" y="717"/>
                </a:cubicBezTo>
                <a:cubicBezTo>
                  <a:pt x="237" y="717"/>
                  <a:pt x="238" y="717"/>
                  <a:pt x="238" y="717"/>
                </a:cubicBezTo>
                <a:cubicBezTo>
                  <a:pt x="240" y="718"/>
                  <a:pt x="240" y="718"/>
                  <a:pt x="243" y="719"/>
                </a:cubicBezTo>
                <a:cubicBezTo>
                  <a:pt x="243" y="719"/>
                  <a:pt x="243" y="719"/>
                  <a:pt x="245" y="719"/>
                </a:cubicBezTo>
                <a:cubicBezTo>
                  <a:pt x="245" y="719"/>
                  <a:pt x="245" y="719"/>
                  <a:pt x="245" y="719"/>
                </a:cubicBezTo>
                <a:cubicBezTo>
                  <a:pt x="241" y="717"/>
                  <a:pt x="241" y="717"/>
                  <a:pt x="239" y="717"/>
                </a:cubicBezTo>
                <a:cubicBezTo>
                  <a:pt x="238" y="717"/>
                  <a:pt x="238" y="716"/>
                  <a:pt x="236" y="716"/>
                </a:cubicBezTo>
                <a:cubicBezTo>
                  <a:pt x="236" y="716"/>
                  <a:pt x="230" y="713"/>
                  <a:pt x="227" y="712"/>
                </a:cubicBezTo>
                <a:cubicBezTo>
                  <a:pt x="226" y="712"/>
                  <a:pt x="226" y="712"/>
                  <a:pt x="225" y="711"/>
                </a:cubicBezTo>
                <a:cubicBezTo>
                  <a:pt x="218" y="708"/>
                  <a:pt x="218" y="708"/>
                  <a:pt x="217" y="707"/>
                </a:cubicBezTo>
                <a:cubicBezTo>
                  <a:pt x="217" y="707"/>
                  <a:pt x="216" y="707"/>
                  <a:pt x="215" y="706"/>
                </a:cubicBezTo>
                <a:cubicBezTo>
                  <a:pt x="214" y="706"/>
                  <a:pt x="212" y="705"/>
                  <a:pt x="210" y="704"/>
                </a:cubicBezTo>
                <a:cubicBezTo>
                  <a:pt x="210" y="704"/>
                  <a:pt x="209" y="704"/>
                  <a:pt x="209" y="703"/>
                </a:cubicBezTo>
                <a:cubicBezTo>
                  <a:pt x="209" y="703"/>
                  <a:pt x="209" y="704"/>
                  <a:pt x="208" y="703"/>
                </a:cubicBezTo>
                <a:cubicBezTo>
                  <a:pt x="203" y="700"/>
                  <a:pt x="196" y="695"/>
                  <a:pt x="196" y="695"/>
                </a:cubicBezTo>
                <a:cubicBezTo>
                  <a:pt x="195" y="695"/>
                  <a:pt x="194" y="694"/>
                  <a:pt x="194" y="694"/>
                </a:cubicBezTo>
                <a:cubicBezTo>
                  <a:pt x="193" y="694"/>
                  <a:pt x="193" y="694"/>
                  <a:pt x="192" y="693"/>
                </a:cubicBezTo>
                <a:cubicBezTo>
                  <a:pt x="190" y="692"/>
                  <a:pt x="187" y="691"/>
                  <a:pt x="184" y="689"/>
                </a:cubicBezTo>
                <a:cubicBezTo>
                  <a:pt x="184" y="689"/>
                  <a:pt x="184" y="689"/>
                  <a:pt x="183" y="688"/>
                </a:cubicBezTo>
                <a:cubicBezTo>
                  <a:pt x="182" y="688"/>
                  <a:pt x="181" y="687"/>
                  <a:pt x="180" y="686"/>
                </a:cubicBezTo>
                <a:cubicBezTo>
                  <a:pt x="181" y="686"/>
                  <a:pt x="181" y="686"/>
                  <a:pt x="182" y="686"/>
                </a:cubicBezTo>
                <a:cubicBezTo>
                  <a:pt x="180" y="685"/>
                  <a:pt x="178" y="684"/>
                  <a:pt x="176" y="682"/>
                </a:cubicBezTo>
                <a:cubicBezTo>
                  <a:pt x="173" y="680"/>
                  <a:pt x="171" y="678"/>
                  <a:pt x="168" y="676"/>
                </a:cubicBezTo>
                <a:cubicBezTo>
                  <a:pt x="168" y="675"/>
                  <a:pt x="168" y="675"/>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6" y="674"/>
                </a:cubicBezTo>
                <a:cubicBezTo>
                  <a:pt x="166" y="674"/>
                  <a:pt x="166" y="674"/>
                  <a:pt x="167" y="675"/>
                </a:cubicBezTo>
                <a:cubicBezTo>
                  <a:pt x="165" y="675"/>
                  <a:pt x="165" y="675"/>
                  <a:pt x="161" y="671"/>
                </a:cubicBezTo>
                <a:cubicBezTo>
                  <a:pt x="160" y="671"/>
                  <a:pt x="159" y="670"/>
                  <a:pt x="158" y="669"/>
                </a:cubicBezTo>
                <a:cubicBezTo>
                  <a:pt x="158" y="669"/>
                  <a:pt x="158" y="669"/>
                  <a:pt x="160" y="670"/>
                </a:cubicBezTo>
                <a:cubicBezTo>
                  <a:pt x="161" y="670"/>
                  <a:pt x="161" y="671"/>
                  <a:pt x="162" y="671"/>
                </a:cubicBezTo>
                <a:cubicBezTo>
                  <a:pt x="162" y="671"/>
                  <a:pt x="163" y="671"/>
                  <a:pt x="163" y="671"/>
                </a:cubicBezTo>
                <a:cubicBezTo>
                  <a:pt x="162" y="670"/>
                  <a:pt x="162" y="670"/>
                  <a:pt x="161" y="670"/>
                </a:cubicBezTo>
                <a:cubicBezTo>
                  <a:pt x="161" y="669"/>
                  <a:pt x="161" y="669"/>
                  <a:pt x="159" y="668"/>
                </a:cubicBezTo>
                <a:cubicBezTo>
                  <a:pt x="158" y="667"/>
                  <a:pt x="158" y="667"/>
                  <a:pt x="154" y="663"/>
                </a:cubicBezTo>
                <a:cubicBezTo>
                  <a:pt x="153" y="663"/>
                  <a:pt x="153" y="662"/>
                  <a:pt x="152" y="662"/>
                </a:cubicBezTo>
                <a:cubicBezTo>
                  <a:pt x="152" y="662"/>
                  <a:pt x="153" y="662"/>
                  <a:pt x="153" y="662"/>
                </a:cubicBezTo>
                <a:cubicBezTo>
                  <a:pt x="154" y="662"/>
                  <a:pt x="154" y="662"/>
                  <a:pt x="154" y="661"/>
                </a:cubicBezTo>
                <a:cubicBezTo>
                  <a:pt x="155" y="661"/>
                  <a:pt x="155" y="661"/>
                  <a:pt x="157" y="662"/>
                </a:cubicBezTo>
                <a:cubicBezTo>
                  <a:pt x="155" y="660"/>
                  <a:pt x="153" y="657"/>
                  <a:pt x="152" y="655"/>
                </a:cubicBezTo>
                <a:cubicBezTo>
                  <a:pt x="151" y="653"/>
                  <a:pt x="151" y="653"/>
                  <a:pt x="151" y="653"/>
                </a:cubicBezTo>
                <a:cubicBezTo>
                  <a:pt x="150" y="653"/>
                  <a:pt x="149" y="652"/>
                  <a:pt x="148" y="651"/>
                </a:cubicBezTo>
                <a:cubicBezTo>
                  <a:pt x="148" y="651"/>
                  <a:pt x="148" y="651"/>
                  <a:pt x="147" y="651"/>
                </a:cubicBezTo>
                <a:cubicBezTo>
                  <a:pt x="147" y="650"/>
                  <a:pt x="146" y="650"/>
                  <a:pt x="145" y="648"/>
                </a:cubicBezTo>
                <a:cubicBezTo>
                  <a:pt x="142" y="646"/>
                  <a:pt x="139" y="645"/>
                  <a:pt x="137" y="643"/>
                </a:cubicBezTo>
                <a:cubicBezTo>
                  <a:pt x="138" y="643"/>
                  <a:pt x="138" y="643"/>
                  <a:pt x="139" y="643"/>
                </a:cubicBezTo>
                <a:cubicBezTo>
                  <a:pt x="145" y="646"/>
                  <a:pt x="145" y="646"/>
                  <a:pt x="146" y="644"/>
                </a:cubicBezTo>
                <a:cubicBezTo>
                  <a:pt x="137" y="630"/>
                  <a:pt x="137" y="628"/>
                  <a:pt x="137" y="627"/>
                </a:cubicBezTo>
                <a:cubicBezTo>
                  <a:pt x="138" y="628"/>
                  <a:pt x="139" y="630"/>
                  <a:pt x="140" y="631"/>
                </a:cubicBezTo>
                <a:cubicBezTo>
                  <a:pt x="137" y="619"/>
                  <a:pt x="125" y="611"/>
                  <a:pt x="127" y="597"/>
                </a:cubicBezTo>
                <a:cubicBezTo>
                  <a:pt x="128" y="597"/>
                  <a:pt x="129" y="597"/>
                  <a:pt x="130" y="597"/>
                </a:cubicBezTo>
                <a:cubicBezTo>
                  <a:pt x="130" y="596"/>
                  <a:pt x="131" y="594"/>
                  <a:pt x="131" y="593"/>
                </a:cubicBezTo>
                <a:cubicBezTo>
                  <a:pt x="133" y="594"/>
                  <a:pt x="136" y="594"/>
                  <a:pt x="138" y="594"/>
                </a:cubicBezTo>
                <a:cubicBezTo>
                  <a:pt x="138" y="593"/>
                  <a:pt x="138" y="592"/>
                  <a:pt x="137" y="591"/>
                </a:cubicBezTo>
                <a:cubicBezTo>
                  <a:pt x="138" y="590"/>
                  <a:pt x="138" y="590"/>
                  <a:pt x="138" y="590"/>
                </a:cubicBezTo>
                <a:cubicBezTo>
                  <a:pt x="137" y="585"/>
                  <a:pt x="137" y="585"/>
                  <a:pt x="137" y="584"/>
                </a:cubicBezTo>
                <a:cubicBezTo>
                  <a:pt x="137" y="583"/>
                  <a:pt x="138" y="583"/>
                  <a:pt x="138" y="583"/>
                </a:cubicBezTo>
                <a:cubicBezTo>
                  <a:pt x="136" y="579"/>
                  <a:pt x="136" y="578"/>
                  <a:pt x="136" y="575"/>
                </a:cubicBezTo>
                <a:cubicBezTo>
                  <a:pt x="136" y="575"/>
                  <a:pt x="136" y="575"/>
                  <a:pt x="136" y="575"/>
                </a:cubicBezTo>
                <a:cubicBezTo>
                  <a:pt x="136" y="572"/>
                  <a:pt x="134" y="569"/>
                  <a:pt x="133" y="566"/>
                </a:cubicBezTo>
                <a:cubicBezTo>
                  <a:pt x="133" y="566"/>
                  <a:pt x="133" y="566"/>
                  <a:pt x="133" y="564"/>
                </a:cubicBezTo>
                <a:cubicBezTo>
                  <a:pt x="133" y="561"/>
                  <a:pt x="132" y="559"/>
                  <a:pt x="131" y="557"/>
                </a:cubicBezTo>
                <a:cubicBezTo>
                  <a:pt x="131" y="557"/>
                  <a:pt x="131" y="556"/>
                  <a:pt x="130" y="555"/>
                </a:cubicBezTo>
                <a:cubicBezTo>
                  <a:pt x="130" y="554"/>
                  <a:pt x="130" y="554"/>
                  <a:pt x="129" y="553"/>
                </a:cubicBezTo>
                <a:cubicBezTo>
                  <a:pt x="129" y="552"/>
                  <a:pt x="129" y="552"/>
                  <a:pt x="128" y="550"/>
                </a:cubicBezTo>
                <a:cubicBezTo>
                  <a:pt x="127" y="548"/>
                  <a:pt x="126" y="545"/>
                  <a:pt x="126" y="543"/>
                </a:cubicBezTo>
                <a:cubicBezTo>
                  <a:pt x="126" y="543"/>
                  <a:pt x="126" y="543"/>
                  <a:pt x="129" y="535"/>
                </a:cubicBezTo>
                <a:cubicBezTo>
                  <a:pt x="129" y="534"/>
                  <a:pt x="130" y="534"/>
                  <a:pt x="130" y="534"/>
                </a:cubicBezTo>
                <a:cubicBezTo>
                  <a:pt x="130" y="533"/>
                  <a:pt x="131" y="533"/>
                  <a:pt x="131" y="532"/>
                </a:cubicBezTo>
                <a:cubicBezTo>
                  <a:pt x="131" y="532"/>
                  <a:pt x="132" y="525"/>
                  <a:pt x="133" y="522"/>
                </a:cubicBezTo>
                <a:cubicBezTo>
                  <a:pt x="134" y="519"/>
                  <a:pt x="134" y="519"/>
                  <a:pt x="133" y="516"/>
                </a:cubicBezTo>
                <a:moveTo>
                  <a:pt x="19" y="357"/>
                </a:moveTo>
                <a:cubicBezTo>
                  <a:pt x="20" y="357"/>
                  <a:pt x="20" y="357"/>
                  <a:pt x="20" y="357"/>
                </a:cubicBezTo>
                <a:cubicBezTo>
                  <a:pt x="19" y="357"/>
                  <a:pt x="19" y="356"/>
                  <a:pt x="19" y="356"/>
                </a:cubicBezTo>
                <a:cubicBezTo>
                  <a:pt x="19" y="355"/>
                  <a:pt x="19" y="353"/>
                  <a:pt x="19" y="352"/>
                </a:cubicBezTo>
                <a:cubicBezTo>
                  <a:pt x="17" y="353"/>
                  <a:pt x="17" y="353"/>
                  <a:pt x="17" y="353"/>
                </a:cubicBezTo>
                <a:cubicBezTo>
                  <a:pt x="16" y="353"/>
                  <a:pt x="16" y="353"/>
                  <a:pt x="16" y="353"/>
                </a:cubicBezTo>
                <a:cubicBezTo>
                  <a:pt x="16" y="352"/>
                  <a:pt x="16" y="352"/>
                  <a:pt x="15" y="351"/>
                </a:cubicBezTo>
                <a:cubicBezTo>
                  <a:pt x="15" y="351"/>
                  <a:pt x="15" y="351"/>
                  <a:pt x="15" y="351"/>
                </a:cubicBezTo>
                <a:cubicBezTo>
                  <a:pt x="14" y="352"/>
                  <a:pt x="14" y="353"/>
                  <a:pt x="14" y="353"/>
                </a:cubicBezTo>
                <a:cubicBezTo>
                  <a:pt x="13" y="353"/>
                  <a:pt x="13" y="353"/>
                  <a:pt x="13" y="353"/>
                </a:cubicBezTo>
                <a:cubicBezTo>
                  <a:pt x="13" y="353"/>
                  <a:pt x="13" y="353"/>
                  <a:pt x="12" y="352"/>
                </a:cubicBezTo>
                <a:cubicBezTo>
                  <a:pt x="12" y="351"/>
                  <a:pt x="12" y="351"/>
                  <a:pt x="12" y="351"/>
                </a:cubicBezTo>
                <a:cubicBezTo>
                  <a:pt x="12" y="350"/>
                  <a:pt x="12" y="350"/>
                  <a:pt x="11" y="349"/>
                </a:cubicBezTo>
                <a:cubicBezTo>
                  <a:pt x="11" y="348"/>
                  <a:pt x="11" y="348"/>
                  <a:pt x="11" y="348"/>
                </a:cubicBezTo>
                <a:cubicBezTo>
                  <a:pt x="11" y="348"/>
                  <a:pt x="11" y="348"/>
                  <a:pt x="11" y="348"/>
                </a:cubicBezTo>
                <a:cubicBezTo>
                  <a:pt x="10" y="348"/>
                  <a:pt x="10" y="348"/>
                  <a:pt x="10" y="348"/>
                </a:cubicBezTo>
                <a:cubicBezTo>
                  <a:pt x="10" y="348"/>
                  <a:pt x="10" y="347"/>
                  <a:pt x="9" y="347"/>
                </a:cubicBezTo>
                <a:cubicBezTo>
                  <a:pt x="9" y="347"/>
                  <a:pt x="9" y="347"/>
                  <a:pt x="8" y="348"/>
                </a:cubicBezTo>
                <a:cubicBezTo>
                  <a:pt x="8" y="350"/>
                  <a:pt x="8" y="353"/>
                  <a:pt x="8" y="355"/>
                </a:cubicBezTo>
                <a:cubicBezTo>
                  <a:pt x="8" y="359"/>
                  <a:pt x="8" y="360"/>
                  <a:pt x="8" y="360"/>
                </a:cubicBezTo>
                <a:cubicBezTo>
                  <a:pt x="9" y="360"/>
                  <a:pt x="9" y="360"/>
                  <a:pt x="9" y="360"/>
                </a:cubicBezTo>
                <a:cubicBezTo>
                  <a:pt x="9" y="360"/>
                  <a:pt x="9" y="360"/>
                  <a:pt x="10" y="358"/>
                </a:cubicBezTo>
                <a:cubicBezTo>
                  <a:pt x="10" y="357"/>
                  <a:pt x="11" y="357"/>
                  <a:pt x="11" y="357"/>
                </a:cubicBezTo>
                <a:cubicBezTo>
                  <a:pt x="11" y="357"/>
                  <a:pt x="11" y="357"/>
                  <a:pt x="12" y="358"/>
                </a:cubicBezTo>
                <a:cubicBezTo>
                  <a:pt x="12" y="358"/>
                  <a:pt x="12" y="358"/>
                  <a:pt x="12" y="358"/>
                </a:cubicBezTo>
                <a:cubicBezTo>
                  <a:pt x="12" y="358"/>
                  <a:pt x="12" y="358"/>
                  <a:pt x="12" y="358"/>
                </a:cubicBezTo>
                <a:cubicBezTo>
                  <a:pt x="12" y="357"/>
                  <a:pt x="12" y="357"/>
                  <a:pt x="13" y="358"/>
                </a:cubicBezTo>
                <a:cubicBezTo>
                  <a:pt x="14" y="358"/>
                  <a:pt x="15" y="357"/>
                  <a:pt x="15" y="357"/>
                </a:cubicBezTo>
                <a:cubicBezTo>
                  <a:pt x="16" y="357"/>
                  <a:pt x="16" y="357"/>
                  <a:pt x="16" y="357"/>
                </a:cubicBezTo>
                <a:cubicBezTo>
                  <a:pt x="17" y="358"/>
                  <a:pt x="18" y="358"/>
                  <a:pt x="18" y="358"/>
                </a:cubicBezTo>
                <a:cubicBezTo>
                  <a:pt x="19" y="358"/>
                  <a:pt x="19" y="358"/>
                  <a:pt x="19" y="358"/>
                </a:cubicBezTo>
                <a:cubicBezTo>
                  <a:pt x="19" y="358"/>
                  <a:pt x="19" y="358"/>
                  <a:pt x="19" y="357"/>
                </a:cubicBezTo>
                <a:moveTo>
                  <a:pt x="4" y="358"/>
                </a:moveTo>
                <a:cubicBezTo>
                  <a:pt x="4" y="357"/>
                  <a:pt x="4" y="355"/>
                  <a:pt x="4" y="355"/>
                </a:cubicBezTo>
                <a:cubicBezTo>
                  <a:pt x="4" y="354"/>
                  <a:pt x="4" y="354"/>
                  <a:pt x="4" y="354"/>
                </a:cubicBezTo>
                <a:cubicBezTo>
                  <a:pt x="4" y="354"/>
                  <a:pt x="4" y="353"/>
                  <a:pt x="4" y="353"/>
                </a:cubicBezTo>
                <a:cubicBezTo>
                  <a:pt x="4" y="353"/>
                  <a:pt x="4" y="353"/>
                  <a:pt x="4" y="353"/>
                </a:cubicBezTo>
                <a:cubicBezTo>
                  <a:pt x="3" y="353"/>
                  <a:pt x="3" y="352"/>
                  <a:pt x="3" y="352"/>
                </a:cubicBezTo>
                <a:cubicBezTo>
                  <a:pt x="3" y="356"/>
                  <a:pt x="3" y="356"/>
                  <a:pt x="3" y="356"/>
                </a:cubicBezTo>
                <a:cubicBezTo>
                  <a:pt x="3" y="356"/>
                  <a:pt x="3" y="356"/>
                  <a:pt x="3" y="356"/>
                </a:cubicBezTo>
                <a:cubicBezTo>
                  <a:pt x="3" y="356"/>
                  <a:pt x="3" y="356"/>
                  <a:pt x="3" y="356"/>
                </a:cubicBezTo>
                <a:cubicBezTo>
                  <a:pt x="3" y="356"/>
                  <a:pt x="4" y="357"/>
                  <a:pt x="4" y="357"/>
                </a:cubicBezTo>
                <a:cubicBezTo>
                  <a:pt x="4" y="358"/>
                  <a:pt x="4" y="359"/>
                  <a:pt x="4" y="360"/>
                </a:cubicBezTo>
                <a:cubicBezTo>
                  <a:pt x="4" y="360"/>
                  <a:pt x="4" y="360"/>
                  <a:pt x="4" y="360"/>
                </a:cubicBezTo>
                <a:cubicBezTo>
                  <a:pt x="4" y="360"/>
                  <a:pt x="4" y="360"/>
                  <a:pt x="4" y="358"/>
                </a:cubicBezTo>
                <a:moveTo>
                  <a:pt x="4" y="343"/>
                </a:moveTo>
                <a:cubicBezTo>
                  <a:pt x="5" y="343"/>
                  <a:pt x="6" y="343"/>
                  <a:pt x="7" y="343"/>
                </a:cubicBezTo>
                <a:cubicBezTo>
                  <a:pt x="7" y="342"/>
                  <a:pt x="7" y="336"/>
                  <a:pt x="6" y="335"/>
                </a:cubicBezTo>
                <a:cubicBezTo>
                  <a:pt x="6" y="335"/>
                  <a:pt x="6" y="335"/>
                  <a:pt x="6" y="335"/>
                </a:cubicBezTo>
                <a:cubicBezTo>
                  <a:pt x="5" y="335"/>
                  <a:pt x="5" y="335"/>
                  <a:pt x="5" y="335"/>
                </a:cubicBezTo>
                <a:cubicBezTo>
                  <a:pt x="5" y="335"/>
                  <a:pt x="5" y="335"/>
                  <a:pt x="5" y="335"/>
                </a:cubicBezTo>
                <a:cubicBezTo>
                  <a:pt x="5" y="335"/>
                  <a:pt x="5" y="335"/>
                  <a:pt x="4" y="327"/>
                </a:cubicBezTo>
                <a:cubicBezTo>
                  <a:pt x="4" y="325"/>
                  <a:pt x="4" y="325"/>
                  <a:pt x="4" y="324"/>
                </a:cubicBezTo>
                <a:cubicBezTo>
                  <a:pt x="5" y="323"/>
                  <a:pt x="5" y="323"/>
                  <a:pt x="4" y="323"/>
                </a:cubicBezTo>
                <a:cubicBezTo>
                  <a:pt x="4" y="323"/>
                  <a:pt x="4" y="323"/>
                  <a:pt x="4" y="323"/>
                </a:cubicBezTo>
                <a:cubicBezTo>
                  <a:pt x="4" y="323"/>
                  <a:pt x="4" y="323"/>
                  <a:pt x="4" y="323"/>
                </a:cubicBezTo>
                <a:cubicBezTo>
                  <a:pt x="4" y="323"/>
                  <a:pt x="4" y="323"/>
                  <a:pt x="4" y="323"/>
                </a:cubicBezTo>
                <a:cubicBezTo>
                  <a:pt x="4" y="323"/>
                  <a:pt x="4" y="323"/>
                  <a:pt x="4" y="324"/>
                </a:cubicBezTo>
                <a:cubicBezTo>
                  <a:pt x="4" y="323"/>
                  <a:pt x="4" y="323"/>
                  <a:pt x="4" y="323"/>
                </a:cubicBezTo>
                <a:cubicBezTo>
                  <a:pt x="4" y="323"/>
                  <a:pt x="4" y="323"/>
                  <a:pt x="4" y="323"/>
                </a:cubicBezTo>
                <a:cubicBezTo>
                  <a:pt x="3" y="323"/>
                  <a:pt x="3" y="323"/>
                  <a:pt x="3" y="323"/>
                </a:cubicBezTo>
                <a:cubicBezTo>
                  <a:pt x="3" y="323"/>
                  <a:pt x="2" y="331"/>
                  <a:pt x="3" y="332"/>
                </a:cubicBezTo>
                <a:cubicBezTo>
                  <a:pt x="3" y="331"/>
                  <a:pt x="3" y="330"/>
                  <a:pt x="3" y="329"/>
                </a:cubicBezTo>
                <a:cubicBezTo>
                  <a:pt x="4" y="329"/>
                  <a:pt x="3" y="332"/>
                  <a:pt x="3" y="334"/>
                </a:cubicBezTo>
                <a:cubicBezTo>
                  <a:pt x="3" y="335"/>
                  <a:pt x="3" y="337"/>
                  <a:pt x="4" y="337"/>
                </a:cubicBezTo>
                <a:cubicBezTo>
                  <a:pt x="4" y="337"/>
                  <a:pt x="4" y="337"/>
                  <a:pt x="4" y="337"/>
                </a:cubicBezTo>
                <a:cubicBezTo>
                  <a:pt x="4" y="337"/>
                  <a:pt x="4" y="337"/>
                  <a:pt x="4" y="339"/>
                </a:cubicBezTo>
                <a:cubicBezTo>
                  <a:pt x="4" y="339"/>
                  <a:pt x="4" y="342"/>
                  <a:pt x="4" y="343"/>
                </a:cubicBezTo>
                <a:moveTo>
                  <a:pt x="287" y="80"/>
                </a:moveTo>
                <a:cubicBezTo>
                  <a:pt x="287" y="79"/>
                  <a:pt x="288" y="78"/>
                  <a:pt x="289" y="77"/>
                </a:cubicBezTo>
                <a:cubicBezTo>
                  <a:pt x="289" y="76"/>
                  <a:pt x="289" y="76"/>
                  <a:pt x="289" y="75"/>
                </a:cubicBezTo>
                <a:cubicBezTo>
                  <a:pt x="288" y="75"/>
                  <a:pt x="288" y="75"/>
                  <a:pt x="287" y="74"/>
                </a:cubicBezTo>
                <a:cubicBezTo>
                  <a:pt x="289" y="71"/>
                  <a:pt x="289" y="71"/>
                  <a:pt x="290" y="70"/>
                </a:cubicBezTo>
                <a:cubicBezTo>
                  <a:pt x="289" y="70"/>
                  <a:pt x="288" y="70"/>
                  <a:pt x="287" y="70"/>
                </a:cubicBezTo>
                <a:cubicBezTo>
                  <a:pt x="286" y="70"/>
                  <a:pt x="286" y="70"/>
                  <a:pt x="286" y="70"/>
                </a:cubicBezTo>
                <a:cubicBezTo>
                  <a:pt x="284" y="70"/>
                  <a:pt x="282" y="72"/>
                  <a:pt x="280" y="72"/>
                </a:cubicBezTo>
                <a:cubicBezTo>
                  <a:pt x="279" y="72"/>
                  <a:pt x="279" y="72"/>
                  <a:pt x="278" y="72"/>
                </a:cubicBezTo>
                <a:cubicBezTo>
                  <a:pt x="278" y="71"/>
                  <a:pt x="277" y="71"/>
                  <a:pt x="276" y="71"/>
                </a:cubicBezTo>
                <a:cubicBezTo>
                  <a:pt x="274" y="71"/>
                  <a:pt x="272" y="73"/>
                  <a:pt x="270" y="73"/>
                </a:cubicBezTo>
                <a:cubicBezTo>
                  <a:pt x="270" y="73"/>
                  <a:pt x="269" y="73"/>
                  <a:pt x="268" y="73"/>
                </a:cubicBezTo>
                <a:cubicBezTo>
                  <a:pt x="268" y="72"/>
                  <a:pt x="269" y="72"/>
                  <a:pt x="269" y="71"/>
                </a:cubicBezTo>
                <a:cubicBezTo>
                  <a:pt x="269" y="71"/>
                  <a:pt x="270" y="70"/>
                  <a:pt x="270" y="70"/>
                </a:cubicBezTo>
                <a:cubicBezTo>
                  <a:pt x="270" y="69"/>
                  <a:pt x="270" y="69"/>
                  <a:pt x="270" y="68"/>
                </a:cubicBezTo>
                <a:cubicBezTo>
                  <a:pt x="269" y="69"/>
                  <a:pt x="269" y="69"/>
                  <a:pt x="269" y="69"/>
                </a:cubicBezTo>
                <a:cubicBezTo>
                  <a:pt x="268" y="69"/>
                  <a:pt x="268" y="70"/>
                  <a:pt x="268" y="70"/>
                </a:cubicBezTo>
                <a:cubicBezTo>
                  <a:pt x="268" y="70"/>
                  <a:pt x="262" y="67"/>
                  <a:pt x="258" y="73"/>
                </a:cubicBezTo>
                <a:cubicBezTo>
                  <a:pt x="259" y="73"/>
                  <a:pt x="260" y="73"/>
                  <a:pt x="261" y="73"/>
                </a:cubicBezTo>
                <a:cubicBezTo>
                  <a:pt x="263" y="73"/>
                  <a:pt x="263" y="73"/>
                  <a:pt x="263" y="73"/>
                </a:cubicBezTo>
                <a:cubicBezTo>
                  <a:pt x="263" y="75"/>
                  <a:pt x="263" y="75"/>
                  <a:pt x="263" y="75"/>
                </a:cubicBezTo>
                <a:cubicBezTo>
                  <a:pt x="264" y="76"/>
                  <a:pt x="262" y="76"/>
                  <a:pt x="262" y="77"/>
                </a:cubicBezTo>
                <a:cubicBezTo>
                  <a:pt x="260" y="76"/>
                  <a:pt x="257" y="76"/>
                  <a:pt x="256" y="76"/>
                </a:cubicBezTo>
                <a:cubicBezTo>
                  <a:pt x="255" y="77"/>
                  <a:pt x="255" y="78"/>
                  <a:pt x="254" y="79"/>
                </a:cubicBezTo>
                <a:cubicBezTo>
                  <a:pt x="255" y="78"/>
                  <a:pt x="255" y="78"/>
                  <a:pt x="256" y="78"/>
                </a:cubicBezTo>
                <a:cubicBezTo>
                  <a:pt x="257" y="78"/>
                  <a:pt x="258" y="78"/>
                  <a:pt x="258" y="78"/>
                </a:cubicBezTo>
                <a:cubicBezTo>
                  <a:pt x="259" y="79"/>
                  <a:pt x="259" y="79"/>
                  <a:pt x="259" y="79"/>
                </a:cubicBezTo>
                <a:cubicBezTo>
                  <a:pt x="258" y="80"/>
                  <a:pt x="257" y="81"/>
                  <a:pt x="256" y="82"/>
                </a:cubicBezTo>
                <a:cubicBezTo>
                  <a:pt x="256" y="83"/>
                  <a:pt x="256" y="83"/>
                  <a:pt x="256" y="83"/>
                </a:cubicBezTo>
                <a:cubicBezTo>
                  <a:pt x="256" y="83"/>
                  <a:pt x="257" y="83"/>
                  <a:pt x="257" y="83"/>
                </a:cubicBezTo>
                <a:cubicBezTo>
                  <a:pt x="259" y="83"/>
                  <a:pt x="260" y="83"/>
                  <a:pt x="261" y="83"/>
                </a:cubicBezTo>
                <a:cubicBezTo>
                  <a:pt x="262" y="83"/>
                  <a:pt x="262" y="83"/>
                  <a:pt x="263" y="83"/>
                </a:cubicBezTo>
                <a:cubicBezTo>
                  <a:pt x="264" y="83"/>
                  <a:pt x="264" y="83"/>
                  <a:pt x="264" y="84"/>
                </a:cubicBezTo>
                <a:cubicBezTo>
                  <a:pt x="264" y="84"/>
                  <a:pt x="264" y="86"/>
                  <a:pt x="266" y="86"/>
                </a:cubicBezTo>
                <a:cubicBezTo>
                  <a:pt x="267" y="86"/>
                  <a:pt x="268" y="86"/>
                  <a:pt x="269" y="86"/>
                </a:cubicBezTo>
                <a:cubicBezTo>
                  <a:pt x="270" y="85"/>
                  <a:pt x="270" y="85"/>
                  <a:pt x="272" y="83"/>
                </a:cubicBezTo>
                <a:cubicBezTo>
                  <a:pt x="273" y="83"/>
                  <a:pt x="275" y="82"/>
                  <a:pt x="275" y="82"/>
                </a:cubicBezTo>
                <a:cubicBezTo>
                  <a:pt x="276" y="82"/>
                  <a:pt x="277" y="82"/>
                  <a:pt x="277" y="81"/>
                </a:cubicBezTo>
                <a:cubicBezTo>
                  <a:pt x="278" y="80"/>
                  <a:pt x="279" y="80"/>
                  <a:pt x="281" y="80"/>
                </a:cubicBezTo>
                <a:cubicBezTo>
                  <a:pt x="282" y="79"/>
                  <a:pt x="282" y="79"/>
                  <a:pt x="287" y="80"/>
                </a:cubicBezTo>
                <a:moveTo>
                  <a:pt x="103" y="171"/>
                </a:moveTo>
                <a:cubicBezTo>
                  <a:pt x="104" y="170"/>
                  <a:pt x="104" y="170"/>
                  <a:pt x="104" y="170"/>
                </a:cubicBezTo>
                <a:cubicBezTo>
                  <a:pt x="104" y="169"/>
                  <a:pt x="104" y="169"/>
                  <a:pt x="104" y="168"/>
                </a:cubicBezTo>
                <a:cubicBezTo>
                  <a:pt x="104" y="168"/>
                  <a:pt x="104" y="168"/>
                  <a:pt x="104" y="168"/>
                </a:cubicBezTo>
                <a:cubicBezTo>
                  <a:pt x="103" y="168"/>
                  <a:pt x="103" y="164"/>
                  <a:pt x="103" y="164"/>
                </a:cubicBezTo>
                <a:cubicBezTo>
                  <a:pt x="103" y="163"/>
                  <a:pt x="103" y="163"/>
                  <a:pt x="101" y="162"/>
                </a:cubicBezTo>
                <a:cubicBezTo>
                  <a:pt x="101" y="162"/>
                  <a:pt x="101" y="162"/>
                  <a:pt x="101" y="161"/>
                </a:cubicBezTo>
                <a:cubicBezTo>
                  <a:pt x="104" y="158"/>
                  <a:pt x="104" y="158"/>
                  <a:pt x="104" y="158"/>
                </a:cubicBezTo>
                <a:cubicBezTo>
                  <a:pt x="105" y="157"/>
                  <a:pt x="106" y="157"/>
                  <a:pt x="106" y="157"/>
                </a:cubicBezTo>
                <a:cubicBezTo>
                  <a:pt x="108" y="155"/>
                  <a:pt x="108" y="154"/>
                  <a:pt x="108" y="153"/>
                </a:cubicBezTo>
                <a:cubicBezTo>
                  <a:pt x="108" y="152"/>
                  <a:pt x="108" y="152"/>
                  <a:pt x="108" y="152"/>
                </a:cubicBezTo>
                <a:cubicBezTo>
                  <a:pt x="108" y="152"/>
                  <a:pt x="106" y="153"/>
                  <a:pt x="106" y="153"/>
                </a:cubicBezTo>
                <a:cubicBezTo>
                  <a:pt x="104" y="155"/>
                  <a:pt x="104" y="157"/>
                  <a:pt x="102" y="158"/>
                </a:cubicBezTo>
                <a:cubicBezTo>
                  <a:pt x="99" y="162"/>
                  <a:pt x="95" y="165"/>
                  <a:pt x="92" y="168"/>
                </a:cubicBezTo>
                <a:cubicBezTo>
                  <a:pt x="90" y="170"/>
                  <a:pt x="90" y="170"/>
                  <a:pt x="88" y="174"/>
                </a:cubicBezTo>
                <a:cubicBezTo>
                  <a:pt x="90" y="175"/>
                  <a:pt x="92" y="175"/>
                  <a:pt x="94" y="175"/>
                </a:cubicBezTo>
                <a:cubicBezTo>
                  <a:pt x="95" y="175"/>
                  <a:pt x="95" y="175"/>
                  <a:pt x="95" y="177"/>
                </a:cubicBezTo>
                <a:cubicBezTo>
                  <a:pt x="94" y="180"/>
                  <a:pt x="95" y="181"/>
                  <a:pt x="95" y="182"/>
                </a:cubicBezTo>
                <a:cubicBezTo>
                  <a:pt x="96" y="181"/>
                  <a:pt x="96" y="181"/>
                  <a:pt x="96" y="181"/>
                </a:cubicBezTo>
                <a:cubicBezTo>
                  <a:pt x="97" y="181"/>
                  <a:pt x="97" y="180"/>
                  <a:pt x="99" y="176"/>
                </a:cubicBezTo>
                <a:cubicBezTo>
                  <a:pt x="101" y="173"/>
                  <a:pt x="101" y="173"/>
                  <a:pt x="103" y="171"/>
                </a:cubicBezTo>
                <a:moveTo>
                  <a:pt x="89" y="162"/>
                </a:moveTo>
                <a:cubicBezTo>
                  <a:pt x="89" y="162"/>
                  <a:pt x="89" y="162"/>
                  <a:pt x="89" y="162"/>
                </a:cubicBezTo>
                <a:cubicBezTo>
                  <a:pt x="89" y="162"/>
                  <a:pt x="89" y="161"/>
                  <a:pt x="88" y="161"/>
                </a:cubicBezTo>
                <a:cubicBezTo>
                  <a:pt x="88" y="161"/>
                  <a:pt x="88" y="161"/>
                  <a:pt x="88" y="161"/>
                </a:cubicBezTo>
                <a:cubicBezTo>
                  <a:pt x="88" y="160"/>
                  <a:pt x="88" y="160"/>
                  <a:pt x="88" y="159"/>
                </a:cubicBezTo>
                <a:cubicBezTo>
                  <a:pt x="88" y="158"/>
                  <a:pt x="88" y="158"/>
                  <a:pt x="88" y="158"/>
                </a:cubicBezTo>
                <a:cubicBezTo>
                  <a:pt x="88" y="158"/>
                  <a:pt x="88" y="158"/>
                  <a:pt x="88" y="158"/>
                </a:cubicBezTo>
                <a:cubicBezTo>
                  <a:pt x="87" y="158"/>
                  <a:pt x="87" y="159"/>
                  <a:pt x="86" y="159"/>
                </a:cubicBezTo>
                <a:cubicBezTo>
                  <a:pt x="86" y="159"/>
                  <a:pt x="86" y="160"/>
                  <a:pt x="86" y="160"/>
                </a:cubicBezTo>
                <a:cubicBezTo>
                  <a:pt x="86" y="161"/>
                  <a:pt x="86" y="161"/>
                  <a:pt x="86" y="162"/>
                </a:cubicBezTo>
                <a:cubicBezTo>
                  <a:pt x="85" y="165"/>
                  <a:pt x="85" y="165"/>
                  <a:pt x="85" y="165"/>
                </a:cubicBezTo>
                <a:cubicBezTo>
                  <a:pt x="85" y="166"/>
                  <a:pt x="85" y="166"/>
                  <a:pt x="89" y="162"/>
                </a:cubicBezTo>
                <a:moveTo>
                  <a:pt x="363" y="4"/>
                </a:moveTo>
                <a:cubicBezTo>
                  <a:pt x="363" y="3"/>
                  <a:pt x="363" y="3"/>
                  <a:pt x="363" y="3"/>
                </a:cubicBezTo>
                <a:cubicBezTo>
                  <a:pt x="363" y="3"/>
                  <a:pt x="363"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2" y="3"/>
                </a:cubicBezTo>
                <a:cubicBezTo>
                  <a:pt x="362" y="3"/>
                  <a:pt x="362" y="3"/>
                  <a:pt x="361" y="3"/>
                </a:cubicBezTo>
                <a:cubicBezTo>
                  <a:pt x="361" y="3"/>
                  <a:pt x="356"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4" y="4"/>
                </a:cubicBezTo>
                <a:cubicBezTo>
                  <a:pt x="354" y="4"/>
                  <a:pt x="354" y="4"/>
                  <a:pt x="353" y="4"/>
                </a:cubicBezTo>
                <a:cubicBezTo>
                  <a:pt x="351" y="5"/>
                  <a:pt x="349" y="5"/>
                  <a:pt x="348" y="6"/>
                </a:cubicBezTo>
                <a:cubicBezTo>
                  <a:pt x="350" y="5"/>
                  <a:pt x="352" y="5"/>
                  <a:pt x="354" y="4"/>
                </a:cubicBezTo>
                <a:cubicBezTo>
                  <a:pt x="354" y="4"/>
                  <a:pt x="355" y="4"/>
                  <a:pt x="355" y="4"/>
                </a:cubicBezTo>
                <a:cubicBezTo>
                  <a:pt x="358" y="3"/>
                  <a:pt x="358" y="3"/>
                  <a:pt x="360" y="3"/>
                </a:cubicBezTo>
                <a:cubicBezTo>
                  <a:pt x="359" y="3"/>
                  <a:pt x="359" y="3"/>
                  <a:pt x="359" y="3"/>
                </a:cubicBezTo>
                <a:cubicBezTo>
                  <a:pt x="357" y="3"/>
                  <a:pt x="354" y="3"/>
                  <a:pt x="352" y="4"/>
                </a:cubicBezTo>
                <a:cubicBezTo>
                  <a:pt x="354" y="3"/>
                  <a:pt x="354" y="3"/>
                  <a:pt x="355" y="3"/>
                </a:cubicBezTo>
                <a:cubicBezTo>
                  <a:pt x="355" y="3"/>
                  <a:pt x="355" y="3"/>
                  <a:pt x="356" y="3"/>
                </a:cubicBezTo>
                <a:cubicBezTo>
                  <a:pt x="357" y="3"/>
                  <a:pt x="357" y="3"/>
                  <a:pt x="357" y="3"/>
                </a:cubicBezTo>
                <a:cubicBezTo>
                  <a:pt x="357" y="3"/>
                  <a:pt x="357" y="3"/>
                  <a:pt x="357" y="3"/>
                </a:cubicBezTo>
                <a:cubicBezTo>
                  <a:pt x="357" y="3"/>
                  <a:pt x="356" y="3"/>
                  <a:pt x="356" y="3"/>
                </a:cubicBezTo>
                <a:cubicBezTo>
                  <a:pt x="355" y="3"/>
                  <a:pt x="355" y="3"/>
                  <a:pt x="354" y="3"/>
                </a:cubicBezTo>
                <a:cubicBezTo>
                  <a:pt x="354" y="3"/>
                  <a:pt x="353"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2" y="3"/>
                </a:cubicBezTo>
                <a:cubicBezTo>
                  <a:pt x="352" y="3"/>
                  <a:pt x="352"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1" y="3"/>
                  <a:pt x="351" y="3"/>
                </a:cubicBezTo>
                <a:cubicBezTo>
                  <a:pt x="351" y="3"/>
                  <a:pt x="350" y="3"/>
                  <a:pt x="350" y="3"/>
                </a:cubicBezTo>
                <a:cubicBezTo>
                  <a:pt x="351" y="3"/>
                  <a:pt x="353" y="2"/>
                  <a:pt x="355" y="2"/>
                </a:cubicBezTo>
                <a:cubicBezTo>
                  <a:pt x="356" y="2"/>
                  <a:pt x="356" y="2"/>
                  <a:pt x="358" y="2"/>
                </a:cubicBezTo>
                <a:cubicBezTo>
                  <a:pt x="359" y="2"/>
                  <a:pt x="359" y="2"/>
                  <a:pt x="359" y="2"/>
                </a:cubicBezTo>
                <a:cubicBezTo>
                  <a:pt x="359" y="2"/>
                  <a:pt x="360" y="2"/>
                  <a:pt x="361" y="2"/>
                </a:cubicBezTo>
                <a:cubicBezTo>
                  <a:pt x="362" y="2"/>
                  <a:pt x="362" y="2"/>
                  <a:pt x="364" y="2"/>
                </a:cubicBezTo>
                <a:cubicBezTo>
                  <a:pt x="364" y="2"/>
                  <a:pt x="365" y="2"/>
                  <a:pt x="365" y="1"/>
                </a:cubicBezTo>
                <a:cubicBezTo>
                  <a:pt x="365" y="1"/>
                  <a:pt x="365" y="1"/>
                  <a:pt x="365" y="1"/>
                </a:cubicBezTo>
                <a:cubicBezTo>
                  <a:pt x="365" y="1"/>
                  <a:pt x="365" y="1"/>
                  <a:pt x="365" y="1"/>
                </a:cubicBezTo>
                <a:cubicBezTo>
                  <a:pt x="366" y="1"/>
                  <a:pt x="366" y="1"/>
                  <a:pt x="366" y="1"/>
                </a:cubicBezTo>
                <a:cubicBezTo>
                  <a:pt x="366" y="1"/>
                  <a:pt x="366" y="1"/>
                  <a:pt x="366" y="1"/>
                </a:cubicBezTo>
                <a:cubicBezTo>
                  <a:pt x="366" y="1"/>
                  <a:pt x="365" y="1"/>
                  <a:pt x="366" y="1"/>
                </a:cubicBezTo>
                <a:cubicBezTo>
                  <a:pt x="366" y="1"/>
                  <a:pt x="366" y="1"/>
                  <a:pt x="366" y="1"/>
                </a:cubicBezTo>
                <a:cubicBezTo>
                  <a:pt x="365" y="1"/>
                  <a:pt x="365" y="1"/>
                  <a:pt x="365" y="1"/>
                </a:cubicBezTo>
                <a:cubicBezTo>
                  <a:pt x="365" y="1"/>
                  <a:pt x="365" y="1"/>
                  <a:pt x="365" y="1"/>
                </a:cubicBezTo>
                <a:cubicBezTo>
                  <a:pt x="365" y="1"/>
                  <a:pt x="365" y="1"/>
                  <a:pt x="365" y="1"/>
                </a:cubicBezTo>
                <a:cubicBezTo>
                  <a:pt x="364" y="1"/>
                  <a:pt x="364" y="1"/>
                  <a:pt x="364" y="1"/>
                </a:cubicBezTo>
                <a:cubicBezTo>
                  <a:pt x="363" y="1"/>
                  <a:pt x="363" y="1"/>
                  <a:pt x="363" y="1"/>
                </a:cubicBezTo>
                <a:cubicBezTo>
                  <a:pt x="364" y="1"/>
                  <a:pt x="364" y="1"/>
                  <a:pt x="364" y="1"/>
                </a:cubicBezTo>
                <a:cubicBezTo>
                  <a:pt x="364" y="1"/>
                  <a:pt x="364" y="1"/>
                  <a:pt x="365" y="1"/>
                </a:cubicBezTo>
                <a:cubicBezTo>
                  <a:pt x="365" y="1"/>
                  <a:pt x="366" y="1"/>
                  <a:pt x="366" y="1"/>
                </a:cubicBezTo>
                <a:cubicBezTo>
                  <a:pt x="367" y="1"/>
                  <a:pt x="367" y="1"/>
                  <a:pt x="368" y="1"/>
                </a:cubicBezTo>
                <a:cubicBezTo>
                  <a:pt x="369" y="1"/>
                  <a:pt x="370" y="0"/>
                  <a:pt x="370" y="0"/>
                </a:cubicBezTo>
                <a:cubicBezTo>
                  <a:pt x="370" y="0"/>
                  <a:pt x="370" y="0"/>
                  <a:pt x="370" y="0"/>
                </a:cubicBezTo>
                <a:cubicBezTo>
                  <a:pt x="370" y="0"/>
                  <a:pt x="370" y="0"/>
                  <a:pt x="370" y="0"/>
                </a:cubicBezTo>
                <a:cubicBezTo>
                  <a:pt x="370" y="0"/>
                  <a:pt x="370" y="0"/>
                  <a:pt x="369" y="0"/>
                </a:cubicBezTo>
                <a:cubicBezTo>
                  <a:pt x="369" y="0"/>
                  <a:pt x="368" y="0"/>
                  <a:pt x="367" y="0"/>
                </a:cubicBezTo>
                <a:cubicBezTo>
                  <a:pt x="367" y="0"/>
                  <a:pt x="367" y="0"/>
                  <a:pt x="367" y="0"/>
                </a:cubicBezTo>
                <a:cubicBezTo>
                  <a:pt x="367" y="0"/>
                  <a:pt x="367" y="0"/>
                  <a:pt x="367" y="0"/>
                </a:cubicBezTo>
                <a:cubicBezTo>
                  <a:pt x="365" y="0"/>
                  <a:pt x="363" y="1"/>
                  <a:pt x="362" y="1"/>
                </a:cubicBezTo>
                <a:cubicBezTo>
                  <a:pt x="361" y="1"/>
                  <a:pt x="361" y="1"/>
                  <a:pt x="362" y="0"/>
                </a:cubicBezTo>
                <a:cubicBezTo>
                  <a:pt x="362" y="0"/>
                  <a:pt x="363" y="0"/>
                  <a:pt x="363" y="0"/>
                </a:cubicBezTo>
                <a:cubicBezTo>
                  <a:pt x="363" y="0"/>
                  <a:pt x="362" y="0"/>
                  <a:pt x="361" y="0"/>
                </a:cubicBezTo>
                <a:cubicBezTo>
                  <a:pt x="361" y="0"/>
                  <a:pt x="361" y="0"/>
                  <a:pt x="361" y="0"/>
                </a:cubicBezTo>
                <a:cubicBezTo>
                  <a:pt x="360" y="0"/>
                  <a:pt x="360" y="0"/>
                  <a:pt x="360" y="0"/>
                </a:cubicBezTo>
                <a:cubicBezTo>
                  <a:pt x="360" y="0"/>
                  <a:pt x="360" y="0"/>
                  <a:pt x="360" y="0"/>
                </a:cubicBezTo>
                <a:cubicBezTo>
                  <a:pt x="359" y="0"/>
                  <a:pt x="359" y="1"/>
                  <a:pt x="358" y="1"/>
                </a:cubicBezTo>
                <a:cubicBezTo>
                  <a:pt x="357" y="1"/>
                  <a:pt x="357" y="1"/>
                  <a:pt x="357" y="1"/>
                </a:cubicBezTo>
                <a:cubicBezTo>
                  <a:pt x="357" y="1"/>
                  <a:pt x="357" y="1"/>
                  <a:pt x="357" y="1"/>
                </a:cubicBezTo>
                <a:cubicBezTo>
                  <a:pt x="357" y="1"/>
                  <a:pt x="357" y="1"/>
                  <a:pt x="357" y="1"/>
                </a:cubicBezTo>
                <a:cubicBezTo>
                  <a:pt x="356" y="1"/>
                  <a:pt x="356" y="1"/>
                  <a:pt x="356" y="1"/>
                </a:cubicBezTo>
                <a:cubicBezTo>
                  <a:pt x="356" y="1"/>
                  <a:pt x="356" y="1"/>
                  <a:pt x="356" y="1"/>
                </a:cubicBezTo>
                <a:cubicBezTo>
                  <a:pt x="355" y="1"/>
                  <a:pt x="354" y="1"/>
                  <a:pt x="353" y="1"/>
                </a:cubicBezTo>
                <a:cubicBezTo>
                  <a:pt x="353" y="1"/>
                  <a:pt x="353" y="1"/>
                  <a:pt x="353" y="1"/>
                </a:cubicBezTo>
                <a:cubicBezTo>
                  <a:pt x="354" y="1"/>
                  <a:pt x="354" y="1"/>
                  <a:pt x="354" y="1"/>
                </a:cubicBezTo>
                <a:cubicBezTo>
                  <a:pt x="354" y="1"/>
                  <a:pt x="354" y="1"/>
                  <a:pt x="354" y="1"/>
                </a:cubicBezTo>
                <a:cubicBezTo>
                  <a:pt x="354" y="1"/>
                  <a:pt x="354" y="1"/>
                  <a:pt x="354" y="1"/>
                </a:cubicBezTo>
                <a:cubicBezTo>
                  <a:pt x="354" y="1"/>
                  <a:pt x="354" y="1"/>
                  <a:pt x="354" y="1"/>
                </a:cubicBezTo>
                <a:cubicBezTo>
                  <a:pt x="354" y="1"/>
                  <a:pt x="354" y="1"/>
                  <a:pt x="354"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5" y="1"/>
                  <a:pt x="355" y="1"/>
                  <a:pt x="355" y="1"/>
                </a:cubicBezTo>
                <a:cubicBezTo>
                  <a:pt x="354" y="1"/>
                  <a:pt x="354" y="1"/>
                  <a:pt x="354" y="1"/>
                </a:cubicBezTo>
                <a:cubicBezTo>
                  <a:pt x="352" y="1"/>
                  <a:pt x="352" y="1"/>
                  <a:pt x="352" y="1"/>
                </a:cubicBezTo>
                <a:cubicBezTo>
                  <a:pt x="352" y="1"/>
                  <a:pt x="352" y="1"/>
                  <a:pt x="352" y="1"/>
                </a:cubicBezTo>
                <a:cubicBezTo>
                  <a:pt x="351" y="1"/>
                  <a:pt x="351" y="1"/>
                  <a:pt x="351" y="1"/>
                </a:cubicBezTo>
                <a:cubicBezTo>
                  <a:pt x="351" y="1"/>
                  <a:pt x="351" y="1"/>
                  <a:pt x="351" y="1"/>
                </a:cubicBezTo>
                <a:cubicBezTo>
                  <a:pt x="350" y="1"/>
                  <a:pt x="350" y="1"/>
                  <a:pt x="350" y="1"/>
                </a:cubicBezTo>
                <a:cubicBezTo>
                  <a:pt x="350" y="2"/>
                  <a:pt x="350" y="2"/>
                  <a:pt x="350" y="2"/>
                </a:cubicBezTo>
                <a:cubicBezTo>
                  <a:pt x="350" y="2"/>
                  <a:pt x="350" y="2"/>
                  <a:pt x="350" y="2"/>
                </a:cubicBezTo>
                <a:cubicBezTo>
                  <a:pt x="350" y="2"/>
                  <a:pt x="350" y="2"/>
                  <a:pt x="350" y="2"/>
                </a:cubicBezTo>
                <a:cubicBezTo>
                  <a:pt x="350" y="2"/>
                  <a:pt x="350" y="2"/>
                  <a:pt x="350" y="2"/>
                </a:cubicBezTo>
                <a:cubicBezTo>
                  <a:pt x="349" y="2"/>
                  <a:pt x="349" y="2"/>
                  <a:pt x="349" y="2"/>
                </a:cubicBezTo>
                <a:cubicBezTo>
                  <a:pt x="348" y="2"/>
                  <a:pt x="348" y="2"/>
                  <a:pt x="348" y="2"/>
                </a:cubicBezTo>
                <a:cubicBezTo>
                  <a:pt x="347" y="2"/>
                  <a:pt x="347" y="2"/>
                  <a:pt x="347" y="2"/>
                </a:cubicBezTo>
                <a:cubicBezTo>
                  <a:pt x="347" y="2"/>
                  <a:pt x="347" y="2"/>
                  <a:pt x="347" y="2"/>
                </a:cubicBezTo>
                <a:cubicBezTo>
                  <a:pt x="346" y="2"/>
                  <a:pt x="346" y="2"/>
                  <a:pt x="346" y="2"/>
                </a:cubicBezTo>
                <a:cubicBezTo>
                  <a:pt x="344" y="2"/>
                  <a:pt x="344" y="2"/>
                  <a:pt x="344" y="2"/>
                </a:cubicBezTo>
                <a:cubicBezTo>
                  <a:pt x="345" y="2"/>
                  <a:pt x="345" y="2"/>
                  <a:pt x="345"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6" y="2"/>
                  <a:pt x="347" y="2"/>
                  <a:pt x="347" y="2"/>
                </a:cubicBezTo>
                <a:cubicBezTo>
                  <a:pt x="347" y="2"/>
                  <a:pt x="347" y="2"/>
                  <a:pt x="347" y="2"/>
                </a:cubicBezTo>
                <a:cubicBezTo>
                  <a:pt x="348" y="2"/>
                  <a:pt x="348" y="2"/>
                  <a:pt x="348" y="2"/>
                </a:cubicBezTo>
                <a:cubicBezTo>
                  <a:pt x="348" y="2"/>
                  <a:pt x="348" y="2"/>
                  <a:pt x="348" y="2"/>
                </a:cubicBezTo>
                <a:cubicBezTo>
                  <a:pt x="349" y="2"/>
                  <a:pt x="349" y="2"/>
                  <a:pt x="349" y="2"/>
                </a:cubicBezTo>
                <a:cubicBezTo>
                  <a:pt x="349" y="2"/>
                  <a:pt x="349" y="2"/>
                  <a:pt x="349" y="2"/>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0" y="1"/>
                  <a:pt x="350" y="1"/>
                  <a:pt x="350" y="1"/>
                </a:cubicBezTo>
                <a:cubicBezTo>
                  <a:pt x="351" y="1"/>
                  <a:pt x="351" y="1"/>
                  <a:pt x="351" y="1"/>
                </a:cubicBezTo>
                <a:cubicBezTo>
                  <a:pt x="351" y="1"/>
                  <a:pt x="350" y="1"/>
                  <a:pt x="350" y="1"/>
                </a:cubicBezTo>
                <a:cubicBezTo>
                  <a:pt x="349" y="1"/>
                  <a:pt x="348" y="1"/>
                  <a:pt x="348" y="2"/>
                </a:cubicBezTo>
                <a:cubicBezTo>
                  <a:pt x="348" y="2"/>
                  <a:pt x="348" y="2"/>
                  <a:pt x="348" y="2"/>
                </a:cubicBezTo>
                <a:cubicBezTo>
                  <a:pt x="347" y="2"/>
                  <a:pt x="347" y="2"/>
                  <a:pt x="347" y="2"/>
                </a:cubicBezTo>
                <a:cubicBezTo>
                  <a:pt x="346" y="2"/>
                  <a:pt x="346" y="2"/>
                  <a:pt x="346" y="2"/>
                </a:cubicBezTo>
                <a:cubicBezTo>
                  <a:pt x="346" y="2"/>
                  <a:pt x="346" y="2"/>
                  <a:pt x="346" y="2"/>
                </a:cubicBezTo>
                <a:cubicBezTo>
                  <a:pt x="345" y="2"/>
                  <a:pt x="345" y="2"/>
                  <a:pt x="345" y="2"/>
                </a:cubicBezTo>
                <a:cubicBezTo>
                  <a:pt x="345" y="2"/>
                  <a:pt x="344" y="2"/>
                  <a:pt x="344" y="2"/>
                </a:cubicBezTo>
                <a:cubicBezTo>
                  <a:pt x="343" y="2"/>
                  <a:pt x="343" y="2"/>
                  <a:pt x="343" y="2"/>
                </a:cubicBezTo>
                <a:cubicBezTo>
                  <a:pt x="343" y="2"/>
                  <a:pt x="342" y="2"/>
                  <a:pt x="341" y="2"/>
                </a:cubicBezTo>
                <a:cubicBezTo>
                  <a:pt x="341" y="3"/>
                  <a:pt x="341" y="3"/>
                  <a:pt x="341" y="3"/>
                </a:cubicBezTo>
                <a:cubicBezTo>
                  <a:pt x="341" y="3"/>
                  <a:pt x="341" y="3"/>
                  <a:pt x="341" y="3"/>
                </a:cubicBezTo>
                <a:cubicBezTo>
                  <a:pt x="341" y="3"/>
                  <a:pt x="341" y="3"/>
                  <a:pt x="341" y="3"/>
                </a:cubicBezTo>
                <a:cubicBezTo>
                  <a:pt x="341" y="3"/>
                  <a:pt x="341" y="3"/>
                  <a:pt x="341" y="3"/>
                </a:cubicBezTo>
                <a:cubicBezTo>
                  <a:pt x="341" y="2"/>
                  <a:pt x="341" y="2"/>
                  <a:pt x="341" y="2"/>
                </a:cubicBezTo>
                <a:cubicBezTo>
                  <a:pt x="341" y="2"/>
                  <a:pt x="341" y="2"/>
                  <a:pt x="341" y="2"/>
                </a:cubicBezTo>
                <a:cubicBezTo>
                  <a:pt x="342" y="2"/>
                  <a:pt x="342" y="2"/>
                  <a:pt x="342" y="2"/>
                </a:cubicBezTo>
                <a:cubicBezTo>
                  <a:pt x="342" y="2"/>
                  <a:pt x="342" y="2"/>
                  <a:pt x="342" y="2"/>
                </a:cubicBezTo>
                <a:cubicBezTo>
                  <a:pt x="343" y="2"/>
                  <a:pt x="343" y="2"/>
                  <a:pt x="343" y="2"/>
                </a:cubicBezTo>
                <a:cubicBezTo>
                  <a:pt x="343" y="2"/>
                  <a:pt x="343" y="2"/>
                  <a:pt x="343" y="2"/>
                </a:cubicBezTo>
                <a:cubicBezTo>
                  <a:pt x="344" y="2"/>
                  <a:pt x="344" y="2"/>
                  <a:pt x="344" y="2"/>
                </a:cubicBezTo>
                <a:cubicBezTo>
                  <a:pt x="345" y="2"/>
                  <a:pt x="345" y="2"/>
                  <a:pt x="345" y="2"/>
                </a:cubicBezTo>
                <a:cubicBezTo>
                  <a:pt x="345" y="2"/>
                  <a:pt x="345" y="2"/>
                  <a:pt x="345" y="2"/>
                </a:cubicBezTo>
                <a:cubicBezTo>
                  <a:pt x="346" y="2"/>
                  <a:pt x="346" y="2"/>
                  <a:pt x="346" y="2"/>
                </a:cubicBezTo>
                <a:cubicBezTo>
                  <a:pt x="346" y="2"/>
                  <a:pt x="346" y="2"/>
                  <a:pt x="346" y="2"/>
                </a:cubicBezTo>
                <a:cubicBezTo>
                  <a:pt x="346" y="2"/>
                  <a:pt x="346" y="2"/>
                  <a:pt x="346" y="2"/>
                </a:cubicBezTo>
                <a:cubicBezTo>
                  <a:pt x="347" y="1"/>
                  <a:pt x="347" y="1"/>
                  <a:pt x="347" y="1"/>
                </a:cubicBezTo>
                <a:cubicBezTo>
                  <a:pt x="348" y="1"/>
                  <a:pt x="348" y="1"/>
                  <a:pt x="348" y="1"/>
                </a:cubicBezTo>
                <a:cubicBezTo>
                  <a:pt x="348" y="1"/>
                  <a:pt x="348" y="1"/>
                  <a:pt x="348" y="1"/>
                </a:cubicBezTo>
                <a:cubicBezTo>
                  <a:pt x="349" y="1"/>
                  <a:pt x="349" y="1"/>
                  <a:pt x="349" y="1"/>
                </a:cubicBezTo>
                <a:cubicBezTo>
                  <a:pt x="349" y="1"/>
                  <a:pt x="349" y="1"/>
                  <a:pt x="349" y="1"/>
                </a:cubicBezTo>
                <a:cubicBezTo>
                  <a:pt x="348" y="1"/>
                  <a:pt x="348" y="1"/>
                  <a:pt x="348" y="1"/>
                </a:cubicBezTo>
                <a:cubicBezTo>
                  <a:pt x="348" y="1"/>
                  <a:pt x="348" y="1"/>
                  <a:pt x="346" y="1"/>
                </a:cubicBezTo>
                <a:cubicBezTo>
                  <a:pt x="345" y="2"/>
                  <a:pt x="344" y="2"/>
                  <a:pt x="343" y="2"/>
                </a:cubicBezTo>
                <a:cubicBezTo>
                  <a:pt x="342" y="2"/>
                  <a:pt x="342" y="2"/>
                  <a:pt x="342" y="2"/>
                </a:cubicBezTo>
                <a:cubicBezTo>
                  <a:pt x="342" y="2"/>
                  <a:pt x="342" y="2"/>
                  <a:pt x="342" y="2"/>
                </a:cubicBezTo>
                <a:cubicBezTo>
                  <a:pt x="341" y="2"/>
                  <a:pt x="341" y="2"/>
                  <a:pt x="341" y="2"/>
                </a:cubicBezTo>
                <a:cubicBezTo>
                  <a:pt x="340" y="2"/>
                  <a:pt x="339" y="2"/>
                  <a:pt x="338" y="3"/>
                </a:cubicBezTo>
                <a:cubicBezTo>
                  <a:pt x="338" y="3"/>
                  <a:pt x="338" y="3"/>
                  <a:pt x="338" y="3"/>
                </a:cubicBezTo>
                <a:cubicBezTo>
                  <a:pt x="337" y="3"/>
                  <a:pt x="337" y="3"/>
                  <a:pt x="337" y="3"/>
                </a:cubicBezTo>
                <a:cubicBezTo>
                  <a:pt x="338" y="2"/>
                  <a:pt x="338" y="2"/>
                  <a:pt x="338" y="2"/>
                </a:cubicBezTo>
                <a:cubicBezTo>
                  <a:pt x="339" y="2"/>
                  <a:pt x="339" y="2"/>
                  <a:pt x="339" y="2"/>
                </a:cubicBezTo>
                <a:cubicBezTo>
                  <a:pt x="339" y="2"/>
                  <a:pt x="340" y="2"/>
                  <a:pt x="340" y="2"/>
                </a:cubicBezTo>
                <a:cubicBezTo>
                  <a:pt x="341" y="2"/>
                  <a:pt x="341" y="2"/>
                  <a:pt x="342" y="2"/>
                </a:cubicBezTo>
                <a:cubicBezTo>
                  <a:pt x="343" y="2"/>
                  <a:pt x="343" y="2"/>
                  <a:pt x="343" y="2"/>
                </a:cubicBezTo>
                <a:cubicBezTo>
                  <a:pt x="343" y="2"/>
                  <a:pt x="343" y="2"/>
                  <a:pt x="343" y="2"/>
                </a:cubicBezTo>
                <a:cubicBezTo>
                  <a:pt x="344" y="2"/>
                  <a:pt x="344" y="2"/>
                  <a:pt x="344" y="2"/>
                </a:cubicBezTo>
                <a:cubicBezTo>
                  <a:pt x="344" y="2"/>
                  <a:pt x="344" y="2"/>
                  <a:pt x="344" y="2"/>
                </a:cubicBezTo>
                <a:cubicBezTo>
                  <a:pt x="345" y="2"/>
                  <a:pt x="345" y="2"/>
                  <a:pt x="345" y="2"/>
                </a:cubicBezTo>
                <a:cubicBezTo>
                  <a:pt x="346" y="2"/>
                  <a:pt x="346" y="2"/>
                  <a:pt x="346" y="2"/>
                </a:cubicBezTo>
                <a:cubicBezTo>
                  <a:pt x="346" y="1"/>
                  <a:pt x="346" y="1"/>
                  <a:pt x="346" y="1"/>
                </a:cubicBezTo>
                <a:cubicBezTo>
                  <a:pt x="347" y="1"/>
                  <a:pt x="347" y="1"/>
                  <a:pt x="348" y="1"/>
                </a:cubicBezTo>
                <a:cubicBezTo>
                  <a:pt x="348" y="1"/>
                  <a:pt x="348" y="1"/>
                  <a:pt x="348" y="1"/>
                </a:cubicBezTo>
                <a:cubicBezTo>
                  <a:pt x="349" y="1"/>
                  <a:pt x="349" y="1"/>
                  <a:pt x="349" y="1"/>
                </a:cubicBezTo>
                <a:cubicBezTo>
                  <a:pt x="349" y="1"/>
                  <a:pt x="349" y="1"/>
                  <a:pt x="349" y="1"/>
                </a:cubicBezTo>
                <a:cubicBezTo>
                  <a:pt x="349" y="1"/>
                  <a:pt x="349" y="1"/>
                  <a:pt x="349" y="1"/>
                </a:cubicBezTo>
                <a:cubicBezTo>
                  <a:pt x="349" y="1"/>
                  <a:pt x="349" y="1"/>
                  <a:pt x="349" y="1"/>
                </a:cubicBezTo>
                <a:cubicBezTo>
                  <a:pt x="348" y="1"/>
                  <a:pt x="348" y="1"/>
                  <a:pt x="348" y="1"/>
                </a:cubicBezTo>
                <a:cubicBezTo>
                  <a:pt x="347" y="1"/>
                  <a:pt x="347" y="1"/>
                  <a:pt x="347" y="1"/>
                </a:cubicBezTo>
                <a:cubicBezTo>
                  <a:pt x="347" y="1"/>
                  <a:pt x="347" y="1"/>
                  <a:pt x="347" y="1"/>
                </a:cubicBezTo>
                <a:cubicBezTo>
                  <a:pt x="346" y="1"/>
                  <a:pt x="346" y="1"/>
                  <a:pt x="346" y="1"/>
                </a:cubicBezTo>
                <a:cubicBezTo>
                  <a:pt x="346" y="1"/>
                  <a:pt x="346" y="1"/>
                  <a:pt x="346" y="1"/>
                </a:cubicBezTo>
                <a:cubicBezTo>
                  <a:pt x="346" y="1"/>
                  <a:pt x="346" y="1"/>
                  <a:pt x="346" y="1"/>
                </a:cubicBezTo>
                <a:cubicBezTo>
                  <a:pt x="346" y="1"/>
                  <a:pt x="346" y="1"/>
                  <a:pt x="346" y="1"/>
                </a:cubicBezTo>
                <a:cubicBezTo>
                  <a:pt x="345" y="1"/>
                  <a:pt x="345" y="1"/>
                  <a:pt x="345" y="1"/>
                </a:cubicBezTo>
                <a:cubicBezTo>
                  <a:pt x="345" y="1"/>
                  <a:pt x="345" y="1"/>
                  <a:pt x="345" y="1"/>
                </a:cubicBezTo>
                <a:cubicBezTo>
                  <a:pt x="345" y="1"/>
                  <a:pt x="345" y="1"/>
                  <a:pt x="345" y="1"/>
                </a:cubicBezTo>
                <a:cubicBezTo>
                  <a:pt x="345" y="1"/>
                  <a:pt x="345" y="1"/>
                  <a:pt x="345" y="1"/>
                </a:cubicBezTo>
                <a:cubicBezTo>
                  <a:pt x="345" y="1"/>
                  <a:pt x="345" y="1"/>
                  <a:pt x="345" y="1"/>
                </a:cubicBezTo>
                <a:cubicBezTo>
                  <a:pt x="344" y="1"/>
                  <a:pt x="344" y="1"/>
                  <a:pt x="344" y="1"/>
                </a:cubicBezTo>
                <a:cubicBezTo>
                  <a:pt x="344" y="1"/>
                  <a:pt x="344" y="1"/>
                  <a:pt x="344" y="1"/>
                </a:cubicBezTo>
                <a:cubicBezTo>
                  <a:pt x="343" y="1"/>
                  <a:pt x="343" y="1"/>
                  <a:pt x="343" y="1"/>
                </a:cubicBezTo>
                <a:cubicBezTo>
                  <a:pt x="343" y="1"/>
                  <a:pt x="343" y="1"/>
                  <a:pt x="343" y="1"/>
                </a:cubicBezTo>
                <a:cubicBezTo>
                  <a:pt x="343" y="2"/>
                  <a:pt x="343" y="2"/>
                  <a:pt x="343" y="2"/>
                </a:cubicBezTo>
                <a:cubicBezTo>
                  <a:pt x="342" y="2"/>
                  <a:pt x="342" y="2"/>
                  <a:pt x="342"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8" y="2"/>
                  <a:pt x="338" y="2"/>
                  <a:pt x="338" y="2"/>
                </a:cubicBezTo>
                <a:cubicBezTo>
                  <a:pt x="337" y="2"/>
                  <a:pt x="337" y="2"/>
                  <a:pt x="337" y="2"/>
                </a:cubicBezTo>
                <a:cubicBezTo>
                  <a:pt x="336" y="2"/>
                  <a:pt x="336" y="2"/>
                  <a:pt x="336" y="2"/>
                </a:cubicBezTo>
                <a:cubicBezTo>
                  <a:pt x="335" y="3"/>
                  <a:pt x="335" y="3"/>
                  <a:pt x="335" y="3"/>
                </a:cubicBezTo>
                <a:cubicBezTo>
                  <a:pt x="335" y="3"/>
                  <a:pt x="335" y="3"/>
                  <a:pt x="335" y="3"/>
                </a:cubicBezTo>
                <a:cubicBezTo>
                  <a:pt x="335" y="3"/>
                  <a:pt x="335" y="3"/>
                  <a:pt x="335" y="3"/>
                </a:cubicBezTo>
                <a:cubicBezTo>
                  <a:pt x="335" y="3"/>
                  <a:pt x="335" y="3"/>
                  <a:pt x="335" y="3"/>
                </a:cubicBezTo>
                <a:cubicBezTo>
                  <a:pt x="335" y="3"/>
                  <a:pt x="335" y="3"/>
                  <a:pt x="335" y="3"/>
                </a:cubicBezTo>
                <a:cubicBezTo>
                  <a:pt x="336" y="3"/>
                  <a:pt x="336" y="3"/>
                  <a:pt x="336" y="3"/>
                </a:cubicBezTo>
                <a:cubicBezTo>
                  <a:pt x="336" y="2"/>
                  <a:pt x="336" y="2"/>
                  <a:pt x="336" y="2"/>
                </a:cubicBezTo>
                <a:cubicBezTo>
                  <a:pt x="336" y="2"/>
                  <a:pt x="336" y="2"/>
                  <a:pt x="336" y="2"/>
                </a:cubicBezTo>
                <a:cubicBezTo>
                  <a:pt x="337" y="2"/>
                  <a:pt x="337" y="2"/>
                  <a:pt x="337" y="2"/>
                </a:cubicBezTo>
                <a:cubicBezTo>
                  <a:pt x="337" y="2"/>
                  <a:pt x="337" y="2"/>
                  <a:pt x="337" y="2"/>
                </a:cubicBezTo>
                <a:cubicBezTo>
                  <a:pt x="337" y="2"/>
                  <a:pt x="337" y="2"/>
                  <a:pt x="337" y="2"/>
                </a:cubicBezTo>
                <a:cubicBezTo>
                  <a:pt x="337" y="2"/>
                  <a:pt x="337" y="2"/>
                  <a:pt x="337" y="2"/>
                </a:cubicBezTo>
                <a:cubicBezTo>
                  <a:pt x="338" y="2"/>
                  <a:pt x="338" y="2"/>
                  <a:pt x="338" y="2"/>
                </a:cubicBezTo>
                <a:cubicBezTo>
                  <a:pt x="339" y="2"/>
                  <a:pt x="339" y="2"/>
                  <a:pt x="339" y="2"/>
                </a:cubicBezTo>
                <a:cubicBezTo>
                  <a:pt x="340" y="2"/>
                  <a:pt x="340" y="2"/>
                  <a:pt x="340" y="2"/>
                </a:cubicBezTo>
                <a:cubicBezTo>
                  <a:pt x="340" y="2"/>
                  <a:pt x="340" y="2"/>
                  <a:pt x="340" y="2"/>
                </a:cubicBezTo>
                <a:cubicBezTo>
                  <a:pt x="341" y="2"/>
                  <a:pt x="341" y="2"/>
                  <a:pt x="341" y="2"/>
                </a:cubicBezTo>
                <a:cubicBezTo>
                  <a:pt x="341" y="2"/>
                  <a:pt x="341" y="2"/>
                  <a:pt x="341" y="2"/>
                </a:cubicBezTo>
                <a:cubicBezTo>
                  <a:pt x="341" y="2"/>
                  <a:pt x="341" y="2"/>
                  <a:pt x="341" y="2"/>
                </a:cubicBezTo>
                <a:cubicBezTo>
                  <a:pt x="340" y="2"/>
                  <a:pt x="340" y="2"/>
                  <a:pt x="340" y="2"/>
                </a:cubicBezTo>
                <a:cubicBezTo>
                  <a:pt x="340" y="2"/>
                  <a:pt x="340" y="2"/>
                  <a:pt x="340" y="2"/>
                </a:cubicBezTo>
                <a:cubicBezTo>
                  <a:pt x="339" y="2"/>
                  <a:pt x="339" y="2"/>
                  <a:pt x="339" y="2"/>
                </a:cubicBezTo>
                <a:cubicBezTo>
                  <a:pt x="339" y="2"/>
                  <a:pt x="339" y="2"/>
                  <a:pt x="339" y="2"/>
                </a:cubicBezTo>
                <a:cubicBezTo>
                  <a:pt x="338" y="2"/>
                  <a:pt x="338" y="2"/>
                  <a:pt x="338" y="2"/>
                </a:cubicBezTo>
                <a:cubicBezTo>
                  <a:pt x="337" y="2"/>
                  <a:pt x="336" y="2"/>
                  <a:pt x="336" y="2"/>
                </a:cubicBezTo>
                <a:cubicBezTo>
                  <a:pt x="335" y="2"/>
                  <a:pt x="335" y="2"/>
                  <a:pt x="335" y="2"/>
                </a:cubicBezTo>
                <a:cubicBezTo>
                  <a:pt x="335" y="2"/>
                  <a:pt x="335" y="2"/>
                  <a:pt x="335" y="2"/>
                </a:cubicBezTo>
                <a:cubicBezTo>
                  <a:pt x="334" y="2"/>
                  <a:pt x="334" y="2"/>
                  <a:pt x="334" y="2"/>
                </a:cubicBezTo>
                <a:cubicBezTo>
                  <a:pt x="332" y="3"/>
                  <a:pt x="331" y="3"/>
                  <a:pt x="329" y="3"/>
                </a:cubicBezTo>
                <a:cubicBezTo>
                  <a:pt x="329" y="3"/>
                  <a:pt x="329" y="3"/>
                  <a:pt x="329" y="3"/>
                </a:cubicBezTo>
                <a:cubicBezTo>
                  <a:pt x="330" y="3"/>
                  <a:pt x="330" y="3"/>
                  <a:pt x="330" y="3"/>
                </a:cubicBezTo>
                <a:cubicBezTo>
                  <a:pt x="330" y="3"/>
                  <a:pt x="330" y="3"/>
                  <a:pt x="330" y="3"/>
                </a:cubicBezTo>
                <a:cubicBezTo>
                  <a:pt x="330" y="3"/>
                  <a:pt x="330" y="3"/>
                  <a:pt x="330" y="3"/>
                </a:cubicBezTo>
                <a:cubicBezTo>
                  <a:pt x="330" y="3"/>
                  <a:pt x="329" y="3"/>
                  <a:pt x="328" y="3"/>
                </a:cubicBezTo>
                <a:cubicBezTo>
                  <a:pt x="327" y="3"/>
                  <a:pt x="326" y="3"/>
                  <a:pt x="325" y="3"/>
                </a:cubicBezTo>
                <a:cubicBezTo>
                  <a:pt x="325" y="3"/>
                  <a:pt x="324" y="4"/>
                  <a:pt x="323" y="4"/>
                </a:cubicBezTo>
                <a:cubicBezTo>
                  <a:pt x="323" y="4"/>
                  <a:pt x="323" y="4"/>
                  <a:pt x="323" y="4"/>
                </a:cubicBezTo>
                <a:cubicBezTo>
                  <a:pt x="323" y="4"/>
                  <a:pt x="323" y="4"/>
                  <a:pt x="323" y="4"/>
                </a:cubicBezTo>
                <a:cubicBezTo>
                  <a:pt x="323" y="4"/>
                  <a:pt x="323" y="4"/>
                  <a:pt x="323" y="4"/>
                </a:cubicBezTo>
                <a:cubicBezTo>
                  <a:pt x="322" y="4"/>
                  <a:pt x="322" y="4"/>
                  <a:pt x="322" y="4"/>
                </a:cubicBezTo>
                <a:cubicBezTo>
                  <a:pt x="322" y="4"/>
                  <a:pt x="322" y="4"/>
                  <a:pt x="322" y="4"/>
                </a:cubicBezTo>
                <a:cubicBezTo>
                  <a:pt x="322" y="4"/>
                  <a:pt x="322" y="4"/>
                  <a:pt x="322" y="4"/>
                </a:cubicBezTo>
                <a:cubicBezTo>
                  <a:pt x="321" y="4"/>
                  <a:pt x="321" y="4"/>
                  <a:pt x="321" y="4"/>
                </a:cubicBezTo>
                <a:cubicBezTo>
                  <a:pt x="321" y="4"/>
                  <a:pt x="321" y="4"/>
                  <a:pt x="321" y="4"/>
                </a:cubicBezTo>
                <a:cubicBezTo>
                  <a:pt x="320" y="4"/>
                  <a:pt x="320" y="4"/>
                  <a:pt x="320" y="4"/>
                </a:cubicBezTo>
                <a:cubicBezTo>
                  <a:pt x="320" y="4"/>
                  <a:pt x="320" y="4"/>
                  <a:pt x="320" y="4"/>
                </a:cubicBezTo>
                <a:cubicBezTo>
                  <a:pt x="320" y="4"/>
                  <a:pt x="320" y="4"/>
                  <a:pt x="320" y="4"/>
                </a:cubicBezTo>
                <a:cubicBezTo>
                  <a:pt x="319" y="4"/>
                  <a:pt x="319" y="4"/>
                  <a:pt x="319" y="4"/>
                </a:cubicBezTo>
                <a:cubicBezTo>
                  <a:pt x="319" y="4"/>
                  <a:pt x="318" y="4"/>
                  <a:pt x="317" y="5"/>
                </a:cubicBezTo>
                <a:cubicBezTo>
                  <a:pt x="317" y="5"/>
                  <a:pt x="317" y="5"/>
                  <a:pt x="317" y="5"/>
                </a:cubicBezTo>
                <a:cubicBezTo>
                  <a:pt x="316" y="5"/>
                  <a:pt x="315" y="5"/>
                  <a:pt x="315" y="5"/>
                </a:cubicBezTo>
                <a:cubicBezTo>
                  <a:pt x="315" y="5"/>
                  <a:pt x="315" y="5"/>
                  <a:pt x="314" y="5"/>
                </a:cubicBezTo>
                <a:cubicBezTo>
                  <a:pt x="314" y="5"/>
                  <a:pt x="314" y="5"/>
                  <a:pt x="314" y="5"/>
                </a:cubicBezTo>
                <a:cubicBezTo>
                  <a:pt x="313" y="5"/>
                  <a:pt x="313" y="5"/>
                  <a:pt x="313" y="5"/>
                </a:cubicBezTo>
                <a:cubicBezTo>
                  <a:pt x="313" y="5"/>
                  <a:pt x="313" y="5"/>
                  <a:pt x="314" y="5"/>
                </a:cubicBezTo>
                <a:cubicBezTo>
                  <a:pt x="314" y="5"/>
                  <a:pt x="314" y="5"/>
                  <a:pt x="314" y="5"/>
                </a:cubicBezTo>
                <a:cubicBezTo>
                  <a:pt x="315" y="5"/>
                  <a:pt x="315" y="5"/>
                  <a:pt x="315" y="5"/>
                </a:cubicBezTo>
                <a:cubicBezTo>
                  <a:pt x="314" y="5"/>
                  <a:pt x="313" y="6"/>
                  <a:pt x="312" y="6"/>
                </a:cubicBezTo>
                <a:cubicBezTo>
                  <a:pt x="311" y="6"/>
                  <a:pt x="311" y="6"/>
                  <a:pt x="311" y="6"/>
                </a:cubicBezTo>
                <a:cubicBezTo>
                  <a:pt x="311" y="6"/>
                  <a:pt x="311" y="6"/>
                  <a:pt x="311" y="6"/>
                </a:cubicBezTo>
                <a:cubicBezTo>
                  <a:pt x="310" y="6"/>
                  <a:pt x="310" y="6"/>
                  <a:pt x="310" y="6"/>
                </a:cubicBezTo>
                <a:cubicBezTo>
                  <a:pt x="309" y="6"/>
                  <a:pt x="308" y="6"/>
                  <a:pt x="307" y="7"/>
                </a:cubicBezTo>
                <a:cubicBezTo>
                  <a:pt x="306" y="7"/>
                  <a:pt x="305" y="7"/>
                  <a:pt x="305" y="7"/>
                </a:cubicBezTo>
                <a:cubicBezTo>
                  <a:pt x="304" y="7"/>
                  <a:pt x="304" y="7"/>
                  <a:pt x="304" y="7"/>
                </a:cubicBezTo>
                <a:cubicBezTo>
                  <a:pt x="303" y="7"/>
                  <a:pt x="303" y="7"/>
                  <a:pt x="303" y="7"/>
                </a:cubicBezTo>
                <a:cubicBezTo>
                  <a:pt x="303" y="7"/>
                  <a:pt x="303" y="7"/>
                  <a:pt x="303" y="7"/>
                </a:cubicBezTo>
                <a:cubicBezTo>
                  <a:pt x="303" y="7"/>
                  <a:pt x="303" y="7"/>
                  <a:pt x="303" y="7"/>
                </a:cubicBezTo>
                <a:cubicBezTo>
                  <a:pt x="302" y="8"/>
                  <a:pt x="302" y="8"/>
                  <a:pt x="302" y="8"/>
                </a:cubicBezTo>
                <a:cubicBezTo>
                  <a:pt x="302" y="8"/>
                  <a:pt x="302" y="8"/>
                  <a:pt x="302" y="8"/>
                </a:cubicBezTo>
                <a:cubicBezTo>
                  <a:pt x="302" y="7"/>
                  <a:pt x="302" y="7"/>
                  <a:pt x="302" y="7"/>
                </a:cubicBezTo>
                <a:cubicBezTo>
                  <a:pt x="302" y="7"/>
                  <a:pt x="302" y="7"/>
                  <a:pt x="302" y="7"/>
                </a:cubicBezTo>
                <a:cubicBezTo>
                  <a:pt x="301" y="8"/>
                  <a:pt x="301" y="8"/>
                  <a:pt x="301" y="8"/>
                </a:cubicBezTo>
                <a:cubicBezTo>
                  <a:pt x="300" y="8"/>
                  <a:pt x="300" y="8"/>
                  <a:pt x="300" y="8"/>
                </a:cubicBezTo>
                <a:cubicBezTo>
                  <a:pt x="300" y="8"/>
                  <a:pt x="300" y="8"/>
                  <a:pt x="299" y="8"/>
                </a:cubicBezTo>
                <a:cubicBezTo>
                  <a:pt x="299" y="8"/>
                  <a:pt x="298" y="8"/>
                  <a:pt x="298" y="8"/>
                </a:cubicBezTo>
                <a:cubicBezTo>
                  <a:pt x="298" y="8"/>
                  <a:pt x="298" y="8"/>
                  <a:pt x="298" y="8"/>
                </a:cubicBezTo>
                <a:cubicBezTo>
                  <a:pt x="298" y="8"/>
                  <a:pt x="298" y="8"/>
                  <a:pt x="297" y="8"/>
                </a:cubicBezTo>
                <a:cubicBezTo>
                  <a:pt x="296" y="8"/>
                  <a:pt x="296" y="8"/>
                  <a:pt x="296" y="8"/>
                </a:cubicBezTo>
                <a:cubicBezTo>
                  <a:pt x="295" y="8"/>
                  <a:pt x="295" y="8"/>
                  <a:pt x="295" y="8"/>
                </a:cubicBezTo>
                <a:cubicBezTo>
                  <a:pt x="295" y="8"/>
                  <a:pt x="295" y="8"/>
                  <a:pt x="295" y="8"/>
                </a:cubicBezTo>
                <a:cubicBezTo>
                  <a:pt x="295" y="9"/>
                  <a:pt x="295" y="9"/>
                  <a:pt x="295" y="9"/>
                </a:cubicBezTo>
                <a:cubicBezTo>
                  <a:pt x="294" y="9"/>
                  <a:pt x="294" y="9"/>
                  <a:pt x="294" y="9"/>
                </a:cubicBezTo>
                <a:cubicBezTo>
                  <a:pt x="294" y="9"/>
                  <a:pt x="294" y="9"/>
                  <a:pt x="294" y="9"/>
                </a:cubicBezTo>
                <a:cubicBezTo>
                  <a:pt x="293" y="9"/>
                  <a:pt x="293" y="9"/>
                  <a:pt x="293" y="9"/>
                </a:cubicBezTo>
                <a:cubicBezTo>
                  <a:pt x="292" y="9"/>
                  <a:pt x="292" y="9"/>
                  <a:pt x="292" y="9"/>
                </a:cubicBezTo>
                <a:cubicBezTo>
                  <a:pt x="292" y="9"/>
                  <a:pt x="292" y="9"/>
                  <a:pt x="292" y="9"/>
                </a:cubicBezTo>
                <a:cubicBezTo>
                  <a:pt x="292" y="9"/>
                  <a:pt x="292" y="9"/>
                  <a:pt x="292" y="9"/>
                </a:cubicBezTo>
                <a:cubicBezTo>
                  <a:pt x="289" y="10"/>
                  <a:pt x="287" y="11"/>
                  <a:pt x="284" y="11"/>
                </a:cubicBezTo>
                <a:cubicBezTo>
                  <a:pt x="284" y="11"/>
                  <a:pt x="284" y="11"/>
                  <a:pt x="284" y="11"/>
                </a:cubicBezTo>
                <a:cubicBezTo>
                  <a:pt x="283" y="12"/>
                  <a:pt x="283" y="12"/>
                  <a:pt x="283" y="12"/>
                </a:cubicBezTo>
                <a:cubicBezTo>
                  <a:pt x="283" y="12"/>
                  <a:pt x="283" y="12"/>
                  <a:pt x="283" y="12"/>
                </a:cubicBezTo>
                <a:cubicBezTo>
                  <a:pt x="282" y="12"/>
                  <a:pt x="282" y="12"/>
                  <a:pt x="282" y="12"/>
                </a:cubicBezTo>
                <a:cubicBezTo>
                  <a:pt x="282" y="12"/>
                  <a:pt x="282" y="12"/>
                  <a:pt x="282" y="12"/>
                </a:cubicBezTo>
                <a:cubicBezTo>
                  <a:pt x="283" y="12"/>
                  <a:pt x="283" y="12"/>
                  <a:pt x="283" y="12"/>
                </a:cubicBezTo>
                <a:cubicBezTo>
                  <a:pt x="284" y="12"/>
                  <a:pt x="284" y="12"/>
                  <a:pt x="284" y="12"/>
                </a:cubicBezTo>
                <a:cubicBezTo>
                  <a:pt x="284" y="12"/>
                  <a:pt x="284" y="12"/>
                  <a:pt x="285" y="12"/>
                </a:cubicBezTo>
                <a:cubicBezTo>
                  <a:pt x="285" y="12"/>
                  <a:pt x="285" y="12"/>
                  <a:pt x="285" y="12"/>
                </a:cubicBezTo>
                <a:cubicBezTo>
                  <a:pt x="285" y="12"/>
                  <a:pt x="285" y="12"/>
                  <a:pt x="285" y="12"/>
                </a:cubicBezTo>
                <a:cubicBezTo>
                  <a:pt x="284" y="12"/>
                  <a:pt x="283" y="12"/>
                  <a:pt x="282" y="13"/>
                </a:cubicBezTo>
                <a:cubicBezTo>
                  <a:pt x="282" y="13"/>
                  <a:pt x="282" y="13"/>
                  <a:pt x="281" y="13"/>
                </a:cubicBezTo>
                <a:cubicBezTo>
                  <a:pt x="281" y="13"/>
                  <a:pt x="281" y="13"/>
                  <a:pt x="281" y="13"/>
                </a:cubicBezTo>
                <a:cubicBezTo>
                  <a:pt x="280" y="13"/>
                  <a:pt x="280" y="13"/>
                  <a:pt x="279" y="13"/>
                </a:cubicBezTo>
                <a:cubicBezTo>
                  <a:pt x="279" y="13"/>
                  <a:pt x="279" y="13"/>
                  <a:pt x="279" y="13"/>
                </a:cubicBezTo>
                <a:cubicBezTo>
                  <a:pt x="279" y="13"/>
                  <a:pt x="279" y="13"/>
                  <a:pt x="279" y="13"/>
                </a:cubicBezTo>
                <a:cubicBezTo>
                  <a:pt x="279" y="13"/>
                  <a:pt x="279" y="13"/>
                  <a:pt x="279" y="13"/>
                </a:cubicBezTo>
                <a:cubicBezTo>
                  <a:pt x="279" y="13"/>
                  <a:pt x="279" y="13"/>
                  <a:pt x="279"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80" y="13"/>
                  <a:pt x="280" y="13"/>
                  <a:pt x="280" y="13"/>
                </a:cubicBezTo>
                <a:cubicBezTo>
                  <a:pt x="279" y="13"/>
                  <a:pt x="279" y="13"/>
                  <a:pt x="279" y="13"/>
                </a:cubicBezTo>
                <a:cubicBezTo>
                  <a:pt x="278" y="13"/>
                  <a:pt x="278" y="13"/>
                  <a:pt x="278" y="13"/>
                </a:cubicBezTo>
                <a:cubicBezTo>
                  <a:pt x="278" y="13"/>
                  <a:pt x="278" y="13"/>
                  <a:pt x="278" y="13"/>
                </a:cubicBezTo>
                <a:cubicBezTo>
                  <a:pt x="279" y="13"/>
                  <a:pt x="279" y="13"/>
                  <a:pt x="279" y="13"/>
                </a:cubicBezTo>
                <a:cubicBezTo>
                  <a:pt x="279" y="13"/>
                  <a:pt x="279" y="13"/>
                  <a:pt x="279" y="13"/>
                </a:cubicBezTo>
                <a:cubicBezTo>
                  <a:pt x="278" y="13"/>
                  <a:pt x="278" y="13"/>
                  <a:pt x="277" y="13"/>
                </a:cubicBezTo>
                <a:cubicBezTo>
                  <a:pt x="277" y="13"/>
                  <a:pt x="277" y="13"/>
                  <a:pt x="277" y="13"/>
                </a:cubicBezTo>
                <a:cubicBezTo>
                  <a:pt x="276" y="14"/>
                  <a:pt x="275" y="14"/>
                  <a:pt x="274" y="14"/>
                </a:cubicBezTo>
                <a:cubicBezTo>
                  <a:pt x="274" y="14"/>
                  <a:pt x="274" y="14"/>
                  <a:pt x="274" y="14"/>
                </a:cubicBezTo>
                <a:cubicBezTo>
                  <a:pt x="273" y="15"/>
                  <a:pt x="273" y="15"/>
                  <a:pt x="271" y="15"/>
                </a:cubicBezTo>
                <a:cubicBezTo>
                  <a:pt x="271" y="16"/>
                  <a:pt x="271" y="16"/>
                  <a:pt x="271" y="16"/>
                </a:cubicBezTo>
                <a:cubicBezTo>
                  <a:pt x="270" y="16"/>
                  <a:pt x="270" y="16"/>
                  <a:pt x="270" y="16"/>
                </a:cubicBezTo>
                <a:cubicBezTo>
                  <a:pt x="270" y="16"/>
                  <a:pt x="270" y="16"/>
                  <a:pt x="270" y="16"/>
                </a:cubicBezTo>
                <a:cubicBezTo>
                  <a:pt x="269" y="16"/>
                  <a:pt x="269" y="16"/>
                  <a:pt x="269" y="16"/>
                </a:cubicBezTo>
                <a:cubicBezTo>
                  <a:pt x="269" y="16"/>
                  <a:pt x="269" y="16"/>
                  <a:pt x="269" y="16"/>
                </a:cubicBezTo>
                <a:cubicBezTo>
                  <a:pt x="268" y="16"/>
                  <a:pt x="268" y="16"/>
                  <a:pt x="268" y="16"/>
                </a:cubicBezTo>
                <a:cubicBezTo>
                  <a:pt x="268" y="17"/>
                  <a:pt x="268" y="17"/>
                  <a:pt x="268" y="17"/>
                </a:cubicBezTo>
                <a:cubicBezTo>
                  <a:pt x="267" y="17"/>
                  <a:pt x="267" y="17"/>
                  <a:pt x="267" y="17"/>
                </a:cubicBezTo>
                <a:cubicBezTo>
                  <a:pt x="267" y="17"/>
                  <a:pt x="267" y="17"/>
                  <a:pt x="267" y="17"/>
                </a:cubicBezTo>
                <a:cubicBezTo>
                  <a:pt x="267" y="17"/>
                  <a:pt x="267" y="17"/>
                  <a:pt x="267" y="17"/>
                </a:cubicBezTo>
                <a:cubicBezTo>
                  <a:pt x="266" y="17"/>
                  <a:pt x="266" y="17"/>
                  <a:pt x="266" y="17"/>
                </a:cubicBezTo>
                <a:cubicBezTo>
                  <a:pt x="266" y="17"/>
                  <a:pt x="266" y="17"/>
                  <a:pt x="266" y="17"/>
                </a:cubicBezTo>
                <a:cubicBezTo>
                  <a:pt x="266" y="17"/>
                  <a:pt x="266" y="17"/>
                  <a:pt x="266" y="17"/>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5" y="18"/>
                  <a:pt x="265" y="18"/>
                  <a:pt x="265" y="18"/>
                </a:cubicBezTo>
                <a:cubicBezTo>
                  <a:pt x="266" y="18"/>
                  <a:pt x="266" y="18"/>
                  <a:pt x="266" y="18"/>
                </a:cubicBezTo>
                <a:cubicBezTo>
                  <a:pt x="266" y="17"/>
                  <a:pt x="267"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8" y="17"/>
                </a:cubicBezTo>
                <a:cubicBezTo>
                  <a:pt x="268" y="17"/>
                  <a:pt x="268" y="17"/>
                  <a:pt x="269" y="17"/>
                </a:cubicBezTo>
                <a:cubicBezTo>
                  <a:pt x="269" y="17"/>
                  <a:pt x="269" y="17"/>
                  <a:pt x="269" y="17"/>
                </a:cubicBezTo>
                <a:cubicBezTo>
                  <a:pt x="269" y="17"/>
                  <a:pt x="269" y="17"/>
                  <a:pt x="269" y="17"/>
                </a:cubicBezTo>
                <a:cubicBezTo>
                  <a:pt x="269" y="17"/>
                  <a:pt x="269" y="17"/>
                  <a:pt x="269" y="17"/>
                </a:cubicBezTo>
                <a:cubicBezTo>
                  <a:pt x="269" y="17"/>
                  <a:pt x="269" y="17"/>
                  <a:pt x="269"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0" y="17"/>
                  <a:pt x="270" y="17"/>
                  <a:pt x="270" y="17"/>
                </a:cubicBezTo>
                <a:cubicBezTo>
                  <a:pt x="271" y="17"/>
                  <a:pt x="271" y="17"/>
                  <a:pt x="271" y="17"/>
                </a:cubicBezTo>
                <a:cubicBezTo>
                  <a:pt x="271" y="17"/>
                  <a:pt x="271" y="17"/>
                  <a:pt x="271" y="17"/>
                </a:cubicBezTo>
                <a:cubicBezTo>
                  <a:pt x="272" y="16"/>
                  <a:pt x="272" y="16"/>
                  <a:pt x="272" y="16"/>
                </a:cubicBezTo>
                <a:cubicBezTo>
                  <a:pt x="271" y="17"/>
                  <a:pt x="271" y="17"/>
                  <a:pt x="271" y="17"/>
                </a:cubicBezTo>
                <a:cubicBezTo>
                  <a:pt x="271" y="17"/>
                  <a:pt x="271" y="17"/>
                  <a:pt x="271" y="17"/>
                </a:cubicBezTo>
                <a:cubicBezTo>
                  <a:pt x="271" y="17"/>
                  <a:pt x="271" y="17"/>
                  <a:pt x="271" y="17"/>
                </a:cubicBezTo>
                <a:cubicBezTo>
                  <a:pt x="271" y="17"/>
                  <a:pt x="271" y="17"/>
                  <a:pt x="271" y="17"/>
                </a:cubicBezTo>
                <a:cubicBezTo>
                  <a:pt x="271" y="18"/>
                  <a:pt x="271" y="18"/>
                  <a:pt x="271"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70" y="18"/>
                  <a:pt x="270" y="18"/>
                  <a:pt x="270" y="18"/>
                </a:cubicBezTo>
                <a:cubicBezTo>
                  <a:pt x="269" y="19"/>
                  <a:pt x="269" y="19"/>
                  <a:pt x="269" y="19"/>
                </a:cubicBezTo>
                <a:cubicBezTo>
                  <a:pt x="270" y="19"/>
                  <a:pt x="270" y="19"/>
                  <a:pt x="270" y="19"/>
                </a:cubicBezTo>
                <a:cubicBezTo>
                  <a:pt x="270" y="19"/>
                  <a:pt x="270" y="19"/>
                  <a:pt x="270" y="19"/>
                </a:cubicBezTo>
                <a:cubicBezTo>
                  <a:pt x="268" y="19"/>
                  <a:pt x="268" y="19"/>
                  <a:pt x="268" y="19"/>
                </a:cubicBezTo>
                <a:cubicBezTo>
                  <a:pt x="268" y="19"/>
                  <a:pt x="268" y="19"/>
                  <a:pt x="268" y="19"/>
                </a:cubicBezTo>
                <a:cubicBezTo>
                  <a:pt x="268" y="20"/>
                  <a:pt x="268" y="20"/>
                  <a:pt x="268" y="20"/>
                </a:cubicBezTo>
                <a:cubicBezTo>
                  <a:pt x="267" y="20"/>
                  <a:pt x="267" y="20"/>
                  <a:pt x="267" y="20"/>
                </a:cubicBezTo>
                <a:cubicBezTo>
                  <a:pt x="266" y="21"/>
                  <a:pt x="264" y="21"/>
                  <a:pt x="263" y="22"/>
                </a:cubicBezTo>
                <a:cubicBezTo>
                  <a:pt x="262" y="22"/>
                  <a:pt x="262" y="22"/>
                  <a:pt x="262" y="22"/>
                </a:cubicBezTo>
                <a:cubicBezTo>
                  <a:pt x="262" y="22"/>
                  <a:pt x="262" y="22"/>
                  <a:pt x="262" y="22"/>
                </a:cubicBezTo>
                <a:cubicBezTo>
                  <a:pt x="261" y="22"/>
                  <a:pt x="261" y="22"/>
                  <a:pt x="261" y="22"/>
                </a:cubicBezTo>
                <a:cubicBezTo>
                  <a:pt x="261" y="22"/>
                  <a:pt x="261" y="22"/>
                  <a:pt x="261" y="22"/>
                </a:cubicBezTo>
                <a:cubicBezTo>
                  <a:pt x="261" y="22"/>
                  <a:pt x="261" y="22"/>
                  <a:pt x="261" y="22"/>
                </a:cubicBezTo>
                <a:cubicBezTo>
                  <a:pt x="261" y="23"/>
                  <a:pt x="261" y="23"/>
                  <a:pt x="261" y="23"/>
                </a:cubicBezTo>
                <a:cubicBezTo>
                  <a:pt x="261" y="23"/>
                  <a:pt x="261" y="23"/>
                  <a:pt x="261" y="23"/>
                </a:cubicBezTo>
                <a:cubicBezTo>
                  <a:pt x="261" y="23"/>
                  <a:pt x="261" y="23"/>
                  <a:pt x="261" y="23"/>
                </a:cubicBezTo>
                <a:cubicBezTo>
                  <a:pt x="260" y="23"/>
                  <a:pt x="260" y="23"/>
                  <a:pt x="259" y="24"/>
                </a:cubicBezTo>
                <a:cubicBezTo>
                  <a:pt x="259" y="24"/>
                  <a:pt x="259" y="24"/>
                  <a:pt x="259" y="24"/>
                </a:cubicBezTo>
                <a:cubicBezTo>
                  <a:pt x="259" y="24"/>
                  <a:pt x="258" y="24"/>
                  <a:pt x="258" y="24"/>
                </a:cubicBezTo>
                <a:cubicBezTo>
                  <a:pt x="257" y="25"/>
                  <a:pt x="257" y="25"/>
                  <a:pt x="257" y="25"/>
                </a:cubicBezTo>
                <a:cubicBezTo>
                  <a:pt x="257" y="25"/>
                  <a:pt x="257" y="25"/>
                  <a:pt x="257" y="25"/>
                </a:cubicBezTo>
                <a:cubicBezTo>
                  <a:pt x="256" y="25"/>
                  <a:pt x="256" y="25"/>
                  <a:pt x="256" y="25"/>
                </a:cubicBezTo>
                <a:cubicBezTo>
                  <a:pt x="256" y="26"/>
                  <a:pt x="255" y="26"/>
                  <a:pt x="254" y="26"/>
                </a:cubicBezTo>
                <a:cubicBezTo>
                  <a:pt x="254" y="27"/>
                  <a:pt x="253" y="27"/>
                  <a:pt x="252" y="27"/>
                </a:cubicBezTo>
                <a:cubicBezTo>
                  <a:pt x="252" y="28"/>
                  <a:pt x="252" y="28"/>
                  <a:pt x="252" y="28"/>
                </a:cubicBezTo>
                <a:cubicBezTo>
                  <a:pt x="251" y="28"/>
                  <a:pt x="251" y="28"/>
                  <a:pt x="251" y="28"/>
                </a:cubicBezTo>
                <a:cubicBezTo>
                  <a:pt x="251" y="28"/>
                  <a:pt x="251" y="28"/>
                  <a:pt x="250" y="29"/>
                </a:cubicBezTo>
                <a:cubicBezTo>
                  <a:pt x="249" y="29"/>
                  <a:pt x="249" y="29"/>
                  <a:pt x="247" y="30"/>
                </a:cubicBezTo>
                <a:cubicBezTo>
                  <a:pt x="246" y="31"/>
                  <a:pt x="245" y="31"/>
                  <a:pt x="244" y="32"/>
                </a:cubicBezTo>
                <a:cubicBezTo>
                  <a:pt x="243" y="32"/>
                  <a:pt x="242" y="32"/>
                  <a:pt x="242" y="33"/>
                </a:cubicBezTo>
                <a:cubicBezTo>
                  <a:pt x="242" y="33"/>
                  <a:pt x="242" y="33"/>
                  <a:pt x="242" y="33"/>
                </a:cubicBezTo>
                <a:cubicBezTo>
                  <a:pt x="242" y="33"/>
                  <a:pt x="241" y="33"/>
                  <a:pt x="240" y="34"/>
                </a:cubicBezTo>
                <a:cubicBezTo>
                  <a:pt x="239" y="34"/>
                  <a:pt x="239" y="34"/>
                  <a:pt x="239" y="34"/>
                </a:cubicBezTo>
                <a:cubicBezTo>
                  <a:pt x="238" y="35"/>
                  <a:pt x="237" y="35"/>
                  <a:pt x="235" y="36"/>
                </a:cubicBezTo>
                <a:cubicBezTo>
                  <a:pt x="235" y="36"/>
                  <a:pt x="235" y="36"/>
                  <a:pt x="235" y="36"/>
                </a:cubicBezTo>
                <a:cubicBezTo>
                  <a:pt x="234" y="36"/>
                  <a:pt x="233" y="37"/>
                  <a:pt x="233" y="37"/>
                </a:cubicBezTo>
                <a:cubicBezTo>
                  <a:pt x="232" y="38"/>
                  <a:pt x="232" y="38"/>
                  <a:pt x="232" y="38"/>
                </a:cubicBezTo>
                <a:cubicBezTo>
                  <a:pt x="232" y="38"/>
                  <a:pt x="232" y="38"/>
                  <a:pt x="232" y="38"/>
                </a:cubicBezTo>
                <a:cubicBezTo>
                  <a:pt x="233" y="38"/>
                  <a:pt x="233" y="38"/>
                  <a:pt x="234" y="38"/>
                </a:cubicBezTo>
                <a:cubicBezTo>
                  <a:pt x="235" y="37"/>
                  <a:pt x="235" y="37"/>
                  <a:pt x="237" y="38"/>
                </a:cubicBezTo>
                <a:cubicBezTo>
                  <a:pt x="234" y="39"/>
                  <a:pt x="234" y="39"/>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3" y="40"/>
                  <a:pt x="233" y="40"/>
                  <a:pt x="233" y="40"/>
                </a:cubicBezTo>
                <a:cubicBezTo>
                  <a:pt x="232" y="42"/>
                  <a:pt x="232" y="42"/>
                  <a:pt x="231" y="43"/>
                </a:cubicBezTo>
                <a:cubicBezTo>
                  <a:pt x="230" y="43"/>
                  <a:pt x="230" y="43"/>
                  <a:pt x="230" y="43"/>
                </a:cubicBezTo>
                <a:cubicBezTo>
                  <a:pt x="230" y="43"/>
                  <a:pt x="230" y="43"/>
                  <a:pt x="229" y="43"/>
                </a:cubicBezTo>
                <a:cubicBezTo>
                  <a:pt x="229" y="43"/>
                  <a:pt x="229" y="43"/>
                  <a:pt x="229" y="43"/>
                </a:cubicBezTo>
                <a:cubicBezTo>
                  <a:pt x="229" y="43"/>
                  <a:pt x="229" y="43"/>
                  <a:pt x="228" y="42"/>
                </a:cubicBezTo>
                <a:cubicBezTo>
                  <a:pt x="229" y="42"/>
                  <a:pt x="229" y="42"/>
                  <a:pt x="229" y="42"/>
                </a:cubicBezTo>
                <a:cubicBezTo>
                  <a:pt x="219" y="46"/>
                  <a:pt x="219" y="46"/>
                  <a:pt x="219" y="46"/>
                </a:cubicBezTo>
                <a:cubicBezTo>
                  <a:pt x="219" y="47"/>
                  <a:pt x="219" y="47"/>
                  <a:pt x="217" y="49"/>
                </a:cubicBezTo>
                <a:cubicBezTo>
                  <a:pt x="220" y="48"/>
                  <a:pt x="220" y="48"/>
                  <a:pt x="221" y="48"/>
                </a:cubicBezTo>
                <a:cubicBezTo>
                  <a:pt x="222" y="47"/>
                  <a:pt x="223" y="46"/>
                  <a:pt x="224" y="46"/>
                </a:cubicBezTo>
                <a:cubicBezTo>
                  <a:pt x="224" y="45"/>
                  <a:pt x="224" y="45"/>
                  <a:pt x="224" y="45"/>
                </a:cubicBezTo>
                <a:cubicBezTo>
                  <a:pt x="225" y="44"/>
                  <a:pt x="225" y="44"/>
                  <a:pt x="225" y="44"/>
                </a:cubicBezTo>
                <a:cubicBezTo>
                  <a:pt x="225" y="44"/>
                  <a:pt x="225" y="44"/>
                  <a:pt x="226" y="44"/>
                </a:cubicBezTo>
                <a:cubicBezTo>
                  <a:pt x="226" y="45"/>
                  <a:pt x="226" y="45"/>
                  <a:pt x="226" y="45"/>
                </a:cubicBezTo>
                <a:cubicBezTo>
                  <a:pt x="226" y="45"/>
                  <a:pt x="226" y="45"/>
                  <a:pt x="227" y="46"/>
                </a:cubicBezTo>
                <a:cubicBezTo>
                  <a:pt x="226" y="46"/>
                  <a:pt x="226" y="46"/>
                  <a:pt x="226" y="46"/>
                </a:cubicBezTo>
                <a:cubicBezTo>
                  <a:pt x="226" y="46"/>
                  <a:pt x="225" y="47"/>
                  <a:pt x="225" y="47"/>
                </a:cubicBezTo>
                <a:cubicBezTo>
                  <a:pt x="224" y="47"/>
                  <a:pt x="223" y="48"/>
                  <a:pt x="222" y="48"/>
                </a:cubicBezTo>
                <a:cubicBezTo>
                  <a:pt x="222" y="48"/>
                  <a:pt x="222" y="48"/>
                  <a:pt x="221" y="49"/>
                </a:cubicBezTo>
                <a:cubicBezTo>
                  <a:pt x="221" y="49"/>
                  <a:pt x="220" y="50"/>
                  <a:pt x="220" y="50"/>
                </a:cubicBezTo>
                <a:cubicBezTo>
                  <a:pt x="219" y="51"/>
                  <a:pt x="218" y="52"/>
                  <a:pt x="217" y="52"/>
                </a:cubicBezTo>
                <a:cubicBezTo>
                  <a:pt x="217" y="52"/>
                  <a:pt x="216" y="52"/>
                  <a:pt x="215" y="52"/>
                </a:cubicBezTo>
                <a:cubicBezTo>
                  <a:pt x="215" y="52"/>
                  <a:pt x="214" y="53"/>
                  <a:pt x="213" y="53"/>
                </a:cubicBezTo>
                <a:cubicBezTo>
                  <a:pt x="213" y="53"/>
                  <a:pt x="213" y="53"/>
                  <a:pt x="213" y="53"/>
                </a:cubicBezTo>
                <a:cubicBezTo>
                  <a:pt x="213" y="53"/>
                  <a:pt x="213" y="53"/>
                  <a:pt x="212" y="53"/>
                </a:cubicBezTo>
                <a:cubicBezTo>
                  <a:pt x="211" y="54"/>
                  <a:pt x="209" y="55"/>
                  <a:pt x="208" y="55"/>
                </a:cubicBezTo>
                <a:cubicBezTo>
                  <a:pt x="206" y="56"/>
                  <a:pt x="204" y="56"/>
                  <a:pt x="203" y="58"/>
                </a:cubicBezTo>
                <a:cubicBezTo>
                  <a:pt x="203" y="58"/>
                  <a:pt x="203" y="58"/>
                  <a:pt x="202" y="59"/>
                </a:cubicBezTo>
                <a:cubicBezTo>
                  <a:pt x="193" y="66"/>
                  <a:pt x="193" y="66"/>
                  <a:pt x="193" y="67"/>
                </a:cubicBezTo>
                <a:cubicBezTo>
                  <a:pt x="194" y="67"/>
                  <a:pt x="194" y="67"/>
                  <a:pt x="195" y="67"/>
                </a:cubicBezTo>
                <a:cubicBezTo>
                  <a:pt x="195" y="67"/>
                  <a:pt x="195" y="67"/>
                  <a:pt x="195" y="67"/>
                </a:cubicBezTo>
                <a:cubicBezTo>
                  <a:pt x="195" y="68"/>
                  <a:pt x="194" y="68"/>
                  <a:pt x="194" y="69"/>
                </a:cubicBezTo>
                <a:cubicBezTo>
                  <a:pt x="193" y="69"/>
                  <a:pt x="193" y="68"/>
                  <a:pt x="193" y="69"/>
                </a:cubicBezTo>
                <a:cubicBezTo>
                  <a:pt x="187" y="73"/>
                  <a:pt x="187" y="73"/>
                  <a:pt x="186" y="74"/>
                </a:cubicBezTo>
                <a:cubicBezTo>
                  <a:pt x="188" y="74"/>
                  <a:pt x="189" y="72"/>
                  <a:pt x="191" y="73"/>
                </a:cubicBezTo>
                <a:cubicBezTo>
                  <a:pt x="190" y="73"/>
                  <a:pt x="189" y="74"/>
                  <a:pt x="187" y="76"/>
                </a:cubicBezTo>
                <a:cubicBezTo>
                  <a:pt x="182" y="79"/>
                  <a:pt x="178" y="81"/>
                  <a:pt x="173" y="94"/>
                </a:cubicBezTo>
                <a:cubicBezTo>
                  <a:pt x="173" y="95"/>
                  <a:pt x="173" y="95"/>
                  <a:pt x="173" y="95"/>
                </a:cubicBezTo>
                <a:cubicBezTo>
                  <a:pt x="173" y="95"/>
                  <a:pt x="173" y="96"/>
                  <a:pt x="173" y="97"/>
                </a:cubicBezTo>
                <a:cubicBezTo>
                  <a:pt x="174" y="97"/>
                  <a:pt x="174" y="97"/>
                  <a:pt x="175" y="96"/>
                </a:cubicBezTo>
                <a:cubicBezTo>
                  <a:pt x="175" y="96"/>
                  <a:pt x="175" y="96"/>
                  <a:pt x="176" y="96"/>
                </a:cubicBezTo>
                <a:cubicBezTo>
                  <a:pt x="176" y="96"/>
                  <a:pt x="176" y="96"/>
                  <a:pt x="177" y="97"/>
                </a:cubicBezTo>
                <a:cubicBezTo>
                  <a:pt x="176" y="97"/>
                  <a:pt x="176" y="98"/>
                  <a:pt x="175" y="99"/>
                </a:cubicBezTo>
                <a:cubicBezTo>
                  <a:pt x="176" y="99"/>
                  <a:pt x="176" y="100"/>
                  <a:pt x="177" y="100"/>
                </a:cubicBezTo>
                <a:cubicBezTo>
                  <a:pt x="176" y="101"/>
                  <a:pt x="176" y="102"/>
                  <a:pt x="176" y="102"/>
                </a:cubicBezTo>
                <a:cubicBezTo>
                  <a:pt x="177" y="102"/>
                  <a:pt x="180" y="102"/>
                  <a:pt x="182" y="100"/>
                </a:cubicBezTo>
                <a:cubicBezTo>
                  <a:pt x="182" y="100"/>
                  <a:pt x="182" y="99"/>
                  <a:pt x="183" y="99"/>
                </a:cubicBezTo>
                <a:cubicBezTo>
                  <a:pt x="194" y="85"/>
                  <a:pt x="196" y="85"/>
                  <a:pt x="197" y="85"/>
                </a:cubicBezTo>
                <a:cubicBezTo>
                  <a:pt x="197" y="85"/>
                  <a:pt x="198" y="85"/>
                  <a:pt x="198" y="85"/>
                </a:cubicBezTo>
                <a:cubicBezTo>
                  <a:pt x="201" y="85"/>
                  <a:pt x="203" y="82"/>
                  <a:pt x="205" y="81"/>
                </a:cubicBezTo>
                <a:cubicBezTo>
                  <a:pt x="206" y="80"/>
                  <a:pt x="208" y="79"/>
                  <a:pt x="209" y="77"/>
                </a:cubicBezTo>
                <a:cubicBezTo>
                  <a:pt x="211" y="76"/>
                  <a:pt x="211" y="76"/>
                  <a:pt x="220" y="70"/>
                </a:cubicBezTo>
                <a:cubicBezTo>
                  <a:pt x="221" y="70"/>
                  <a:pt x="222" y="70"/>
                  <a:pt x="223" y="70"/>
                </a:cubicBezTo>
                <a:cubicBezTo>
                  <a:pt x="224" y="68"/>
                  <a:pt x="224" y="68"/>
                  <a:pt x="225" y="67"/>
                </a:cubicBezTo>
                <a:cubicBezTo>
                  <a:pt x="226" y="67"/>
                  <a:pt x="226" y="67"/>
                  <a:pt x="227" y="68"/>
                </a:cubicBezTo>
                <a:cubicBezTo>
                  <a:pt x="225" y="69"/>
                  <a:pt x="225" y="69"/>
                  <a:pt x="225" y="70"/>
                </a:cubicBezTo>
                <a:cubicBezTo>
                  <a:pt x="228" y="71"/>
                  <a:pt x="229" y="68"/>
                  <a:pt x="232" y="67"/>
                </a:cubicBezTo>
                <a:cubicBezTo>
                  <a:pt x="232" y="67"/>
                  <a:pt x="232" y="67"/>
                  <a:pt x="233" y="67"/>
                </a:cubicBezTo>
                <a:cubicBezTo>
                  <a:pt x="234" y="67"/>
                  <a:pt x="234" y="67"/>
                  <a:pt x="235" y="66"/>
                </a:cubicBezTo>
                <a:cubicBezTo>
                  <a:pt x="237" y="65"/>
                  <a:pt x="239" y="64"/>
                  <a:pt x="241" y="63"/>
                </a:cubicBezTo>
                <a:cubicBezTo>
                  <a:pt x="242" y="63"/>
                  <a:pt x="242" y="63"/>
                  <a:pt x="245" y="61"/>
                </a:cubicBezTo>
                <a:cubicBezTo>
                  <a:pt x="247" y="61"/>
                  <a:pt x="247" y="61"/>
                  <a:pt x="247" y="61"/>
                </a:cubicBezTo>
                <a:cubicBezTo>
                  <a:pt x="247" y="60"/>
                  <a:pt x="247" y="60"/>
                  <a:pt x="248" y="60"/>
                </a:cubicBezTo>
                <a:cubicBezTo>
                  <a:pt x="251" y="58"/>
                  <a:pt x="251" y="58"/>
                  <a:pt x="252" y="57"/>
                </a:cubicBezTo>
                <a:cubicBezTo>
                  <a:pt x="252" y="56"/>
                  <a:pt x="252" y="56"/>
                  <a:pt x="252" y="56"/>
                </a:cubicBezTo>
                <a:cubicBezTo>
                  <a:pt x="252" y="56"/>
                  <a:pt x="252" y="56"/>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7"/>
                  <a:pt x="253" y="57"/>
                  <a:pt x="253" y="57"/>
                </a:cubicBezTo>
                <a:cubicBezTo>
                  <a:pt x="253" y="58"/>
                  <a:pt x="254" y="58"/>
                  <a:pt x="255" y="58"/>
                </a:cubicBezTo>
                <a:cubicBezTo>
                  <a:pt x="255" y="59"/>
                  <a:pt x="255" y="59"/>
                  <a:pt x="255" y="59"/>
                </a:cubicBezTo>
                <a:cubicBezTo>
                  <a:pt x="263" y="59"/>
                  <a:pt x="269" y="53"/>
                  <a:pt x="276" y="51"/>
                </a:cubicBezTo>
                <a:cubicBezTo>
                  <a:pt x="277" y="51"/>
                  <a:pt x="278" y="51"/>
                  <a:pt x="280" y="51"/>
                </a:cubicBezTo>
                <a:cubicBezTo>
                  <a:pt x="283" y="50"/>
                  <a:pt x="283" y="50"/>
                  <a:pt x="284" y="49"/>
                </a:cubicBezTo>
                <a:cubicBezTo>
                  <a:pt x="283" y="49"/>
                  <a:pt x="283" y="49"/>
                  <a:pt x="283" y="49"/>
                </a:cubicBezTo>
                <a:cubicBezTo>
                  <a:pt x="283" y="49"/>
                  <a:pt x="282" y="49"/>
                  <a:pt x="281" y="50"/>
                </a:cubicBezTo>
                <a:cubicBezTo>
                  <a:pt x="280" y="50"/>
                  <a:pt x="280" y="50"/>
                  <a:pt x="280" y="50"/>
                </a:cubicBezTo>
                <a:cubicBezTo>
                  <a:pt x="280" y="50"/>
                  <a:pt x="280" y="50"/>
                  <a:pt x="279" y="50"/>
                </a:cubicBezTo>
                <a:cubicBezTo>
                  <a:pt x="279" y="49"/>
                  <a:pt x="279" y="49"/>
                  <a:pt x="279" y="49"/>
                </a:cubicBezTo>
                <a:cubicBezTo>
                  <a:pt x="279" y="49"/>
                  <a:pt x="278" y="49"/>
                  <a:pt x="278" y="49"/>
                </a:cubicBezTo>
                <a:cubicBezTo>
                  <a:pt x="277" y="48"/>
                  <a:pt x="277" y="48"/>
                  <a:pt x="276" y="48"/>
                </a:cubicBezTo>
                <a:cubicBezTo>
                  <a:pt x="276" y="47"/>
                  <a:pt x="276" y="47"/>
                  <a:pt x="276" y="47"/>
                </a:cubicBezTo>
                <a:cubicBezTo>
                  <a:pt x="277" y="46"/>
                  <a:pt x="277" y="46"/>
                  <a:pt x="277" y="46"/>
                </a:cubicBezTo>
                <a:cubicBezTo>
                  <a:pt x="277" y="46"/>
                  <a:pt x="278" y="46"/>
                  <a:pt x="279" y="45"/>
                </a:cubicBezTo>
                <a:cubicBezTo>
                  <a:pt x="280" y="45"/>
                  <a:pt x="280" y="45"/>
                  <a:pt x="280" y="45"/>
                </a:cubicBezTo>
                <a:cubicBezTo>
                  <a:pt x="281" y="45"/>
                  <a:pt x="283" y="44"/>
                  <a:pt x="285" y="44"/>
                </a:cubicBezTo>
                <a:cubicBezTo>
                  <a:pt x="283" y="46"/>
                  <a:pt x="283" y="46"/>
                  <a:pt x="283" y="47"/>
                </a:cubicBezTo>
                <a:cubicBezTo>
                  <a:pt x="283" y="48"/>
                  <a:pt x="283" y="48"/>
                  <a:pt x="283" y="48"/>
                </a:cubicBezTo>
                <a:cubicBezTo>
                  <a:pt x="284" y="47"/>
                  <a:pt x="284" y="47"/>
                  <a:pt x="284" y="47"/>
                </a:cubicBezTo>
                <a:cubicBezTo>
                  <a:pt x="286" y="45"/>
                  <a:pt x="293" y="46"/>
                  <a:pt x="291" y="42"/>
                </a:cubicBezTo>
                <a:cubicBezTo>
                  <a:pt x="293" y="38"/>
                  <a:pt x="293" y="38"/>
                  <a:pt x="293" y="37"/>
                </a:cubicBezTo>
                <a:cubicBezTo>
                  <a:pt x="294" y="37"/>
                  <a:pt x="294" y="37"/>
                  <a:pt x="294" y="37"/>
                </a:cubicBezTo>
                <a:cubicBezTo>
                  <a:pt x="294" y="38"/>
                  <a:pt x="294" y="38"/>
                  <a:pt x="294" y="38"/>
                </a:cubicBezTo>
                <a:cubicBezTo>
                  <a:pt x="295" y="38"/>
                  <a:pt x="295" y="38"/>
                  <a:pt x="296" y="38"/>
                </a:cubicBezTo>
                <a:cubicBezTo>
                  <a:pt x="297" y="38"/>
                  <a:pt x="297" y="38"/>
                  <a:pt x="298" y="36"/>
                </a:cubicBezTo>
                <a:cubicBezTo>
                  <a:pt x="299" y="36"/>
                  <a:pt x="299" y="36"/>
                  <a:pt x="299" y="35"/>
                </a:cubicBezTo>
                <a:cubicBezTo>
                  <a:pt x="300" y="35"/>
                  <a:pt x="301" y="34"/>
                  <a:pt x="301" y="34"/>
                </a:cubicBezTo>
                <a:cubicBezTo>
                  <a:pt x="300" y="34"/>
                  <a:pt x="300" y="34"/>
                  <a:pt x="298" y="34"/>
                </a:cubicBezTo>
                <a:cubicBezTo>
                  <a:pt x="297" y="34"/>
                  <a:pt x="297" y="34"/>
                  <a:pt x="296" y="34"/>
                </a:cubicBezTo>
                <a:cubicBezTo>
                  <a:pt x="297" y="34"/>
                  <a:pt x="297" y="34"/>
                  <a:pt x="299" y="33"/>
                </a:cubicBezTo>
                <a:cubicBezTo>
                  <a:pt x="299" y="33"/>
                  <a:pt x="299" y="32"/>
                  <a:pt x="299" y="32"/>
                </a:cubicBezTo>
                <a:cubicBezTo>
                  <a:pt x="300" y="32"/>
                  <a:pt x="300" y="32"/>
                  <a:pt x="300" y="32"/>
                </a:cubicBezTo>
                <a:cubicBezTo>
                  <a:pt x="301" y="32"/>
                  <a:pt x="301" y="32"/>
                  <a:pt x="302" y="32"/>
                </a:cubicBezTo>
                <a:cubicBezTo>
                  <a:pt x="301" y="32"/>
                  <a:pt x="301" y="33"/>
                  <a:pt x="300" y="33"/>
                </a:cubicBezTo>
                <a:cubicBezTo>
                  <a:pt x="300" y="33"/>
                  <a:pt x="301" y="33"/>
                  <a:pt x="302" y="33"/>
                </a:cubicBezTo>
                <a:cubicBezTo>
                  <a:pt x="303" y="33"/>
                  <a:pt x="303" y="32"/>
                  <a:pt x="304" y="32"/>
                </a:cubicBezTo>
                <a:cubicBezTo>
                  <a:pt x="304" y="32"/>
                  <a:pt x="304" y="32"/>
                  <a:pt x="305" y="33"/>
                </a:cubicBezTo>
                <a:cubicBezTo>
                  <a:pt x="308" y="32"/>
                  <a:pt x="309" y="31"/>
                  <a:pt x="309" y="30"/>
                </a:cubicBezTo>
                <a:cubicBezTo>
                  <a:pt x="308" y="30"/>
                  <a:pt x="307" y="30"/>
                  <a:pt x="307" y="30"/>
                </a:cubicBezTo>
                <a:cubicBezTo>
                  <a:pt x="307" y="30"/>
                  <a:pt x="307" y="30"/>
                  <a:pt x="311" y="29"/>
                </a:cubicBezTo>
                <a:cubicBezTo>
                  <a:pt x="311" y="29"/>
                  <a:pt x="312" y="29"/>
                  <a:pt x="313" y="29"/>
                </a:cubicBezTo>
                <a:cubicBezTo>
                  <a:pt x="313" y="29"/>
                  <a:pt x="313" y="29"/>
                  <a:pt x="313" y="29"/>
                </a:cubicBezTo>
                <a:cubicBezTo>
                  <a:pt x="314" y="29"/>
                  <a:pt x="315" y="28"/>
                  <a:pt x="315" y="28"/>
                </a:cubicBezTo>
                <a:cubicBezTo>
                  <a:pt x="315" y="27"/>
                  <a:pt x="315" y="27"/>
                  <a:pt x="315" y="27"/>
                </a:cubicBezTo>
                <a:cubicBezTo>
                  <a:pt x="316" y="26"/>
                  <a:pt x="316" y="26"/>
                  <a:pt x="318" y="24"/>
                </a:cubicBezTo>
                <a:cubicBezTo>
                  <a:pt x="318" y="24"/>
                  <a:pt x="319" y="24"/>
                  <a:pt x="320" y="24"/>
                </a:cubicBezTo>
                <a:cubicBezTo>
                  <a:pt x="320" y="24"/>
                  <a:pt x="321" y="23"/>
                  <a:pt x="322" y="22"/>
                </a:cubicBezTo>
                <a:cubicBezTo>
                  <a:pt x="322" y="22"/>
                  <a:pt x="323" y="21"/>
                  <a:pt x="324" y="20"/>
                </a:cubicBezTo>
                <a:cubicBezTo>
                  <a:pt x="323" y="20"/>
                  <a:pt x="323" y="20"/>
                  <a:pt x="322" y="20"/>
                </a:cubicBezTo>
                <a:cubicBezTo>
                  <a:pt x="323" y="20"/>
                  <a:pt x="323" y="20"/>
                  <a:pt x="323" y="19"/>
                </a:cubicBezTo>
                <a:cubicBezTo>
                  <a:pt x="323" y="19"/>
                  <a:pt x="323" y="19"/>
                  <a:pt x="323" y="19"/>
                </a:cubicBezTo>
                <a:cubicBezTo>
                  <a:pt x="324" y="19"/>
                  <a:pt x="324" y="19"/>
                  <a:pt x="324" y="19"/>
                </a:cubicBezTo>
                <a:cubicBezTo>
                  <a:pt x="325" y="18"/>
                  <a:pt x="325" y="18"/>
                  <a:pt x="327" y="18"/>
                </a:cubicBezTo>
                <a:cubicBezTo>
                  <a:pt x="327" y="18"/>
                  <a:pt x="327" y="18"/>
                  <a:pt x="328" y="19"/>
                </a:cubicBezTo>
                <a:cubicBezTo>
                  <a:pt x="327" y="19"/>
                  <a:pt x="327" y="19"/>
                  <a:pt x="327" y="19"/>
                </a:cubicBezTo>
                <a:cubicBezTo>
                  <a:pt x="325" y="20"/>
                  <a:pt x="325" y="20"/>
                  <a:pt x="324" y="21"/>
                </a:cubicBezTo>
                <a:cubicBezTo>
                  <a:pt x="324" y="21"/>
                  <a:pt x="324" y="21"/>
                  <a:pt x="324" y="21"/>
                </a:cubicBezTo>
                <a:cubicBezTo>
                  <a:pt x="326" y="20"/>
                  <a:pt x="327" y="19"/>
                  <a:pt x="330" y="18"/>
                </a:cubicBezTo>
                <a:cubicBezTo>
                  <a:pt x="330" y="18"/>
                  <a:pt x="330" y="17"/>
                  <a:pt x="331" y="17"/>
                </a:cubicBezTo>
                <a:cubicBezTo>
                  <a:pt x="331" y="17"/>
                  <a:pt x="331" y="17"/>
                  <a:pt x="331" y="16"/>
                </a:cubicBezTo>
                <a:cubicBezTo>
                  <a:pt x="331" y="16"/>
                  <a:pt x="330" y="16"/>
                  <a:pt x="330" y="16"/>
                </a:cubicBezTo>
                <a:cubicBezTo>
                  <a:pt x="330" y="16"/>
                  <a:pt x="330" y="16"/>
                  <a:pt x="329" y="16"/>
                </a:cubicBezTo>
                <a:cubicBezTo>
                  <a:pt x="330" y="16"/>
                  <a:pt x="330" y="16"/>
                  <a:pt x="331" y="15"/>
                </a:cubicBezTo>
                <a:cubicBezTo>
                  <a:pt x="332" y="15"/>
                  <a:pt x="332" y="15"/>
                  <a:pt x="332" y="15"/>
                </a:cubicBezTo>
                <a:cubicBezTo>
                  <a:pt x="333" y="15"/>
                  <a:pt x="333" y="15"/>
                  <a:pt x="334" y="14"/>
                </a:cubicBezTo>
                <a:cubicBezTo>
                  <a:pt x="333" y="14"/>
                  <a:pt x="333" y="14"/>
                  <a:pt x="330" y="15"/>
                </a:cubicBezTo>
                <a:cubicBezTo>
                  <a:pt x="331" y="14"/>
                  <a:pt x="332" y="14"/>
                  <a:pt x="333" y="13"/>
                </a:cubicBezTo>
                <a:cubicBezTo>
                  <a:pt x="333" y="13"/>
                  <a:pt x="333" y="13"/>
                  <a:pt x="338" y="11"/>
                </a:cubicBezTo>
                <a:cubicBezTo>
                  <a:pt x="339" y="11"/>
                  <a:pt x="339" y="11"/>
                  <a:pt x="339" y="11"/>
                </a:cubicBezTo>
                <a:cubicBezTo>
                  <a:pt x="340" y="10"/>
                  <a:pt x="340" y="10"/>
                  <a:pt x="342" y="10"/>
                </a:cubicBezTo>
                <a:cubicBezTo>
                  <a:pt x="342" y="10"/>
                  <a:pt x="342" y="10"/>
                  <a:pt x="343" y="10"/>
                </a:cubicBezTo>
                <a:cubicBezTo>
                  <a:pt x="343" y="10"/>
                  <a:pt x="346" y="8"/>
                  <a:pt x="353" y="6"/>
                </a:cubicBezTo>
                <a:cubicBezTo>
                  <a:pt x="354" y="6"/>
                  <a:pt x="354" y="6"/>
                  <a:pt x="354" y="6"/>
                </a:cubicBezTo>
                <a:cubicBezTo>
                  <a:pt x="354" y="6"/>
                  <a:pt x="353" y="6"/>
                  <a:pt x="352" y="6"/>
                </a:cubicBezTo>
                <a:cubicBezTo>
                  <a:pt x="352" y="6"/>
                  <a:pt x="352" y="6"/>
                  <a:pt x="352" y="6"/>
                </a:cubicBezTo>
                <a:cubicBezTo>
                  <a:pt x="353" y="6"/>
                  <a:pt x="354" y="6"/>
                  <a:pt x="354" y="6"/>
                </a:cubicBezTo>
                <a:cubicBezTo>
                  <a:pt x="355" y="6"/>
                  <a:pt x="355" y="6"/>
                  <a:pt x="355" y="6"/>
                </a:cubicBezTo>
                <a:cubicBezTo>
                  <a:pt x="356" y="5"/>
                  <a:pt x="358" y="5"/>
                  <a:pt x="359" y="5"/>
                </a:cubicBezTo>
                <a:cubicBezTo>
                  <a:pt x="359" y="5"/>
                  <a:pt x="359" y="5"/>
                  <a:pt x="360" y="5"/>
                </a:cubicBezTo>
                <a:cubicBezTo>
                  <a:pt x="361" y="5"/>
                  <a:pt x="361" y="5"/>
                  <a:pt x="363" y="4"/>
                </a:cubicBezTo>
                <a:moveTo>
                  <a:pt x="346" y="1"/>
                </a:moveTo>
                <a:cubicBezTo>
                  <a:pt x="347" y="1"/>
                  <a:pt x="348" y="1"/>
                  <a:pt x="349" y="1"/>
                </a:cubicBezTo>
                <a:cubicBezTo>
                  <a:pt x="347" y="1"/>
                  <a:pt x="347" y="1"/>
                  <a:pt x="347" y="1"/>
                </a:cubicBezTo>
                <a:cubicBezTo>
                  <a:pt x="348" y="1"/>
                  <a:pt x="348" y="1"/>
                  <a:pt x="348" y="1"/>
                </a:cubicBezTo>
                <a:cubicBezTo>
                  <a:pt x="351" y="0"/>
                  <a:pt x="351" y="0"/>
                  <a:pt x="351" y="0"/>
                </a:cubicBezTo>
                <a:cubicBezTo>
                  <a:pt x="354" y="0"/>
                  <a:pt x="354" y="0"/>
                  <a:pt x="354" y="0"/>
                </a:cubicBezTo>
                <a:cubicBezTo>
                  <a:pt x="352" y="0"/>
                  <a:pt x="352" y="0"/>
                  <a:pt x="352" y="0"/>
                </a:cubicBezTo>
                <a:cubicBezTo>
                  <a:pt x="352" y="0"/>
                  <a:pt x="352" y="0"/>
                  <a:pt x="352" y="0"/>
                </a:cubicBezTo>
                <a:cubicBezTo>
                  <a:pt x="350" y="0"/>
                  <a:pt x="350" y="0"/>
                  <a:pt x="350" y="0"/>
                </a:cubicBezTo>
                <a:cubicBezTo>
                  <a:pt x="353" y="0"/>
                  <a:pt x="353" y="0"/>
                  <a:pt x="353" y="0"/>
                </a:cubicBezTo>
                <a:cubicBezTo>
                  <a:pt x="353" y="0"/>
                  <a:pt x="353" y="0"/>
                  <a:pt x="353" y="0"/>
                </a:cubicBezTo>
                <a:cubicBezTo>
                  <a:pt x="353" y="0"/>
                  <a:pt x="354" y="0"/>
                  <a:pt x="355" y="0"/>
                </a:cubicBezTo>
                <a:cubicBezTo>
                  <a:pt x="355" y="0"/>
                  <a:pt x="356" y="0"/>
                  <a:pt x="356" y="0"/>
                </a:cubicBezTo>
                <a:cubicBezTo>
                  <a:pt x="355" y="0"/>
                  <a:pt x="353" y="0"/>
                  <a:pt x="352" y="0"/>
                </a:cubicBezTo>
                <a:cubicBezTo>
                  <a:pt x="353" y="0"/>
                  <a:pt x="353" y="0"/>
                  <a:pt x="354" y="0"/>
                </a:cubicBezTo>
                <a:cubicBezTo>
                  <a:pt x="353" y="0"/>
                  <a:pt x="352" y="0"/>
                  <a:pt x="351" y="0"/>
                </a:cubicBezTo>
                <a:cubicBezTo>
                  <a:pt x="352" y="0"/>
                  <a:pt x="353" y="0"/>
                  <a:pt x="355" y="0"/>
                </a:cubicBezTo>
                <a:cubicBezTo>
                  <a:pt x="355" y="0"/>
                  <a:pt x="355" y="0"/>
                  <a:pt x="355" y="0"/>
                </a:cubicBezTo>
                <a:cubicBezTo>
                  <a:pt x="354" y="0"/>
                  <a:pt x="352" y="0"/>
                  <a:pt x="349" y="0"/>
                </a:cubicBezTo>
                <a:cubicBezTo>
                  <a:pt x="349" y="0"/>
                  <a:pt x="349" y="0"/>
                  <a:pt x="349" y="0"/>
                </a:cubicBezTo>
                <a:cubicBezTo>
                  <a:pt x="350" y="0"/>
                  <a:pt x="351" y="0"/>
                  <a:pt x="352" y="0"/>
                </a:cubicBezTo>
                <a:cubicBezTo>
                  <a:pt x="352" y="0"/>
                  <a:pt x="352" y="0"/>
                  <a:pt x="352" y="0"/>
                </a:cubicBezTo>
                <a:cubicBezTo>
                  <a:pt x="349" y="0"/>
                  <a:pt x="349" y="0"/>
                  <a:pt x="349" y="0"/>
                </a:cubicBezTo>
                <a:cubicBezTo>
                  <a:pt x="349" y="0"/>
                  <a:pt x="349" y="0"/>
                  <a:pt x="349" y="0"/>
                </a:cubicBezTo>
                <a:cubicBezTo>
                  <a:pt x="350" y="0"/>
                  <a:pt x="350" y="0"/>
                  <a:pt x="350" y="0"/>
                </a:cubicBezTo>
                <a:cubicBezTo>
                  <a:pt x="349" y="0"/>
                  <a:pt x="348" y="0"/>
                  <a:pt x="347" y="0"/>
                </a:cubicBezTo>
                <a:cubicBezTo>
                  <a:pt x="344" y="0"/>
                  <a:pt x="344" y="0"/>
                  <a:pt x="344" y="0"/>
                </a:cubicBezTo>
                <a:cubicBezTo>
                  <a:pt x="344" y="0"/>
                  <a:pt x="344" y="0"/>
                  <a:pt x="344" y="0"/>
                </a:cubicBezTo>
                <a:cubicBezTo>
                  <a:pt x="341" y="1"/>
                  <a:pt x="339" y="1"/>
                  <a:pt x="336" y="1"/>
                </a:cubicBezTo>
                <a:cubicBezTo>
                  <a:pt x="337" y="1"/>
                  <a:pt x="339" y="1"/>
                  <a:pt x="340" y="1"/>
                </a:cubicBezTo>
                <a:cubicBezTo>
                  <a:pt x="340" y="1"/>
                  <a:pt x="340" y="1"/>
                  <a:pt x="340" y="1"/>
                </a:cubicBezTo>
                <a:cubicBezTo>
                  <a:pt x="341" y="1"/>
                  <a:pt x="343" y="1"/>
                  <a:pt x="345" y="0"/>
                </a:cubicBezTo>
                <a:cubicBezTo>
                  <a:pt x="344" y="0"/>
                  <a:pt x="344" y="0"/>
                  <a:pt x="344" y="0"/>
                </a:cubicBezTo>
                <a:cubicBezTo>
                  <a:pt x="346" y="0"/>
                  <a:pt x="346" y="0"/>
                  <a:pt x="346" y="0"/>
                </a:cubicBezTo>
                <a:cubicBezTo>
                  <a:pt x="346" y="0"/>
                  <a:pt x="346" y="0"/>
                  <a:pt x="346" y="0"/>
                </a:cubicBezTo>
                <a:cubicBezTo>
                  <a:pt x="343" y="0"/>
                  <a:pt x="341" y="1"/>
                  <a:pt x="339" y="1"/>
                </a:cubicBezTo>
                <a:cubicBezTo>
                  <a:pt x="339" y="1"/>
                  <a:pt x="339" y="1"/>
                  <a:pt x="339" y="1"/>
                </a:cubicBezTo>
                <a:cubicBezTo>
                  <a:pt x="341" y="1"/>
                  <a:pt x="341" y="1"/>
                  <a:pt x="341" y="1"/>
                </a:cubicBezTo>
                <a:cubicBezTo>
                  <a:pt x="341" y="1"/>
                  <a:pt x="341" y="1"/>
                  <a:pt x="341" y="1"/>
                </a:cubicBezTo>
                <a:cubicBezTo>
                  <a:pt x="341" y="1"/>
                  <a:pt x="341" y="1"/>
                  <a:pt x="337" y="1"/>
                </a:cubicBezTo>
                <a:cubicBezTo>
                  <a:pt x="337" y="1"/>
                  <a:pt x="337" y="1"/>
                  <a:pt x="337" y="1"/>
                </a:cubicBezTo>
                <a:cubicBezTo>
                  <a:pt x="337" y="1"/>
                  <a:pt x="337" y="1"/>
                  <a:pt x="337" y="1"/>
                </a:cubicBezTo>
                <a:cubicBezTo>
                  <a:pt x="335" y="1"/>
                  <a:pt x="335" y="1"/>
                  <a:pt x="335" y="1"/>
                </a:cubicBezTo>
                <a:cubicBezTo>
                  <a:pt x="335" y="1"/>
                  <a:pt x="335" y="1"/>
                  <a:pt x="335" y="1"/>
                </a:cubicBezTo>
                <a:cubicBezTo>
                  <a:pt x="332" y="1"/>
                  <a:pt x="332" y="1"/>
                  <a:pt x="332" y="1"/>
                </a:cubicBezTo>
                <a:cubicBezTo>
                  <a:pt x="332" y="1"/>
                  <a:pt x="332" y="1"/>
                  <a:pt x="332" y="1"/>
                </a:cubicBezTo>
                <a:cubicBezTo>
                  <a:pt x="331" y="2"/>
                  <a:pt x="331" y="2"/>
                  <a:pt x="331" y="2"/>
                </a:cubicBezTo>
                <a:cubicBezTo>
                  <a:pt x="327" y="2"/>
                  <a:pt x="327" y="2"/>
                  <a:pt x="327" y="2"/>
                </a:cubicBezTo>
                <a:cubicBezTo>
                  <a:pt x="321" y="3"/>
                  <a:pt x="321" y="3"/>
                  <a:pt x="320" y="3"/>
                </a:cubicBezTo>
                <a:cubicBezTo>
                  <a:pt x="324" y="2"/>
                  <a:pt x="324" y="2"/>
                  <a:pt x="324" y="2"/>
                </a:cubicBezTo>
                <a:cubicBezTo>
                  <a:pt x="326" y="2"/>
                  <a:pt x="326" y="2"/>
                  <a:pt x="326" y="2"/>
                </a:cubicBezTo>
                <a:cubicBezTo>
                  <a:pt x="327" y="2"/>
                  <a:pt x="327" y="2"/>
                  <a:pt x="327" y="2"/>
                </a:cubicBezTo>
                <a:cubicBezTo>
                  <a:pt x="324" y="2"/>
                  <a:pt x="324" y="2"/>
                  <a:pt x="324" y="2"/>
                </a:cubicBezTo>
                <a:cubicBezTo>
                  <a:pt x="320" y="3"/>
                  <a:pt x="320" y="3"/>
                  <a:pt x="320" y="3"/>
                </a:cubicBezTo>
                <a:cubicBezTo>
                  <a:pt x="316" y="4"/>
                  <a:pt x="316" y="4"/>
                  <a:pt x="316" y="4"/>
                </a:cubicBezTo>
                <a:cubicBezTo>
                  <a:pt x="317" y="4"/>
                  <a:pt x="317" y="4"/>
                  <a:pt x="317" y="4"/>
                </a:cubicBezTo>
                <a:cubicBezTo>
                  <a:pt x="316" y="4"/>
                  <a:pt x="316" y="4"/>
                  <a:pt x="316" y="4"/>
                </a:cubicBezTo>
                <a:cubicBezTo>
                  <a:pt x="318" y="3"/>
                  <a:pt x="319" y="3"/>
                  <a:pt x="321" y="3"/>
                </a:cubicBezTo>
                <a:cubicBezTo>
                  <a:pt x="320" y="3"/>
                  <a:pt x="320" y="3"/>
                  <a:pt x="320" y="3"/>
                </a:cubicBezTo>
                <a:cubicBezTo>
                  <a:pt x="320" y="3"/>
                  <a:pt x="320" y="3"/>
                  <a:pt x="320" y="3"/>
                </a:cubicBezTo>
                <a:cubicBezTo>
                  <a:pt x="323" y="3"/>
                  <a:pt x="323" y="3"/>
                  <a:pt x="323" y="3"/>
                </a:cubicBezTo>
                <a:cubicBezTo>
                  <a:pt x="326" y="2"/>
                  <a:pt x="326" y="2"/>
                  <a:pt x="326" y="2"/>
                </a:cubicBezTo>
                <a:cubicBezTo>
                  <a:pt x="328" y="2"/>
                  <a:pt x="329" y="2"/>
                  <a:pt x="331" y="2"/>
                </a:cubicBezTo>
                <a:cubicBezTo>
                  <a:pt x="330" y="2"/>
                  <a:pt x="330" y="2"/>
                  <a:pt x="330" y="2"/>
                </a:cubicBezTo>
                <a:cubicBezTo>
                  <a:pt x="330" y="2"/>
                  <a:pt x="330" y="2"/>
                  <a:pt x="330" y="2"/>
                </a:cubicBezTo>
                <a:cubicBezTo>
                  <a:pt x="328" y="2"/>
                  <a:pt x="326" y="3"/>
                  <a:pt x="324" y="3"/>
                </a:cubicBezTo>
                <a:cubicBezTo>
                  <a:pt x="324" y="3"/>
                  <a:pt x="324" y="3"/>
                  <a:pt x="324" y="3"/>
                </a:cubicBezTo>
                <a:cubicBezTo>
                  <a:pt x="323" y="3"/>
                  <a:pt x="323" y="3"/>
                  <a:pt x="323" y="3"/>
                </a:cubicBezTo>
                <a:cubicBezTo>
                  <a:pt x="323" y="3"/>
                  <a:pt x="323" y="3"/>
                  <a:pt x="323" y="3"/>
                </a:cubicBezTo>
                <a:cubicBezTo>
                  <a:pt x="321" y="3"/>
                  <a:pt x="321" y="3"/>
                  <a:pt x="321" y="3"/>
                </a:cubicBezTo>
                <a:cubicBezTo>
                  <a:pt x="321" y="3"/>
                  <a:pt x="321" y="3"/>
                  <a:pt x="321" y="3"/>
                </a:cubicBezTo>
                <a:cubicBezTo>
                  <a:pt x="320" y="3"/>
                  <a:pt x="320" y="3"/>
                  <a:pt x="320" y="3"/>
                </a:cubicBezTo>
                <a:cubicBezTo>
                  <a:pt x="319" y="3"/>
                  <a:pt x="319" y="3"/>
                  <a:pt x="319" y="3"/>
                </a:cubicBezTo>
                <a:cubicBezTo>
                  <a:pt x="318" y="3"/>
                  <a:pt x="317" y="4"/>
                  <a:pt x="317" y="4"/>
                </a:cubicBezTo>
                <a:cubicBezTo>
                  <a:pt x="317" y="4"/>
                  <a:pt x="317" y="4"/>
                  <a:pt x="317" y="4"/>
                </a:cubicBezTo>
                <a:cubicBezTo>
                  <a:pt x="316" y="4"/>
                  <a:pt x="316" y="4"/>
                  <a:pt x="316" y="4"/>
                </a:cubicBezTo>
                <a:cubicBezTo>
                  <a:pt x="315" y="4"/>
                  <a:pt x="314" y="4"/>
                  <a:pt x="313" y="4"/>
                </a:cubicBezTo>
                <a:cubicBezTo>
                  <a:pt x="312" y="4"/>
                  <a:pt x="312" y="4"/>
                  <a:pt x="312" y="4"/>
                </a:cubicBezTo>
                <a:cubicBezTo>
                  <a:pt x="310" y="5"/>
                  <a:pt x="310" y="5"/>
                  <a:pt x="310" y="5"/>
                </a:cubicBezTo>
                <a:cubicBezTo>
                  <a:pt x="307" y="5"/>
                  <a:pt x="307" y="5"/>
                  <a:pt x="307" y="5"/>
                </a:cubicBezTo>
                <a:cubicBezTo>
                  <a:pt x="306" y="5"/>
                  <a:pt x="306" y="5"/>
                  <a:pt x="306" y="5"/>
                </a:cubicBezTo>
                <a:cubicBezTo>
                  <a:pt x="306" y="6"/>
                  <a:pt x="306" y="6"/>
                  <a:pt x="306" y="6"/>
                </a:cubicBezTo>
                <a:cubicBezTo>
                  <a:pt x="308" y="4"/>
                  <a:pt x="311" y="5"/>
                  <a:pt x="314" y="4"/>
                </a:cubicBezTo>
                <a:cubicBezTo>
                  <a:pt x="315" y="4"/>
                  <a:pt x="315" y="4"/>
                  <a:pt x="315" y="4"/>
                </a:cubicBezTo>
                <a:cubicBezTo>
                  <a:pt x="312" y="4"/>
                  <a:pt x="312" y="4"/>
                  <a:pt x="312" y="4"/>
                </a:cubicBezTo>
                <a:cubicBezTo>
                  <a:pt x="309" y="5"/>
                  <a:pt x="309" y="5"/>
                  <a:pt x="309" y="5"/>
                </a:cubicBezTo>
                <a:cubicBezTo>
                  <a:pt x="305" y="5"/>
                  <a:pt x="305" y="5"/>
                  <a:pt x="305" y="5"/>
                </a:cubicBezTo>
                <a:cubicBezTo>
                  <a:pt x="300" y="6"/>
                  <a:pt x="300" y="6"/>
                  <a:pt x="300" y="6"/>
                </a:cubicBezTo>
                <a:cubicBezTo>
                  <a:pt x="298" y="7"/>
                  <a:pt x="298" y="7"/>
                  <a:pt x="298" y="7"/>
                </a:cubicBezTo>
                <a:cubicBezTo>
                  <a:pt x="297" y="7"/>
                  <a:pt x="296" y="7"/>
                  <a:pt x="294" y="8"/>
                </a:cubicBezTo>
                <a:cubicBezTo>
                  <a:pt x="293" y="8"/>
                  <a:pt x="292" y="8"/>
                  <a:pt x="291" y="9"/>
                </a:cubicBezTo>
                <a:cubicBezTo>
                  <a:pt x="296" y="7"/>
                  <a:pt x="296" y="7"/>
                  <a:pt x="296" y="7"/>
                </a:cubicBezTo>
                <a:cubicBezTo>
                  <a:pt x="297" y="7"/>
                  <a:pt x="297" y="7"/>
                  <a:pt x="297" y="7"/>
                </a:cubicBezTo>
                <a:cubicBezTo>
                  <a:pt x="296" y="7"/>
                  <a:pt x="296" y="7"/>
                  <a:pt x="296" y="7"/>
                </a:cubicBezTo>
                <a:cubicBezTo>
                  <a:pt x="295" y="7"/>
                  <a:pt x="295" y="7"/>
                  <a:pt x="295" y="7"/>
                </a:cubicBezTo>
                <a:cubicBezTo>
                  <a:pt x="293" y="8"/>
                  <a:pt x="293" y="8"/>
                  <a:pt x="293" y="8"/>
                </a:cubicBezTo>
                <a:cubicBezTo>
                  <a:pt x="292" y="8"/>
                  <a:pt x="291" y="8"/>
                  <a:pt x="290" y="9"/>
                </a:cubicBezTo>
                <a:cubicBezTo>
                  <a:pt x="287" y="9"/>
                  <a:pt x="287" y="9"/>
                  <a:pt x="287" y="9"/>
                </a:cubicBezTo>
                <a:cubicBezTo>
                  <a:pt x="286" y="9"/>
                  <a:pt x="286" y="9"/>
                  <a:pt x="286" y="9"/>
                </a:cubicBezTo>
                <a:cubicBezTo>
                  <a:pt x="286" y="9"/>
                  <a:pt x="286" y="9"/>
                  <a:pt x="286" y="9"/>
                </a:cubicBezTo>
                <a:cubicBezTo>
                  <a:pt x="287" y="9"/>
                  <a:pt x="287" y="9"/>
                  <a:pt x="287" y="9"/>
                </a:cubicBezTo>
                <a:cubicBezTo>
                  <a:pt x="284" y="10"/>
                  <a:pt x="284" y="10"/>
                  <a:pt x="284" y="10"/>
                </a:cubicBezTo>
                <a:cubicBezTo>
                  <a:pt x="281" y="11"/>
                  <a:pt x="281" y="11"/>
                  <a:pt x="281" y="11"/>
                </a:cubicBezTo>
                <a:cubicBezTo>
                  <a:pt x="281" y="11"/>
                  <a:pt x="281" y="11"/>
                  <a:pt x="281" y="11"/>
                </a:cubicBezTo>
                <a:cubicBezTo>
                  <a:pt x="282" y="11"/>
                  <a:pt x="284" y="10"/>
                  <a:pt x="285" y="10"/>
                </a:cubicBezTo>
                <a:cubicBezTo>
                  <a:pt x="282" y="11"/>
                  <a:pt x="282" y="11"/>
                  <a:pt x="282" y="11"/>
                </a:cubicBezTo>
                <a:cubicBezTo>
                  <a:pt x="278" y="11"/>
                  <a:pt x="278" y="11"/>
                  <a:pt x="278" y="11"/>
                </a:cubicBezTo>
                <a:cubicBezTo>
                  <a:pt x="278" y="12"/>
                  <a:pt x="278" y="12"/>
                  <a:pt x="278" y="12"/>
                </a:cubicBezTo>
                <a:cubicBezTo>
                  <a:pt x="280" y="11"/>
                  <a:pt x="282" y="11"/>
                  <a:pt x="283" y="10"/>
                </a:cubicBezTo>
                <a:cubicBezTo>
                  <a:pt x="280" y="11"/>
                  <a:pt x="277" y="12"/>
                  <a:pt x="274" y="12"/>
                </a:cubicBezTo>
                <a:cubicBezTo>
                  <a:pt x="271" y="13"/>
                  <a:pt x="271" y="13"/>
                  <a:pt x="271" y="13"/>
                </a:cubicBezTo>
                <a:cubicBezTo>
                  <a:pt x="267" y="14"/>
                  <a:pt x="267" y="14"/>
                  <a:pt x="267" y="14"/>
                </a:cubicBezTo>
                <a:cubicBezTo>
                  <a:pt x="265" y="15"/>
                  <a:pt x="265" y="15"/>
                  <a:pt x="265" y="15"/>
                </a:cubicBezTo>
                <a:cubicBezTo>
                  <a:pt x="265" y="15"/>
                  <a:pt x="266" y="15"/>
                  <a:pt x="267" y="15"/>
                </a:cubicBezTo>
                <a:cubicBezTo>
                  <a:pt x="266" y="15"/>
                  <a:pt x="265" y="15"/>
                  <a:pt x="265" y="15"/>
                </a:cubicBezTo>
                <a:cubicBezTo>
                  <a:pt x="266" y="15"/>
                  <a:pt x="267" y="15"/>
                  <a:pt x="267" y="14"/>
                </a:cubicBezTo>
                <a:cubicBezTo>
                  <a:pt x="266" y="15"/>
                  <a:pt x="266" y="15"/>
                  <a:pt x="266" y="15"/>
                </a:cubicBezTo>
                <a:cubicBezTo>
                  <a:pt x="266" y="15"/>
                  <a:pt x="266" y="15"/>
                  <a:pt x="267" y="15"/>
                </a:cubicBezTo>
                <a:cubicBezTo>
                  <a:pt x="267" y="15"/>
                  <a:pt x="267" y="15"/>
                  <a:pt x="267" y="15"/>
                </a:cubicBezTo>
                <a:cubicBezTo>
                  <a:pt x="264" y="16"/>
                  <a:pt x="264" y="16"/>
                  <a:pt x="263" y="16"/>
                </a:cubicBezTo>
                <a:cubicBezTo>
                  <a:pt x="264" y="16"/>
                  <a:pt x="264" y="16"/>
                  <a:pt x="264" y="16"/>
                </a:cubicBezTo>
                <a:cubicBezTo>
                  <a:pt x="264" y="16"/>
                  <a:pt x="264" y="16"/>
                  <a:pt x="264" y="16"/>
                </a:cubicBezTo>
                <a:cubicBezTo>
                  <a:pt x="268" y="15"/>
                  <a:pt x="268" y="15"/>
                  <a:pt x="271" y="14"/>
                </a:cubicBezTo>
                <a:cubicBezTo>
                  <a:pt x="274" y="13"/>
                  <a:pt x="274" y="13"/>
                  <a:pt x="274" y="13"/>
                </a:cubicBezTo>
                <a:cubicBezTo>
                  <a:pt x="272" y="14"/>
                  <a:pt x="272" y="14"/>
                  <a:pt x="272" y="14"/>
                </a:cubicBezTo>
                <a:cubicBezTo>
                  <a:pt x="276" y="12"/>
                  <a:pt x="276" y="12"/>
                  <a:pt x="276" y="12"/>
                </a:cubicBezTo>
                <a:cubicBezTo>
                  <a:pt x="277" y="12"/>
                  <a:pt x="277" y="12"/>
                  <a:pt x="277" y="12"/>
                </a:cubicBezTo>
                <a:cubicBezTo>
                  <a:pt x="281" y="11"/>
                  <a:pt x="281" y="11"/>
                  <a:pt x="281" y="11"/>
                </a:cubicBezTo>
                <a:cubicBezTo>
                  <a:pt x="285" y="10"/>
                  <a:pt x="285" y="10"/>
                  <a:pt x="285" y="10"/>
                </a:cubicBezTo>
                <a:cubicBezTo>
                  <a:pt x="285" y="10"/>
                  <a:pt x="285" y="10"/>
                  <a:pt x="285" y="10"/>
                </a:cubicBezTo>
                <a:cubicBezTo>
                  <a:pt x="285" y="10"/>
                  <a:pt x="285" y="10"/>
                  <a:pt x="285" y="10"/>
                </a:cubicBezTo>
                <a:cubicBezTo>
                  <a:pt x="288" y="10"/>
                  <a:pt x="291" y="9"/>
                  <a:pt x="293" y="8"/>
                </a:cubicBezTo>
                <a:cubicBezTo>
                  <a:pt x="294" y="8"/>
                  <a:pt x="294" y="8"/>
                  <a:pt x="294" y="8"/>
                </a:cubicBezTo>
                <a:cubicBezTo>
                  <a:pt x="294" y="8"/>
                  <a:pt x="299" y="7"/>
                  <a:pt x="300" y="7"/>
                </a:cubicBezTo>
                <a:cubicBezTo>
                  <a:pt x="297" y="7"/>
                  <a:pt x="297" y="7"/>
                  <a:pt x="297" y="7"/>
                </a:cubicBezTo>
                <a:cubicBezTo>
                  <a:pt x="296" y="8"/>
                  <a:pt x="296" y="8"/>
                  <a:pt x="296" y="8"/>
                </a:cubicBezTo>
                <a:cubicBezTo>
                  <a:pt x="299" y="7"/>
                  <a:pt x="299" y="7"/>
                  <a:pt x="299" y="7"/>
                </a:cubicBezTo>
                <a:cubicBezTo>
                  <a:pt x="300" y="7"/>
                  <a:pt x="302" y="6"/>
                  <a:pt x="304" y="6"/>
                </a:cubicBezTo>
                <a:cubicBezTo>
                  <a:pt x="304" y="6"/>
                  <a:pt x="304" y="6"/>
                  <a:pt x="304" y="6"/>
                </a:cubicBezTo>
                <a:cubicBezTo>
                  <a:pt x="302" y="7"/>
                  <a:pt x="302" y="7"/>
                  <a:pt x="302" y="7"/>
                </a:cubicBezTo>
                <a:cubicBezTo>
                  <a:pt x="301" y="7"/>
                  <a:pt x="301" y="7"/>
                  <a:pt x="301" y="7"/>
                </a:cubicBezTo>
                <a:cubicBezTo>
                  <a:pt x="302" y="7"/>
                  <a:pt x="304" y="6"/>
                  <a:pt x="305" y="6"/>
                </a:cubicBezTo>
                <a:cubicBezTo>
                  <a:pt x="309" y="5"/>
                  <a:pt x="309" y="5"/>
                  <a:pt x="309" y="5"/>
                </a:cubicBezTo>
                <a:cubicBezTo>
                  <a:pt x="309" y="5"/>
                  <a:pt x="309" y="5"/>
                  <a:pt x="309" y="5"/>
                </a:cubicBezTo>
                <a:cubicBezTo>
                  <a:pt x="307" y="6"/>
                  <a:pt x="307" y="6"/>
                  <a:pt x="307" y="6"/>
                </a:cubicBezTo>
                <a:cubicBezTo>
                  <a:pt x="307" y="6"/>
                  <a:pt x="307" y="6"/>
                  <a:pt x="307" y="6"/>
                </a:cubicBezTo>
                <a:cubicBezTo>
                  <a:pt x="309" y="6"/>
                  <a:pt x="309" y="6"/>
                  <a:pt x="309" y="6"/>
                </a:cubicBezTo>
                <a:cubicBezTo>
                  <a:pt x="314" y="5"/>
                  <a:pt x="314" y="5"/>
                  <a:pt x="314" y="5"/>
                </a:cubicBezTo>
                <a:cubicBezTo>
                  <a:pt x="315" y="4"/>
                  <a:pt x="315" y="4"/>
                  <a:pt x="315" y="4"/>
                </a:cubicBezTo>
                <a:cubicBezTo>
                  <a:pt x="315" y="5"/>
                  <a:pt x="315" y="5"/>
                  <a:pt x="315" y="5"/>
                </a:cubicBezTo>
                <a:cubicBezTo>
                  <a:pt x="315" y="5"/>
                  <a:pt x="315" y="5"/>
                  <a:pt x="315" y="5"/>
                </a:cubicBezTo>
                <a:cubicBezTo>
                  <a:pt x="318" y="4"/>
                  <a:pt x="318" y="4"/>
                  <a:pt x="318" y="4"/>
                </a:cubicBezTo>
                <a:cubicBezTo>
                  <a:pt x="320" y="4"/>
                  <a:pt x="320" y="4"/>
                  <a:pt x="320" y="4"/>
                </a:cubicBezTo>
                <a:cubicBezTo>
                  <a:pt x="323" y="3"/>
                  <a:pt x="327" y="3"/>
                  <a:pt x="330" y="3"/>
                </a:cubicBezTo>
                <a:cubicBezTo>
                  <a:pt x="331" y="3"/>
                  <a:pt x="331" y="3"/>
                  <a:pt x="331" y="3"/>
                </a:cubicBezTo>
                <a:cubicBezTo>
                  <a:pt x="332" y="2"/>
                  <a:pt x="332" y="2"/>
                  <a:pt x="332" y="2"/>
                </a:cubicBezTo>
                <a:cubicBezTo>
                  <a:pt x="333" y="2"/>
                  <a:pt x="334" y="2"/>
                  <a:pt x="335" y="2"/>
                </a:cubicBezTo>
                <a:cubicBezTo>
                  <a:pt x="333" y="2"/>
                  <a:pt x="333" y="2"/>
                  <a:pt x="332" y="2"/>
                </a:cubicBezTo>
                <a:cubicBezTo>
                  <a:pt x="333" y="2"/>
                  <a:pt x="333" y="2"/>
                  <a:pt x="333" y="2"/>
                </a:cubicBezTo>
                <a:cubicBezTo>
                  <a:pt x="332" y="2"/>
                  <a:pt x="332" y="2"/>
                  <a:pt x="332" y="2"/>
                </a:cubicBezTo>
                <a:cubicBezTo>
                  <a:pt x="335" y="2"/>
                  <a:pt x="335" y="2"/>
                  <a:pt x="335" y="2"/>
                </a:cubicBezTo>
                <a:cubicBezTo>
                  <a:pt x="337" y="2"/>
                  <a:pt x="337" y="2"/>
                  <a:pt x="337" y="2"/>
                </a:cubicBezTo>
                <a:cubicBezTo>
                  <a:pt x="337" y="2"/>
                  <a:pt x="337" y="2"/>
                  <a:pt x="337" y="2"/>
                </a:cubicBezTo>
                <a:cubicBezTo>
                  <a:pt x="337" y="2"/>
                  <a:pt x="337" y="2"/>
                  <a:pt x="337" y="2"/>
                </a:cubicBezTo>
                <a:cubicBezTo>
                  <a:pt x="338" y="2"/>
                  <a:pt x="340" y="2"/>
                  <a:pt x="341" y="1"/>
                </a:cubicBezTo>
                <a:cubicBezTo>
                  <a:pt x="342" y="1"/>
                  <a:pt x="342" y="1"/>
                  <a:pt x="346" y="1"/>
                </a:cubicBezTo>
                <a:moveTo>
                  <a:pt x="300" y="6"/>
                </a:moveTo>
                <a:cubicBezTo>
                  <a:pt x="301" y="6"/>
                  <a:pt x="303" y="6"/>
                  <a:pt x="304" y="6"/>
                </a:cubicBezTo>
                <a:cubicBezTo>
                  <a:pt x="305" y="5"/>
                  <a:pt x="306" y="5"/>
                  <a:pt x="308" y="5"/>
                </a:cubicBezTo>
                <a:cubicBezTo>
                  <a:pt x="311" y="4"/>
                  <a:pt x="311" y="4"/>
                  <a:pt x="311" y="4"/>
                </a:cubicBezTo>
                <a:cubicBezTo>
                  <a:pt x="311" y="4"/>
                  <a:pt x="312" y="4"/>
                  <a:pt x="313" y="4"/>
                </a:cubicBezTo>
                <a:cubicBezTo>
                  <a:pt x="314" y="4"/>
                  <a:pt x="315" y="4"/>
                  <a:pt x="315" y="4"/>
                </a:cubicBezTo>
                <a:cubicBezTo>
                  <a:pt x="315" y="4"/>
                  <a:pt x="314" y="4"/>
                  <a:pt x="313" y="4"/>
                </a:cubicBezTo>
                <a:cubicBezTo>
                  <a:pt x="313" y="4"/>
                  <a:pt x="319" y="3"/>
                  <a:pt x="324" y="2"/>
                </a:cubicBezTo>
                <a:cubicBezTo>
                  <a:pt x="326" y="2"/>
                  <a:pt x="328" y="2"/>
                  <a:pt x="331" y="2"/>
                </a:cubicBezTo>
                <a:cubicBezTo>
                  <a:pt x="330" y="2"/>
                  <a:pt x="329" y="2"/>
                  <a:pt x="328" y="2"/>
                </a:cubicBezTo>
                <a:cubicBezTo>
                  <a:pt x="328" y="2"/>
                  <a:pt x="328" y="2"/>
                  <a:pt x="328" y="2"/>
                </a:cubicBezTo>
                <a:cubicBezTo>
                  <a:pt x="327" y="2"/>
                  <a:pt x="326" y="2"/>
                  <a:pt x="325" y="2"/>
                </a:cubicBezTo>
                <a:cubicBezTo>
                  <a:pt x="325" y="2"/>
                  <a:pt x="325" y="2"/>
                  <a:pt x="325" y="2"/>
                </a:cubicBezTo>
                <a:cubicBezTo>
                  <a:pt x="323" y="2"/>
                  <a:pt x="321" y="3"/>
                  <a:pt x="319" y="3"/>
                </a:cubicBezTo>
                <a:cubicBezTo>
                  <a:pt x="319" y="3"/>
                  <a:pt x="319" y="3"/>
                  <a:pt x="319" y="3"/>
                </a:cubicBezTo>
                <a:cubicBezTo>
                  <a:pt x="319" y="3"/>
                  <a:pt x="319" y="3"/>
                  <a:pt x="319" y="3"/>
                </a:cubicBezTo>
                <a:cubicBezTo>
                  <a:pt x="315" y="4"/>
                  <a:pt x="315" y="4"/>
                  <a:pt x="315" y="4"/>
                </a:cubicBezTo>
                <a:cubicBezTo>
                  <a:pt x="313" y="4"/>
                  <a:pt x="313" y="4"/>
                  <a:pt x="313" y="4"/>
                </a:cubicBezTo>
                <a:cubicBezTo>
                  <a:pt x="309" y="5"/>
                  <a:pt x="309" y="5"/>
                  <a:pt x="309" y="5"/>
                </a:cubicBezTo>
                <a:cubicBezTo>
                  <a:pt x="309" y="5"/>
                  <a:pt x="309" y="5"/>
                  <a:pt x="309" y="5"/>
                </a:cubicBezTo>
                <a:cubicBezTo>
                  <a:pt x="308" y="5"/>
                  <a:pt x="308" y="5"/>
                  <a:pt x="307" y="5"/>
                </a:cubicBezTo>
                <a:cubicBezTo>
                  <a:pt x="304" y="5"/>
                  <a:pt x="304" y="5"/>
                  <a:pt x="304" y="5"/>
                </a:cubicBezTo>
                <a:cubicBezTo>
                  <a:pt x="303" y="6"/>
                  <a:pt x="303" y="6"/>
                  <a:pt x="303" y="6"/>
                </a:cubicBezTo>
                <a:cubicBezTo>
                  <a:pt x="303" y="6"/>
                  <a:pt x="303" y="6"/>
                  <a:pt x="303" y="6"/>
                </a:cubicBezTo>
                <a:cubicBezTo>
                  <a:pt x="304" y="5"/>
                  <a:pt x="304" y="5"/>
                  <a:pt x="304" y="5"/>
                </a:cubicBezTo>
                <a:cubicBezTo>
                  <a:pt x="304" y="5"/>
                  <a:pt x="304" y="5"/>
                  <a:pt x="304" y="5"/>
                </a:cubicBezTo>
                <a:cubicBezTo>
                  <a:pt x="303" y="6"/>
                  <a:pt x="301" y="6"/>
                  <a:pt x="300" y="6"/>
                </a:cubicBezTo>
                <a:cubicBezTo>
                  <a:pt x="300" y="6"/>
                  <a:pt x="300" y="6"/>
                  <a:pt x="300" y="6"/>
                </a:cubicBezTo>
                <a:cubicBezTo>
                  <a:pt x="298" y="7"/>
                  <a:pt x="298" y="7"/>
                  <a:pt x="298" y="7"/>
                </a:cubicBezTo>
                <a:cubicBezTo>
                  <a:pt x="295" y="7"/>
                  <a:pt x="295" y="7"/>
                  <a:pt x="295" y="7"/>
                </a:cubicBezTo>
                <a:cubicBezTo>
                  <a:pt x="291" y="8"/>
                  <a:pt x="291" y="8"/>
                  <a:pt x="291" y="8"/>
                </a:cubicBezTo>
                <a:cubicBezTo>
                  <a:pt x="289" y="9"/>
                  <a:pt x="289" y="9"/>
                  <a:pt x="289" y="9"/>
                </a:cubicBezTo>
                <a:cubicBezTo>
                  <a:pt x="290" y="8"/>
                  <a:pt x="290" y="8"/>
                  <a:pt x="290" y="8"/>
                </a:cubicBezTo>
                <a:cubicBezTo>
                  <a:pt x="288" y="9"/>
                  <a:pt x="288" y="9"/>
                  <a:pt x="288" y="9"/>
                </a:cubicBezTo>
                <a:cubicBezTo>
                  <a:pt x="291" y="8"/>
                  <a:pt x="291" y="8"/>
                  <a:pt x="291" y="8"/>
                </a:cubicBezTo>
                <a:cubicBezTo>
                  <a:pt x="291" y="8"/>
                  <a:pt x="291" y="8"/>
                  <a:pt x="291" y="8"/>
                </a:cubicBezTo>
                <a:cubicBezTo>
                  <a:pt x="292" y="8"/>
                  <a:pt x="293" y="8"/>
                  <a:pt x="294" y="8"/>
                </a:cubicBezTo>
                <a:cubicBezTo>
                  <a:pt x="297" y="7"/>
                  <a:pt x="297" y="7"/>
                  <a:pt x="297" y="7"/>
                </a:cubicBezTo>
                <a:cubicBezTo>
                  <a:pt x="296" y="7"/>
                  <a:pt x="296" y="7"/>
                  <a:pt x="295" y="7"/>
                </a:cubicBezTo>
                <a:cubicBezTo>
                  <a:pt x="296" y="7"/>
                  <a:pt x="297" y="7"/>
                  <a:pt x="298" y="7"/>
                </a:cubicBezTo>
                <a:cubicBezTo>
                  <a:pt x="297" y="7"/>
                  <a:pt x="297" y="7"/>
                  <a:pt x="297" y="7"/>
                </a:cubicBezTo>
                <a:cubicBezTo>
                  <a:pt x="298" y="7"/>
                  <a:pt x="299" y="7"/>
                  <a:pt x="300" y="6"/>
                </a:cubicBezTo>
                <a:moveTo>
                  <a:pt x="275" y="12"/>
                </a:moveTo>
                <a:cubicBezTo>
                  <a:pt x="277" y="11"/>
                  <a:pt x="280" y="11"/>
                  <a:pt x="282" y="10"/>
                </a:cubicBezTo>
                <a:cubicBezTo>
                  <a:pt x="281" y="11"/>
                  <a:pt x="281" y="11"/>
                  <a:pt x="281" y="11"/>
                </a:cubicBezTo>
                <a:cubicBezTo>
                  <a:pt x="277" y="12"/>
                  <a:pt x="277" y="12"/>
                  <a:pt x="277" y="12"/>
                </a:cubicBezTo>
                <a:cubicBezTo>
                  <a:pt x="275" y="12"/>
                  <a:pt x="275" y="12"/>
                  <a:pt x="275" y="12"/>
                </a:cubicBezTo>
                <a:moveTo>
                  <a:pt x="251" y="20"/>
                </a:moveTo>
                <a:cubicBezTo>
                  <a:pt x="251" y="20"/>
                  <a:pt x="251" y="20"/>
                  <a:pt x="251" y="20"/>
                </a:cubicBezTo>
                <a:cubicBezTo>
                  <a:pt x="256" y="18"/>
                  <a:pt x="256" y="18"/>
                  <a:pt x="256" y="18"/>
                </a:cubicBezTo>
                <a:cubicBezTo>
                  <a:pt x="258" y="18"/>
                  <a:pt x="258" y="18"/>
                  <a:pt x="258" y="18"/>
                </a:cubicBezTo>
                <a:cubicBezTo>
                  <a:pt x="259" y="17"/>
                  <a:pt x="259" y="17"/>
                  <a:pt x="259" y="17"/>
                </a:cubicBezTo>
                <a:cubicBezTo>
                  <a:pt x="257" y="18"/>
                  <a:pt x="257" y="18"/>
                  <a:pt x="257" y="18"/>
                </a:cubicBezTo>
                <a:cubicBezTo>
                  <a:pt x="255" y="18"/>
                  <a:pt x="255" y="18"/>
                  <a:pt x="255" y="18"/>
                </a:cubicBezTo>
                <a:cubicBezTo>
                  <a:pt x="255" y="18"/>
                  <a:pt x="255" y="18"/>
                  <a:pt x="255" y="18"/>
                </a:cubicBezTo>
                <a:cubicBezTo>
                  <a:pt x="256" y="18"/>
                  <a:pt x="256" y="18"/>
                  <a:pt x="256" y="18"/>
                </a:cubicBezTo>
                <a:cubicBezTo>
                  <a:pt x="256" y="18"/>
                  <a:pt x="256" y="18"/>
                  <a:pt x="256" y="18"/>
                </a:cubicBezTo>
                <a:cubicBezTo>
                  <a:pt x="260" y="16"/>
                  <a:pt x="260" y="16"/>
                  <a:pt x="260" y="16"/>
                </a:cubicBezTo>
                <a:cubicBezTo>
                  <a:pt x="265" y="15"/>
                  <a:pt x="265" y="15"/>
                  <a:pt x="265" y="15"/>
                </a:cubicBezTo>
                <a:cubicBezTo>
                  <a:pt x="269" y="14"/>
                  <a:pt x="269" y="14"/>
                  <a:pt x="269" y="14"/>
                </a:cubicBezTo>
                <a:cubicBezTo>
                  <a:pt x="269" y="14"/>
                  <a:pt x="269" y="14"/>
                  <a:pt x="269" y="14"/>
                </a:cubicBezTo>
                <a:cubicBezTo>
                  <a:pt x="266" y="15"/>
                  <a:pt x="266" y="15"/>
                  <a:pt x="266" y="15"/>
                </a:cubicBezTo>
                <a:cubicBezTo>
                  <a:pt x="245" y="21"/>
                  <a:pt x="245" y="21"/>
                  <a:pt x="245" y="21"/>
                </a:cubicBezTo>
                <a:cubicBezTo>
                  <a:pt x="246" y="21"/>
                  <a:pt x="246" y="21"/>
                  <a:pt x="246" y="21"/>
                </a:cubicBezTo>
                <a:cubicBezTo>
                  <a:pt x="246" y="21"/>
                  <a:pt x="247" y="21"/>
                  <a:pt x="248" y="21"/>
                </a:cubicBezTo>
                <a:cubicBezTo>
                  <a:pt x="244" y="22"/>
                  <a:pt x="244" y="22"/>
                  <a:pt x="244" y="22"/>
                </a:cubicBezTo>
                <a:cubicBezTo>
                  <a:pt x="244" y="22"/>
                  <a:pt x="244" y="22"/>
                  <a:pt x="244" y="22"/>
                </a:cubicBezTo>
                <a:cubicBezTo>
                  <a:pt x="244" y="22"/>
                  <a:pt x="244" y="22"/>
                  <a:pt x="244" y="22"/>
                </a:cubicBezTo>
                <a:cubicBezTo>
                  <a:pt x="245" y="22"/>
                  <a:pt x="245" y="22"/>
                  <a:pt x="245" y="22"/>
                </a:cubicBezTo>
                <a:cubicBezTo>
                  <a:pt x="247" y="21"/>
                  <a:pt x="247" y="21"/>
                  <a:pt x="247" y="21"/>
                </a:cubicBezTo>
                <a:cubicBezTo>
                  <a:pt x="245" y="22"/>
                  <a:pt x="245" y="22"/>
                  <a:pt x="245" y="22"/>
                </a:cubicBezTo>
                <a:cubicBezTo>
                  <a:pt x="247" y="22"/>
                  <a:pt x="249" y="21"/>
                  <a:pt x="251" y="20"/>
                </a:cubicBezTo>
                <a:moveTo>
                  <a:pt x="179" y="56"/>
                </a:moveTo>
                <a:cubicBezTo>
                  <a:pt x="182" y="54"/>
                  <a:pt x="182" y="54"/>
                  <a:pt x="182" y="54"/>
                </a:cubicBezTo>
                <a:cubicBezTo>
                  <a:pt x="186" y="52"/>
                  <a:pt x="186" y="52"/>
                  <a:pt x="186" y="52"/>
                </a:cubicBezTo>
                <a:cubicBezTo>
                  <a:pt x="185" y="52"/>
                  <a:pt x="185" y="52"/>
                  <a:pt x="180" y="54"/>
                </a:cubicBezTo>
                <a:cubicBezTo>
                  <a:pt x="177" y="56"/>
                  <a:pt x="177" y="56"/>
                  <a:pt x="177" y="56"/>
                </a:cubicBezTo>
                <a:cubicBezTo>
                  <a:pt x="177" y="57"/>
                  <a:pt x="177" y="57"/>
                  <a:pt x="177" y="57"/>
                </a:cubicBezTo>
                <a:cubicBezTo>
                  <a:pt x="179" y="56"/>
                  <a:pt x="179" y="56"/>
                  <a:pt x="179" y="56"/>
                </a:cubicBezTo>
                <a:moveTo>
                  <a:pt x="156" y="69"/>
                </a:moveTo>
                <a:cubicBezTo>
                  <a:pt x="154" y="70"/>
                  <a:pt x="154" y="70"/>
                  <a:pt x="154" y="70"/>
                </a:cubicBezTo>
                <a:cubicBezTo>
                  <a:pt x="153" y="71"/>
                  <a:pt x="153" y="71"/>
                  <a:pt x="153" y="71"/>
                </a:cubicBezTo>
                <a:cubicBezTo>
                  <a:pt x="160" y="66"/>
                  <a:pt x="160" y="66"/>
                  <a:pt x="160" y="66"/>
                </a:cubicBezTo>
                <a:cubicBezTo>
                  <a:pt x="159" y="66"/>
                  <a:pt x="159" y="66"/>
                  <a:pt x="159" y="66"/>
                </a:cubicBezTo>
                <a:cubicBezTo>
                  <a:pt x="156" y="69"/>
                  <a:pt x="156" y="69"/>
                  <a:pt x="156" y="69"/>
                </a:cubicBezTo>
                <a:close/>
                <a:moveTo>
                  <a:pt x="6" y="417"/>
                </a:moveTo>
                <a:cubicBezTo>
                  <a:pt x="5" y="413"/>
                  <a:pt x="5" y="413"/>
                  <a:pt x="5" y="413"/>
                </a:cubicBezTo>
                <a:cubicBezTo>
                  <a:pt x="5" y="409"/>
                  <a:pt x="5" y="409"/>
                  <a:pt x="5" y="409"/>
                </a:cubicBezTo>
                <a:cubicBezTo>
                  <a:pt x="4" y="409"/>
                  <a:pt x="4" y="409"/>
                  <a:pt x="4" y="409"/>
                </a:cubicBezTo>
                <a:cubicBezTo>
                  <a:pt x="3" y="408"/>
                  <a:pt x="3" y="408"/>
                  <a:pt x="3" y="408"/>
                </a:cubicBezTo>
                <a:cubicBezTo>
                  <a:pt x="2" y="407"/>
                  <a:pt x="2" y="407"/>
                  <a:pt x="2" y="407"/>
                </a:cubicBezTo>
                <a:cubicBezTo>
                  <a:pt x="2" y="405"/>
                  <a:pt x="2" y="405"/>
                  <a:pt x="2" y="405"/>
                </a:cubicBezTo>
                <a:cubicBezTo>
                  <a:pt x="1" y="398"/>
                  <a:pt x="1" y="398"/>
                  <a:pt x="1" y="398"/>
                </a:cubicBezTo>
                <a:cubicBezTo>
                  <a:pt x="1" y="394"/>
                  <a:pt x="1" y="394"/>
                  <a:pt x="1" y="394"/>
                </a:cubicBezTo>
                <a:cubicBezTo>
                  <a:pt x="1" y="392"/>
                  <a:pt x="1" y="389"/>
                  <a:pt x="1" y="387"/>
                </a:cubicBezTo>
                <a:cubicBezTo>
                  <a:pt x="1" y="379"/>
                  <a:pt x="1" y="379"/>
                  <a:pt x="1" y="379"/>
                </a:cubicBezTo>
                <a:cubicBezTo>
                  <a:pt x="1" y="378"/>
                  <a:pt x="1" y="376"/>
                  <a:pt x="1" y="374"/>
                </a:cubicBezTo>
                <a:cubicBezTo>
                  <a:pt x="0" y="370"/>
                  <a:pt x="0" y="370"/>
                  <a:pt x="0" y="370"/>
                </a:cubicBezTo>
                <a:cubicBezTo>
                  <a:pt x="0" y="367"/>
                  <a:pt x="0" y="367"/>
                  <a:pt x="0" y="367"/>
                </a:cubicBezTo>
                <a:cubicBezTo>
                  <a:pt x="0" y="367"/>
                  <a:pt x="0" y="367"/>
                  <a:pt x="0" y="367"/>
                </a:cubicBezTo>
                <a:cubicBezTo>
                  <a:pt x="0" y="376"/>
                  <a:pt x="1" y="389"/>
                  <a:pt x="1" y="399"/>
                </a:cubicBezTo>
                <a:cubicBezTo>
                  <a:pt x="2" y="405"/>
                  <a:pt x="2" y="405"/>
                  <a:pt x="2" y="405"/>
                </a:cubicBezTo>
                <a:cubicBezTo>
                  <a:pt x="2" y="405"/>
                  <a:pt x="2" y="405"/>
                  <a:pt x="2" y="405"/>
                </a:cubicBezTo>
                <a:cubicBezTo>
                  <a:pt x="2" y="407"/>
                  <a:pt x="2" y="407"/>
                  <a:pt x="2" y="407"/>
                </a:cubicBezTo>
                <a:cubicBezTo>
                  <a:pt x="3" y="414"/>
                  <a:pt x="3" y="414"/>
                  <a:pt x="3" y="414"/>
                </a:cubicBezTo>
                <a:cubicBezTo>
                  <a:pt x="3" y="414"/>
                  <a:pt x="3" y="414"/>
                  <a:pt x="3" y="414"/>
                </a:cubicBezTo>
                <a:cubicBezTo>
                  <a:pt x="4" y="419"/>
                  <a:pt x="4" y="419"/>
                  <a:pt x="4" y="419"/>
                </a:cubicBezTo>
                <a:cubicBezTo>
                  <a:pt x="5" y="421"/>
                  <a:pt x="5" y="421"/>
                  <a:pt x="5" y="421"/>
                </a:cubicBezTo>
                <a:cubicBezTo>
                  <a:pt x="4" y="416"/>
                  <a:pt x="4" y="416"/>
                  <a:pt x="4" y="416"/>
                </a:cubicBezTo>
                <a:cubicBezTo>
                  <a:pt x="4" y="413"/>
                  <a:pt x="4" y="413"/>
                  <a:pt x="4" y="413"/>
                </a:cubicBezTo>
                <a:cubicBezTo>
                  <a:pt x="5" y="414"/>
                  <a:pt x="5" y="414"/>
                  <a:pt x="5" y="414"/>
                </a:cubicBezTo>
                <a:cubicBezTo>
                  <a:pt x="5" y="417"/>
                  <a:pt x="5" y="417"/>
                  <a:pt x="5" y="417"/>
                </a:cubicBezTo>
                <a:cubicBezTo>
                  <a:pt x="6" y="417"/>
                  <a:pt x="6" y="417"/>
                  <a:pt x="6" y="417"/>
                </a:cubicBezTo>
                <a:moveTo>
                  <a:pt x="182" y="64"/>
                </a:moveTo>
                <a:cubicBezTo>
                  <a:pt x="185" y="62"/>
                  <a:pt x="185" y="62"/>
                  <a:pt x="185" y="62"/>
                </a:cubicBezTo>
                <a:cubicBezTo>
                  <a:pt x="189" y="60"/>
                  <a:pt x="189" y="60"/>
                  <a:pt x="189" y="60"/>
                </a:cubicBezTo>
                <a:cubicBezTo>
                  <a:pt x="188" y="60"/>
                  <a:pt x="187" y="60"/>
                  <a:pt x="187" y="60"/>
                </a:cubicBezTo>
                <a:cubicBezTo>
                  <a:pt x="187" y="59"/>
                  <a:pt x="188" y="59"/>
                  <a:pt x="189" y="58"/>
                </a:cubicBezTo>
                <a:cubicBezTo>
                  <a:pt x="191" y="56"/>
                  <a:pt x="191" y="56"/>
                  <a:pt x="191" y="56"/>
                </a:cubicBezTo>
                <a:cubicBezTo>
                  <a:pt x="191" y="56"/>
                  <a:pt x="191" y="56"/>
                  <a:pt x="191" y="56"/>
                </a:cubicBezTo>
                <a:cubicBezTo>
                  <a:pt x="192" y="54"/>
                  <a:pt x="192" y="54"/>
                  <a:pt x="192" y="54"/>
                </a:cubicBezTo>
                <a:cubicBezTo>
                  <a:pt x="191" y="54"/>
                  <a:pt x="191" y="54"/>
                  <a:pt x="191" y="54"/>
                </a:cubicBezTo>
                <a:cubicBezTo>
                  <a:pt x="193" y="52"/>
                  <a:pt x="193" y="52"/>
                  <a:pt x="193" y="52"/>
                </a:cubicBezTo>
                <a:cubicBezTo>
                  <a:pt x="196" y="51"/>
                  <a:pt x="196" y="51"/>
                  <a:pt x="196" y="51"/>
                </a:cubicBezTo>
                <a:cubicBezTo>
                  <a:pt x="195" y="51"/>
                  <a:pt x="195" y="51"/>
                  <a:pt x="194" y="51"/>
                </a:cubicBezTo>
                <a:cubicBezTo>
                  <a:pt x="194" y="51"/>
                  <a:pt x="194" y="51"/>
                  <a:pt x="194" y="51"/>
                </a:cubicBezTo>
                <a:cubicBezTo>
                  <a:pt x="196" y="50"/>
                  <a:pt x="197" y="49"/>
                  <a:pt x="199" y="48"/>
                </a:cubicBezTo>
                <a:cubicBezTo>
                  <a:pt x="199" y="48"/>
                  <a:pt x="199" y="48"/>
                  <a:pt x="199" y="48"/>
                </a:cubicBezTo>
                <a:cubicBezTo>
                  <a:pt x="202" y="47"/>
                  <a:pt x="202" y="47"/>
                  <a:pt x="202" y="47"/>
                </a:cubicBezTo>
                <a:cubicBezTo>
                  <a:pt x="202" y="46"/>
                  <a:pt x="202" y="46"/>
                  <a:pt x="202" y="46"/>
                </a:cubicBezTo>
                <a:cubicBezTo>
                  <a:pt x="204" y="45"/>
                  <a:pt x="204" y="45"/>
                  <a:pt x="204" y="45"/>
                </a:cubicBezTo>
                <a:cubicBezTo>
                  <a:pt x="205" y="45"/>
                  <a:pt x="205" y="45"/>
                  <a:pt x="205" y="45"/>
                </a:cubicBezTo>
                <a:cubicBezTo>
                  <a:pt x="208" y="43"/>
                  <a:pt x="208" y="43"/>
                  <a:pt x="208" y="43"/>
                </a:cubicBezTo>
                <a:cubicBezTo>
                  <a:pt x="208" y="42"/>
                  <a:pt x="208" y="42"/>
                  <a:pt x="208" y="42"/>
                </a:cubicBezTo>
                <a:cubicBezTo>
                  <a:pt x="211" y="41"/>
                  <a:pt x="211" y="41"/>
                  <a:pt x="211" y="41"/>
                </a:cubicBezTo>
                <a:cubicBezTo>
                  <a:pt x="213" y="39"/>
                  <a:pt x="213" y="39"/>
                  <a:pt x="213" y="39"/>
                </a:cubicBezTo>
                <a:cubicBezTo>
                  <a:pt x="212" y="39"/>
                  <a:pt x="212" y="39"/>
                  <a:pt x="212" y="39"/>
                </a:cubicBezTo>
                <a:cubicBezTo>
                  <a:pt x="214" y="38"/>
                  <a:pt x="214" y="38"/>
                  <a:pt x="214" y="38"/>
                </a:cubicBezTo>
                <a:cubicBezTo>
                  <a:pt x="214" y="38"/>
                  <a:pt x="214" y="38"/>
                  <a:pt x="214" y="38"/>
                </a:cubicBezTo>
                <a:cubicBezTo>
                  <a:pt x="214" y="38"/>
                  <a:pt x="214" y="38"/>
                  <a:pt x="214" y="38"/>
                </a:cubicBezTo>
                <a:cubicBezTo>
                  <a:pt x="217" y="37"/>
                  <a:pt x="217" y="37"/>
                  <a:pt x="217" y="37"/>
                </a:cubicBezTo>
                <a:cubicBezTo>
                  <a:pt x="218" y="36"/>
                  <a:pt x="218" y="36"/>
                  <a:pt x="218" y="36"/>
                </a:cubicBezTo>
                <a:cubicBezTo>
                  <a:pt x="216" y="36"/>
                  <a:pt x="216" y="36"/>
                  <a:pt x="216" y="36"/>
                </a:cubicBezTo>
                <a:cubicBezTo>
                  <a:pt x="220" y="34"/>
                  <a:pt x="220" y="34"/>
                  <a:pt x="220" y="34"/>
                </a:cubicBezTo>
                <a:cubicBezTo>
                  <a:pt x="222" y="33"/>
                  <a:pt x="222" y="33"/>
                  <a:pt x="222" y="33"/>
                </a:cubicBezTo>
                <a:cubicBezTo>
                  <a:pt x="222" y="33"/>
                  <a:pt x="222" y="33"/>
                  <a:pt x="222" y="33"/>
                </a:cubicBezTo>
                <a:cubicBezTo>
                  <a:pt x="225" y="31"/>
                  <a:pt x="225" y="31"/>
                  <a:pt x="225" y="31"/>
                </a:cubicBezTo>
                <a:cubicBezTo>
                  <a:pt x="227" y="30"/>
                  <a:pt x="227" y="30"/>
                  <a:pt x="227" y="30"/>
                </a:cubicBezTo>
                <a:cubicBezTo>
                  <a:pt x="226" y="30"/>
                  <a:pt x="226" y="30"/>
                  <a:pt x="226" y="30"/>
                </a:cubicBezTo>
                <a:cubicBezTo>
                  <a:pt x="224" y="31"/>
                  <a:pt x="224" y="31"/>
                  <a:pt x="224" y="31"/>
                </a:cubicBezTo>
                <a:cubicBezTo>
                  <a:pt x="223" y="31"/>
                  <a:pt x="223" y="31"/>
                  <a:pt x="223" y="31"/>
                </a:cubicBezTo>
                <a:cubicBezTo>
                  <a:pt x="223" y="31"/>
                  <a:pt x="223" y="31"/>
                  <a:pt x="223" y="31"/>
                </a:cubicBezTo>
                <a:cubicBezTo>
                  <a:pt x="220" y="32"/>
                  <a:pt x="220" y="32"/>
                  <a:pt x="220" y="32"/>
                </a:cubicBezTo>
                <a:cubicBezTo>
                  <a:pt x="220" y="32"/>
                  <a:pt x="220" y="32"/>
                  <a:pt x="220" y="32"/>
                </a:cubicBezTo>
                <a:cubicBezTo>
                  <a:pt x="224" y="31"/>
                  <a:pt x="224" y="31"/>
                  <a:pt x="224" y="31"/>
                </a:cubicBezTo>
                <a:cubicBezTo>
                  <a:pt x="227" y="29"/>
                  <a:pt x="227" y="29"/>
                  <a:pt x="227" y="29"/>
                </a:cubicBezTo>
                <a:cubicBezTo>
                  <a:pt x="232" y="27"/>
                  <a:pt x="232" y="27"/>
                  <a:pt x="232" y="27"/>
                </a:cubicBezTo>
                <a:cubicBezTo>
                  <a:pt x="237" y="25"/>
                  <a:pt x="237" y="25"/>
                  <a:pt x="237" y="25"/>
                </a:cubicBezTo>
                <a:cubicBezTo>
                  <a:pt x="237" y="25"/>
                  <a:pt x="237" y="25"/>
                  <a:pt x="237" y="25"/>
                </a:cubicBezTo>
                <a:cubicBezTo>
                  <a:pt x="233" y="26"/>
                  <a:pt x="233" y="26"/>
                  <a:pt x="233" y="26"/>
                </a:cubicBezTo>
                <a:cubicBezTo>
                  <a:pt x="233" y="26"/>
                  <a:pt x="233" y="26"/>
                  <a:pt x="233" y="26"/>
                </a:cubicBezTo>
                <a:cubicBezTo>
                  <a:pt x="231" y="27"/>
                  <a:pt x="231" y="27"/>
                  <a:pt x="231" y="27"/>
                </a:cubicBezTo>
                <a:cubicBezTo>
                  <a:pt x="226" y="29"/>
                  <a:pt x="226" y="29"/>
                  <a:pt x="226" y="29"/>
                </a:cubicBezTo>
                <a:cubicBezTo>
                  <a:pt x="221" y="31"/>
                  <a:pt x="221" y="31"/>
                  <a:pt x="221" y="31"/>
                </a:cubicBezTo>
                <a:cubicBezTo>
                  <a:pt x="218" y="33"/>
                  <a:pt x="218" y="33"/>
                  <a:pt x="218" y="33"/>
                </a:cubicBezTo>
                <a:cubicBezTo>
                  <a:pt x="213" y="35"/>
                  <a:pt x="213" y="35"/>
                  <a:pt x="213" y="35"/>
                </a:cubicBezTo>
                <a:cubicBezTo>
                  <a:pt x="212" y="36"/>
                  <a:pt x="212" y="36"/>
                  <a:pt x="212" y="36"/>
                </a:cubicBezTo>
                <a:cubicBezTo>
                  <a:pt x="217" y="33"/>
                  <a:pt x="217" y="33"/>
                  <a:pt x="217" y="33"/>
                </a:cubicBezTo>
                <a:cubicBezTo>
                  <a:pt x="224" y="30"/>
                  <a:pt x="224" y="30"/>
                  <a:pt x="224" y="30"/>
                </a:cubicBezTo>
                <a:cubicBezTo>
                  <a:pt x="228" y="28"/>
                  <a:pt x="228" y="28"/>
                  <a:pt x="228" y="28"/>
                </a:cubicBezTo>
                <a:cubicBezTo>
                  <a:pt x="233" y="26"/>
                  <a:pt x="233" y="26"/>
                  <a:pt x="233" y="26"/>
                </a:cubicBezTo>
                <a:cubicBezTo>
                  <a:pt x="237" y="25"/>
                  <a:pt x="237" y="25"/>
                  <a:pt x="237" y="25"/>
                </a:cubicBezTo>
                <a:cubicBezTo>
                  <a:pt x="237" y="25"/>
                  <a:pt x="237" y="25"/>
                  <a:pt x="237" y="25"/>
                </a:cubicBezTo>
                <a:cubicBezTo>
                  <a:pt x="236" y="25"/>
                  <a:pt x="236" y="25"/>
                  <a:pt x="236" y="25"/>
                </a:cubicBezTo>
                <a:cubicBezTo>
                  <a:pt x="231" y="27"/>
                  <a:pt x="231" y="27"/>
                  <a:pt x="231" y="27"/>
                </a:cubicBezTo>
                <a:cubicBezTo>
                  <a:pt x="224" y="30"/>
                  <a:pt x="224" y="30"/>
                  <a:pt x="224" y="30"/>
                </a:cubicBezTo>
                <a:cubicBezTo>
                  <a:pt x="213" y="35"/>
                  <a:pt x="213" y="35"/>
                  <a:pt x="213" y="35"/>
                </a:cubicBezTo>
                <a:cubicBezTo>
                  <a:pt x="212" y="35"/>
                  <a:pt x="212" y="35"/>
                  <a:pt x="212" y="35"/>
                </a:cubicBezTo>
                <a:cubicBezTo>
                  <a:pt x="212" y="36"/>
                  <a:pt x="212" y="36"/>
                  <a:pt x="212" y="36"/>
                </a:cubicBezTo>
                <a:cubicBezTo>
                  <a:pt x="208" y="37"/>
                  <a:pt x="208" y="37"/>
                  <a:pt x="208" y="37"/>
                </a:cubicBezTo>
                <a:cubicBezTo>
                  <a:pt x="209" y="37"/>
                  <a:pt x="209" y="37"/>
                  <a:pt x="209" y="37"/>
                </a:cubicBezTo>
                <a:cubicBezTo>
                  <a:pt x="208" y="37"/>
                  <a:pt x="208" y="37"/>
                  <a:pt x="208" y="37"/>
                </a:cubicBezTo>
                <a:cubicBezTo>
                  <a:pt x="206" y="38"/>
                  <a:pt x="206" y="38"/>
                  <a:pt x="206" y="38"/>
                </a:cubicBezTo>
                <a:cubicBezTo>
                  <a:pt x="203" y="40"/>
                  <a:pt x="203" y="40"/>
                  <a:pt x="203" y="40"/>
                </a:cubicBezTo>
                <a:cubicBezTo>
                  <a:pt x="203" y="40"/>
                  <a:pt x="203" y="40"/>
                  <a:pt x="203" y="40"/>
                </a:cubicBezTo>
                <a:cubicBezTo>
                  <a:pt x="204" y="39"/>
                  <a:pt x="204" y="39"/>
                  <a:pt x="204" y="39"/>
                </a:cubicBezTo>
                <a:cubicBezTo>
                  <a:pt x="201" y="41"/>
                  <a:pt x="201" y="41"/>
                  <a:pt x="201" y="41"/>
                </a:cubicBezTo>
                <a:cubicBezTo>
                  <a:pt x="199" y="42"/>
                  <a:pt x="199" y="42"/>
                  <a:pt x="199" y="42"/>
                </a:cubicBezTo>
                <a:cubicBezTo>
                  <a:pt x="198" y="43"/>
                  <a:pt x="198" y="43"/>
                  <a:pt x="198" y="43"/>
                </a:cubicBezTo>
                <a:cubicBezTo>
                  <a:pt x="194" y="45"/>
                  <a:pt x="194" y="45"/>
                  <a:pt x="194" y="45"/>
                </a:cubicBezTo>
                <a:cubicBezTo>
                  <a:pt x="191" y="46"/>
                  <a:pt x="191" y="46"/>
                  <a:pt x="191" y="46"/>
                </a:cubicBezTo>
                <a:cubicBezTo>
                  <a:pt x="184" y="50"/>
                  <a:pt x="184" y="50"/>
                  <a:pt x="184" y="50"/>
                </a:cubicBezTo>
                <a:cubicBezTo>
                  <a:pt x="179" y="53"/>
                  <a:pt x="179" y="53"/>
                  <a:pt x="179" y="53"/>
                </a:cubicBezTo>
                <a:cubicBezTo>
                  <a:pt x="176" y="55"/>
                  <a:pt x="176" y="55"/>
                  <a:pt x="176" y="55"/>
                </a:cubicBezTo>
                <a:cubicBezTo>
                  <a:pt x="177" y="54"/>
                  <a:pt x="177" y="54"/>
                  <a:pt x="177" y="54"/>
                </a:cubicBezTo>
                <a:cubicBezTo>
                  <a:pt x="183" y="51"/>
                  <a:pt x="183" y="51"/>
                  <a:pt x="183" y="51"/>
                </a:cubicBezTo>
                <a:cubicBezTo>
                  <a:pt x="187" y="49"/>
                  <a:pt x="187" y="49"/>
                  <a:pt x="187" y="49"/>
                </a:cubicBezTo>
                <a:cubicBezTo>
                  <a:pt x="191" y="46"/>
                  <a:pt x="191" y="46"/>
                  <a:pt x="191" y="46"/>
                </a:cubicBezTo>
                <a:cubicBezTo>
                  <a:pt x="182" y="51"/>
                  <a:pt x="171" y="59"/>
                  <a:pt x="162" y="64"/>
                </a:cubicBezTo>
                <a:cubicBezTo>
                  <a:pt x="162" y="64"/>
                  <a:pt x="162" y="64"/>
                  <a:pt x="162" y="64"/>
                </a:cubicBezTo>
                <a:cubicBezTo>
                  <a:pt x="163" y="64"/>
                  <a:pt x="163" y="64"/>
                  <a:pt x="163" y="64"/>
                </a:cubicBezTo>
                <a:cubicBezTo>
                  <a:pt x="167" y="61"/>
                  <a:pt x="167" y="61"/>
                  <a:pt x="167" y="61"/>
                </a:cubicBezTo>
                <a:cubicBezTo>
                  <a:pt x="170" y="59"/>
                  <a:pt x="170" y="59"/>
                  <a:pt x="170" y="59"/>
                </a:cubicBezTo>
                <a:cubicBezTo>
                  <a:pt x="170" y="59"/>
                  <a:pt x="170" y="59"/>
                  <a:pt x="170" y="59"/>
                </a:cubicBezTo>
                <a:cubicBezTo>
                  <a:pt x="167" y="61"/>
                  <a:pt x="167" y="61"/>
                  <a:pt x="167" y="61"/>
                </a:cubicBezTo>
                <a:cubicBezTo>
                  <a:pt x="164" y="63"/>
                  <a:pt x="164" y="63"/>
                  <a:pt x="164" y="63"/>
                </a:cubicBezTo>
                <a:cubicBezTo>
                  <a:pt x="159" y="67"/>
                  <a:pt x="159" y="67"/>
                  <a:pt x="159" y="67"/>
                </a:cubicBezTo>
                <a:cubicBezTo>
                  <a:pt x="156" y="68"/>
                  <a:pt x="154" y="70"/>
                  <a:pt x="152" y="71"/>
                </a:cubicBezTo>
                <a:cubicBezTo>
                  <a:pt x="151" y="72"/>
                  <a:pt x="151" y="72"/>
                  <a:pt x="151" y="72"/>
                </a:cubicBezTo>
                <a:cubicBezTo>
                  <a:pt x="148" y="75"/>
                  <a:pt x="148" y="75"/>
                  <a:pt x="148" y="75"/>
                </a:cubicBezTo>
                <a:cubicBezTo>
                  <a:pt x="147" y="75"/>
                  <a:pt x="147" y="75"/>
                  <a:pt x="147" y="75"/>
                </a:cubicBezTo>
                <a:cubicBezTo>
                  <a:pt x="147" y="76"/>
                  <a:pt x="146" y="76"/>
                  <a:pt x="145" y="77"/>
                </a:cubicBezTo>
                <a:cubicBezTo>
                  <a:pt x="145" y="77"/>
                  <a:pt x="145" y="77"/>
                  <a:pt x="145" y="77"/>
                </a:cubicBezTo>
                <a:cubicBezTo>
                  <a:pt x="149" y="74"/>
                  <a:pt x="149" y="74"/>
                  <a:pt x="149" y="74"/>
                </a:cubicBezTo>
                <a:cubicBezTo>
                  <a:pt x="149" y="74"/>
                  <a:pt x="149" y="74"/>
                  <a:pt x="149" y="74"/>
                </a:cubicBezTo>
                <a:cubicBezTo>
                  <a:pt x="148" y="75"/>
                  <a:pt x="148" y="75"/>
                  <a:pt x="148" y="75"/>
                </a:cubicBezTo>
                <a:cubicBezTo>
                  <a:pt x="147" y="76"/>
                  <a:pt x="147" y="76"/>
                  <a:pt x="147" y="76"/>
                </a:cubicBezTo>
                <a:cubicBezTo>
                  <a:pt x="147" y="76"/>
                  <a:pt x="147" y="76"/>
                  <a:pt x="147" y="76"/>
                </a:cubicBezTo>
                <a:cubicBezTo>
                  <a:pt x="151" y="73"/>
                  <a:pt x="151" y="73"/>
                  <a:pt x="151" y="73"/>
                </a:cubicBezTo>
                <a:cubicBezTo>
                  <a:pt x="151" y="73"/>
                  <a:pt x="151" y="73"/>
                  <a:pt x="151" y="73"/>
                </a:cubicBezTo>
                <a:cubicBezTo>
                  <a:pt x="156" y="69"/>
                  <a:pt x="156" y="69"/>
                  <a:pt x="156" y="69"/>
                </a:cubicBezTo>
                <a:cubicBezTo>
                  <a:pt x="156" y="69"/>
                  <a:pt x="156" y="69"/>
                  <a:pt x="156" y="69"/>
                </a:cubicBezTo>
                <a:cubicBezTo>
                  <a:pt x="160" y="66"/>
                  <a:pt x="160" y="66"/>
                  <a:pt x="160" y="66"/>
                </a:cubicBezTo>
                <a:cubicBezTo>
                  <a:pt x="161" y="65"/>
                  <a:pt x="161" y="65"/>
                  <a:pt x="161" y="65"/>
                </a:cubicBezTo>
                <a:cubicBezTo>
                  <a:pt x="162" y="65"/>
                  <a:pt x="163" y="64"/>
                  <a:pt x="164" y="63"/>
                </a:cubicBezTo>
                <a:cubicBezTo>
                  <a:pt x="163" y="64"/>
                  <a:pt x="163" y="64"/>
                  <a:pt x="163" y="64"/>
                </a:cubicBezTo>
                <a:cubicBezTo>
                  <a:pt x="165" y="63"/>
                  <a:pt x="165" y="63"/>
                  <a:pt x="165" y="63"/>
                </a:cubicBezTo>
                <a:cubicBezTo>
                  <a:pt x="167" y="61"/>
                  <a:pt x="167" y="61"/>
                  <a:pt x="167" y="61"/>
                </a:cubicBezTo>
                <a:cubicBezTo>
                  <a:pt x="167" y="61"/>
                  <a:pt x="167" y="61"/>
                  <a:pt x="167" y="61"/>
                </a:cubicBezTo>
                <a:cubicBezTo>
                  <a:pt x="170" y="59"/>
                  <a:pt x="170" y="59"/>
                  <a:pt x="170" y="59"/>
                </a:cubicBezTo>
                <a:cubicBezTo>
                  <a:pt x="174" y="57"/>
                  <a:pt x="174" y="57"/>
                  <a:pt x="174" y="57"/>
                </a:cubicBezTo>
                <a:cubicBezTo>
                  <a:pt x="177" y="55"/>
                  <a:pt x="177" y="55"/>
                  <a:pt x="177" y="55"/>
                </a:cubicBezTo>
                <a:cubicBezTo>
                  <a:pt x="180" y="54"/>
                  <a:pt x="180" y="54"/>
                  <a:pt x="180" y="54"/>
                </a:cubicBezTo>
                <a:cubicBezTo>
                  <a:pt x="185" y="50"/>
                  <a:pt x="185" y="50"/>
                  <a:pt x="185" y="50"/>
                </a:cubicBezTo>
                <a:cubicBezTo>
                  <a:pt x="186" y="50"/>
                  <a:pt x="186" y="50"/>
                  <a:pt x="186" y="50"/>
                </a:cubicBezTo>
                <a:cubicBezTo>
                  <a:pt x="190" y="48"/>
                  <a:pt x="190" y="48"/>
                  <a:pt x="190" y="48"/>
                </a:cubicBezTo>
                <a:cubicBezTo>
                  <a:pt x="194" y="45"/>
                  <a:pt x="194" y="45"/>
                  <a:pt x="194" y="45"/>
                </a:cubicBezTo>
                <a:cubicBezTo>
                  <a:pt x="196" y="44"/>
                  <a:pt x="196" y="44"/>
                  <a:pt x="196" y="44"/>
                </a:cubicBezTo>
                <a:cubicBezTo>
                  <a:pt x="199" y="42"/>
                  <a:pt x="199" y="42"/>
                  <a:pt x="199" y="42"/>
                </a:cubicBezTo>
                <a:cubicBezTo>
                  <a:pt x="199" y="43"/>
                  <a:pt x="199" y="43"/>
                  <a:pt x="199" y="43"/>
                </a:cubicBezTo>
                <a:cubicBezTo>
                  <a:pt x="201" y="41"/>
                  <a:pt x="201" y="41"/>
                  <a:pt x="201" y="41"/>
                </a:cubicBezTo>
                <a:cubicBezTo>
                  <a:pt x="201" y="42"/>
                  <a:pt x="201" y="42"/>
                  <a:pt x="201" y="42"/>
                </a:cubicBezTo>
                <a:cubicBezTo>
                  <a:pt x="198" y="43"/>
                  <a:pt x="198" y="43"/>
                  <a:pt x="198" y="43"/>
                </a:cubicBezTo>
                <a:cubicBezTo>
                  <a:pt x="199" y="43"/>
                  <a:pt x="199" y="43"/>
                  <a:pt x="199" y="43"/>
                </a:cubicBezTo>
                <a:cubicBezTo>
                  <a:pt x="200" y="43"/>
                  <a:pt x="200" y="43"/>
                  <a:pt x="200" y="43"/>
                </a:cubicBezTo>
                <a:cubicBezTo>
                  <a:pt x="204" y="40"/>
                  <a:pt x="204" y="40"/>
                  <a:pt x="204" y="40"/>
                </a:cubicBezTo>
                <a:cubicBezTo>
                  <a:pt x="205" y="40"/>
                  <a:pt x="205" y="40"/>
                  <a:pt x="205" y="40"/>
                </a:cubicBezTo>
                <a:cubicBezTo>
                  <a:pt x="201" y="43"/>
                  <a:pt x="201" y="43"/>
                  <a:pt x="201" y="43"/>
                </a:cubicBezTo>
                <a:cubicBezTo>
                  <a:pt x="200" y="43"/>
                  <a:pt x="200" y="43"/>
                  <a:pt x="200" y="43"/>
                </a:cubicBezTo>
                <a:cubicBezTo>
                  <a:pt x="196" y="45"/>
                  <a:pt x="196" y="45"/>
                  <a:pt x="196" y="45"/>
                </a:cubicBezTo>
                <a:cubicBezTo>
                  <a:pt x="196" y="46"/>
                  <a:pt x="196" y="46"/>
                  <a:pt x="196" y="46"/>
                </a:cubicBezTo>
                <a:cubicBezTo>
                  <a:pt x="193" y="48"/>
                  <a:pt x="193" y="48"/>
                  <a:pt x="193" y="48"/>
                </a:cubicBezTo>
                <a:cubicBezTo>
                  <a:pt x="192" y="49"/>
                  <a:pt x="192" y="49"/>
                  <a:pt x="192" y="49"/>
                </a:cubicBezTo>
                <a:cubicBezTo>
                  <a:pt x="188" y="51"/>
                  <a:pt x="188" y="51"/>
                  <a:pt x="188" y="51"/>
                </a:cubicBezTo>
                <a:cubicBezTo>
                  <a:pt x="187" y="52"/>
                  <a:pt x="187" y="52"/>
                  <a:pt x="187" y="52"/>
                </a:cubicBezTo>
                <a:cubicBezTo>
                  <a:pt x="184" y="54"/>
                  <a:pt x="184" y="54"/>
                  <a:pt x="184" y="54"/>
                </a:cubicBezTo>
                <a:cubicBezTo>
                  <a:pt x="179" y="57"/>
                  <a:pt x="179" y="57"/>
                  <a:pt x="179" y="57"/>
                </a:cubicBezTo>
                <a:cubicBezTo>
                  <a:pt x="174" y="60"/>
                  <a:pt x="174" y="60"/>
                  <a:pt x="174" y="60"/>
                </a:cubicBezTo>
                <a:cubicBezTo>
                  <a:pt x="169" y="63"/>
                  <a:pt x="169" y="63"/>
                  <a:pt x="169" y="63"/>
                </a:cubicBezTo>
                <a:cubicBezTo>
                  <a:pt x="165" y="66"/>
                  <a:pt x="165" y="66"/>
                  <a:pt x="165" y="66"/>
                </a:cubicBezTo>
                <a:cubicBezTo>
                  <a:pt x="163" y="67"/>
                  <a:pt x="163" y="67"/>
                  <a:pt x="163" y="67"/>
                </a:cubicBezTo>
                <a:cubicBezTo>
                  <a:pt x="163" y="66"/>
                  <a:pt x="163" y="66"/>
                  <a:pt x="163" y="66"/>
                </a:cubicBezTo>
                <a:cubicBezTo>
                  <a:pt x="163" y="66"/>
                  <a:pt x="163" y="66"/>
                  <a:pt x="163" y="66"/>
                </a:cubicBezTo>
                <a:cubicBezTo>
                  <a:pt x="159" y="68"/>
                  <a:pt x="159" y="68"/>
                  <a:pt x="159" y="68"/>
                </a:cubicBezTo>
                <a:cubicBezTo>
                  <a:pt x="157" y="69"/>
                  <a:pt x="156" y="70"/>
                  <a:pt x="155" y="71"/>
                </a:cubicBezTo>
                <a:cubicBezTo>
                  <a:pt x="154" y="72"/>
                  <a:pt x="154" y="72"/>
                  <a:pt x="154" y="72"/>
                </a:cubicBezTo>
                <a:cubicBezTo>
                  <a:pt x="155" y="72"/>
                  <a:pt x="155" y="72"/>
                  <a:pt x="155" y="72"/>
                </a:cubicBezTo>
                <a:cubicBezTo>
                  <a:pt x="158" y="70"/>
                  <a:pt x="158" y="70"/>
                  <a:pt x="158" y="70"/>
                </a:cubicBezTo>
                <a:cubicBezTo>
                  <a:pt x="159" y="70"/>
                  <a:pt x="159" y="70"/>
                  <a:pt x="159" y="70"/>
                </a:cubicBezTo>
                <a:cubicBezTo>
                  <a:pt x="159" y="70"/>
                  <a:pt x="159" y="70"/>
                  <a:pt x="159" y="70"/>
                </a:cubicBezTo>
                <a:cubicBezTo>
                  <a:pt x="158" y="72"/>
                  <a:pt x="158" y="72"/>
                  <a:pt x="158" y="72"/>
                </a:cubicBezTo>
                <a:cubicBezTo>
                  <a:pt x="153" y="76"/>
                  <a:pt x="153" y="76"/>
                  <a:pt x="153" y="76"/>
                </a:cubicBezTo>
                <a:cubicBezTo>
                  <a:pt x="151" y="78"/>
                  <a:pt x="151" y="78"/>
                  <a:pt x="151" y="78"/>
                </a:cubicBezTo>
                <a:cubicBezTo>
                  <a:pt x="148" y="81"/>
                  <a:pt x="148" y="81"/>
                  <a:pt x="148" y="81"/>
                </a:cubicBezTo>
                <a:cubicBezTo>
                  <a:pt x="148" y="81"/>
                  <a:pt x="149" y="81"/>
                  <a:pt x="149" y="81"/>
                </a:cubicBezTo>
                <a:cubicBezTo>
                  <a:pt x="145" y="85"/>
                  <a:pt x="145" y="85"/>
                  <a:pt x="145" y="85"/>
                </a:cubicBezTo>
                <a:cubicBezTo>
                  <a:pt x="147" y="85"/>
                  <a:pt x="147" y="85"/>
                  <a:pt x="147" y="85"/>
                </a:cubicBezTo>
                <a:cubicBezTo>
                  <a:pt x="146" y="87"/>
                  <a:pt x="146" y="87"/>
                  <a:pt x="146" y="87"/>
                </a:cubicBezTo>
                <a:cubicBezTo>
                  <a:pt x="149" y="85"/>
                  <a:pt x="149" y="85"/>
                  <a:pt x="149" y="85"/>
                </a:cubicBezTo>
                <a:cubicBezTo>
                  <a:pt x="153" y="80"/>
                  <a:pt x="153" y="80"/>
                  <a:pt x="153" y="80"/>
                </a:cubicBezTo>
                <a:cubicBezTo>
                  <a:pt x="154" y="78"/>
                  <a:pt x="154" y="78"/>
                  <a:pt x="154" y="78"/>
                </a:cubicBezTo>
                <a:cubicBezTo>
                  <a:pt x="157" y="76"/>
                  <a:pt x="157" y="76"/>
                  <a:pt x="157" y="76"/>
                </a:cubicBezTo>
                <a:cubicBezTo>
                  <a:pt x="155" y="78"/>
                  <a:pt x="155" y="78"/>
                  <a:pt x="155" y="78"/>
                </a:cubicBezTo>
                <a:cubicBezTo>
                  <a:pt x="153" y="82"/>
                  <a:pt x="153" y="82"/>
                  <a:pt x="153" y="82"/>
                </a:cubicBezTo>
                <a:cubicBezTo>
                  <a:pt x="152" y="84"/>
                  <a:pt x="152" y="84"/>
                  <a:pt x="152" y="84"/>
                </a:cubicBezTo>
                <a:cubicBezTo>
                  <a:pt x="153" y="83"/>
                  <a:pt x="155" y="82"/>
                  <a:pt x="156" y="80"/>
                </a:cubicBezTo>
                <a:cubicBezTo>
                  <a:pt x="160" y="78"/>
                  <a:pt x="160" y="78"/>
                  <a:pt x="160" y="78"/>
                </a:cubicBezTo>
                <a:cubicBezTo>
                  <a:pt x="161" y="76"/>
                  <a:pt x="161" y="76"/>
                  <a:pt x="161" y="76"/>
                </a:cubicBezTo>
                <a:cubicBezTo>
                  <a:pt x="167" y="71"/>
                  <a:pt x="167" y="71"/>
                  <a:pt x="167" y="71"/>
                </a:cubicBezTo>
                <a:cubicBezTo>
                  <a:pt x="168" y="69"/>
                  <a:pt x="168" y="69"/>
                  <a:pt x="168" y="69"/>
                </a:cubicBezTo>
                <a:cubicBezTo>
                  <a:pt x="174" y="64"/>
                  <a:pt x="174" y="64"/>
                  <a:pt x="174" y="64"/>
                </a:cubicBezTo>
                <a:cubicBezTo>
                  <a:pt x="176" y="62"/>
                  <a:pt x="176" y="62"/>
                  <a:pt x="176" y="62"/>
                </a:cubicBezTo>
                <a:cubicBezTo>
                  <a:pt x="179" y="61"/>
                  <a:pt x="179" y="61"/>
                  <a:pt x="179" y="61"/>
                </a:cubicBezTo>
                <a:cubicBezTo>
                  <a:pt x="174" y="66"/>
                  <a:pt x="174" y="66"/>
                  <a:pt x="174" y="66"/>
                </a:cubicBezTo>
                <a:cubicBezTo>
                  <a:pt x="170" y="70"/>
                  <a:pt x="170" y="70"/>
                  <a:pt x="170" y="70"/>
                </a:cubicBezTo>
                <a:cubicBezTo>
                  <a:pt x="171" y="70"/>
                  <a:pt x="171" y="70"/>
                  <a:pt x="171" y="70"/>
                </a:cubicBezTo>
                <a:cubicBezTo>
                  <a:pt x="176" y="67"/>
                  <a:pt x="176" y="67"/>
                  <a:pt x="176" y="67"/>
                </a:cubicBezTo>
                <a:cubicBezTo>
                  <a:pt x="179" y="65"/>
                  <a:pt x="179" y="65"/>
                  <a:pt x="179" y="65"/>
                </a:cubicBezTo>
                <a:cubicBezTo>
                  <a:pt x="182" y="64"/>
                  <a:pt x="182" y="64"/>
                  <a:pt x="182" y="64"/>
                </a:cubicBezTo>
                <a:cubicBezTo>
                  <a:pt x="182" y="64"/>
                  <a:pt x="182" y="64"/>
                  <a:pt x="182" y="64"/>
                </a:cubicBezTo>
                <a:moveTo>
                  <a:pt x="110" y="148"/>
                </a:moveTo>
                <a:cubicBezTo>
                  <a:pt x="112" y="146"/>
                  <a:pt x="112" y="146"/>
                  <a:pt x="112" y="146"/>
                </a:cubicBezTo>
                <a:cubicBezTo>
                  <a:pt x="113" y="144"/>
                  <a:pt x="113" y="144"/>
                  <a:pt x="113" y="144"/>
                </a:cubicBezTo>
                <a:cubicBezTo>
                  <a:pt x="115" y="143"/>
                  <a:pt x="115" y="143"/>
                  <a:pt x="115" y="143"/>
                </a:cubicBezTo>
                <a:cubicBezTo>
                  <a:pt x="118" y="139"/>
                  <a:pt x="118" y="139"/>
                  <a:pt x="118" y="139"/>
                </a:cubicBezTo>
                <a:cubicBezTo>
                  <a:pt x="116" y="138"/>
                  <a:pt x="116" y="138"/>
                  <a:pt x="116" y="138"/>
                </a:cubicBezTo>
                <a:cubicBezTo>
                  <a:pt x="117" y="135"/>
                  <a:pt x="117" y="135"/>
                  <a:pt x="117" y="135"/>
                </a:cubicBezTo>
                <a:cubicBezTo>
                  <a:pt x="116" y="135"/>
                  <a:pt x="115" y="135"/>
                  <a:pt x="115" y="135"/>
                </a:cubicBezTo>
                <a:cubicBezTo>
                  <a:pt x="111" y="137"/>
                  <a:pt x="111" y="137"/>
                  <a:pt x="111" y="137"/>
                </a:cubicBezTo>
                <a:cubicBezTo>
                  <a:pt x="108" y="139"/>
                  <a:pt x="108" y="139"/>
                  <a:pt x="108" y="139"/>
                </a:cubicBezTo>
                <a:cubicBezTo>
                  <a:pt x="108" y="138"/>
                  <a:pt x="108" y="138"/>
                  <a:pt x="108" y="138"/>
                </a:cubicBezTo>
                <a:cubicBezTo>
                  <a:pt x="111" y="135"/>
                  <a:pt x="111" y="135"/>
                  <a:pt x="111" y="135"/>
                </a:cubicBezTo>
                <a:cubicBezTo>
                  <a:pt x="114" y="134"/>
                  <a:pt x="114" y="134"/>
                  <a:pt x="114" y="134"/>
                </a:cubicBezTo>
                <a:cubicBezTo>
                  <a:pt x="118" y="133"/>
                  <a:pt x="118" y="133"/>
                  <a:pt x="118" y="133"/>
                </a:cubicBezTo>
                <a:cubicBezTo>
                  <a:pt x="121" y="131"/>
                  <a:pt x="121" y="131"/>
                  <a:pt x="121" y="131"/>
                </a:cubicBezTo>
                <a:cubicBezTo>
                  <a:pt x="119" y="130"/>
                  <a:pt x="119" y="130"/>
                  <a:pt x="119" y="130"/>
                </a:cubicBezTo>
                <a:cubicBezTo>
                  <a:pt x="119" y="128"/>
                  <a:pt x="119" y="128"/>
                  <a:pt x="119" y="128"/>
                </a:cubicBezTo>
                <a:cubicBezTo>
                  <a:pt x="118" y="127"/>
                  <a:pt x="118" y="127"/>
                  <a:pt x="118" y="127"/>
                </a:cubicBezTo>
                <a:cubicBezTo>
                  <a:pt x="119" y="124"/>
                  <a:pt x="119" y="124"/>
                  <a:pt x="119" y="124"/>
                </a:cubicBezTo>
                <a:cubicBezTo>
                  <a:pt x="120" y="121"/>
                  <a:pt x="120" y="121"/>
                  <a:pt x="120" y="121"/>
                </a:cubicBezTo>
                <a:cubicBezTo>
                  <a:pt x="122" y="119"/>
                  <a:pt x="122" y="119"/>
                  <a:pt x="122" y="119"/>
                </a:cubicBezTo>
                <a:cubicBezTo>
                  <a:pt x="123" y="118"/>
                  <a:pt x="123" y="118"/>
                  <a:pt x="123" y="118"/>
                </a:cubicBezTo>
                <a:cubicBezTo>
                  <a:pt x="125" y="116"/>
                  <a:pt x="125" y="116"/>
                  <a:pt x="125" y="116"/>
                </a:cubicBezTo>
                <a:cubicBezTo>
                  <a:pt x="127" y="112"/>
                  <a:pt x="127" y="112"/>
                  <a:pt x="127" y="112"/>
                </a:cubicBezTo>
                <a:cubicBezTo>
                  <a:pt x="130" y="108"/>
                  <a:pt x="130" y="108"/>
                  <a:pt x="130" y="108"/>
                </a:cubicBezTo>
                <a:cubicBezTo>
                  <a:pt x="136" y="100"/>
                  <a:pt x="136" y="100"/>
                  <a:pt x="136" y="100"/>
                </a:cubicBezTo>
                <a:cubicBezTo>
                  <a:pt x="139" y="96"/>
                  <a:pt x="139" y="96"/>
                  <a:pt x="139" y="96"/>
                </a:cubicBezTo>
                <a:cubicBezTo>
                  <a:pt x="133" y="101"/>
                  <a:pt x="133" y="101"/>
                  <a:pt x="133" y="101"/>
                </a:cubicBezTo>
                <a:cubicBezTo>
                  <a:pt x="132" y="102"/>
                  <a:pt x="130" y="103"/>
                  <a:pt x="129" y="104"/>
                </a:cubicBezTo>
                <a:cubicBezTo>
                  <a:pt x="126" y="106"/>
                  <a:pt x="126" y="106"/>
                  <a:pt x="126" y="106"/>
                </a:cubicBezTo>
                <a:cubicBezTo>
                  <a:pt x="123" y="108"/>
                  <a:pt x="123" y="108"/>
                  <a:pt x="123" y="108"/>
                </a:cubicBezTo>
                <a:cubicBezTo>
                  <a:pt x="122" y="108"/>
                  <a:pt x="122" y="108"/>
                  <a:pt x="122" y="108"/>
                </a:cubicBezTo>
                <a:cubicBezTo>
                  <a:pt x="124" y="105"/>
                  <a:pt x="124" y="105"/>
                  <a:pt x="124" y="105"/>
                </a:cubicBezTo>
                <a:cubicBezTo>
                  <a:pt x="125" y="103"/>
                  <a:pt x="125" y="103"/>
                  <a:pt x="125" y="103"/>
                </a:cubicBezTo>
                <a:cubicBezTo>
                  <a:pt x="123" y="104"/>
                  <a:pt x="123" y="104"/>
                  <a:pt x="123" y="104"/>
                </a:cubicBezTo>
                <a:cubicBezTo>
                  <a:pt x="128" y="100"/>
                  <a:pt x="128" y="100"/>
                  <a:pt x="128" y="100"/>
                </a:cubicBezTo>
                <a:cubicBezTo>
                  <a:pt x="130" y="98"/>
                  <a:pt x="132" y="96"/>
                  <a:pt x="134" y="94"/>
                </a:cubicBezTo>
                <a:cubicBezTo>
                  <a:pt x="137" y="91"/>
                  <a:pt x="137" y="91"/>
                  <a:pt x="137" y="91"/>
                </a:cubicBezTo>
                <a:cubicBezTo>
                  <a:pt x="137" y="91"/>
                  <a:pt x="137" y="91"/>
                  <a:pt x="137" y="91"/>
                </a:cubicBezTo>
                <a:cubicBezTo>
                  <a:pt x="138" y="89"/>
                  <a:pt x="138" y="89"/>
                  <a:pt x="138" y="89"/>
                </a:cubicBezTo>
                <a:cubicBezTo>
                  <a:pt x="141" y="85"/>
                  <a:pt x="141" y="85"/>
                  <a:pt x="141" y="85"/>
                </a:cubicBezTo>
                <a:cubicBezTo>
                  <a:pt x="144" y="82"/>
                  <a:pt x="144" y="82"/>
                  <a:pt x="144" y="82"/>
                </a:cubicBezTo>
                <a:cubicBezTo>
                  <a:pt x="142" y="83"/>
                  <a:pt x="142" y="83"/>
                  <a:pt x="142" y="83"/>
                </a:cubicBezTo>
                <a:cubicBezTo>
                  <a:pt x="141" y="83"/>
                  <a:pt x="141" y="83"/>
                  <a:pt x="141" y="83"/>
                </a:cubicBezTo>
                <a:cubicBezTo>
                  <a:pt x="142" y="82"/>
                  <a:pt x="142" y="82"/>
                  <a:pt x="142" y="82"/>
                </a:cubicBezTo>
                <a:cubicBezTo>
                  <a:pt x="142" y="82"/>
                  <a:pt x="142" y="82"/>
                  <a:pt x="142" y="82"/>
                </a:cubicBezTo>
                <a:cubicBezTo>
                  <a:pt x="139" y="84"/>
                  <a:pt x="139" y="84"/>
                  <a:pt x="139" y="84"/>
                </a:cubicBezTo>
                <a:cubicBezTo>
                  <a:pt x="135" y="87"/>
                  <a:pt x="135" y="87"/>
                  <a:pt x="135" y="87"/>
                </a:cubicBezTo>
                <a:cubicBezTo>
                  <a:pt x="131" y="91"/>
                  <a:pt x="131" y="91"/>
                  <a:pt x="131" y="91"/>
                </a:cubicBezTo>
                <a:cubicBezTo>
                  <a:pt x="127" y="94"/>
                  <a:pt x="127" y="94"/>
                  <a:pt x="127" y="94"/>
                </a:cubicBezTo>
                <a:cubicBezTo>
                  <a:pt x="123" y="98"/>
                  <a:pt x="123" y="98"/>
                  <a:pt x="123" y="98"/>
                </a:cubicBezTo>
                <a:cubicBezTo>
                  <a:pt x="123" y="97"/>
                  <a:pt x="123" y="97"/>
                  <a:pt x="123" y="97"/>
                </a:cubicBezTo>
                <a:cubicBezTo>
                  <a:pt x="119" y="101"/>
                  <a:pt x="119" y="101"/>
                  <a:pt x="119" y="101"/>
                </a:cubicBezTo>
                <a:cubicBezTo>
                  <a:pt x="117" y="103"/>
                  <a:pt x="117" y="103"/>
                  <a:pt x="117" y="103"/>
                </a:cubicBezTo>
                <a:cubicBezTo>
                  <a:pt x="115" y="105"/>
                  <a:pt x="115" y="105"/>
                  <a:pt x="115" y="105"/>
                </a:cubicBezTo>
                <a:cubicBezTo>
                  <a:pt x="113" y="108"/>
                  <a:pt x="113" y="108"/>
                  <a:pt x="113" y="108"/>
                </a:cubicBezTo>
                <a:cubicBezTo>
                  <a:pt x="109" y="113"/>
                  <a:pt x="109" y="113"/>
                  <a:pt x="109" y="113"/>
                </a:cubicBezTo>
                <a:cubicBezTo>
                  <a:pt x="107" y="115"/>
                  <a:pt x="105" y="116"/>
                  <a:pt x="103" y="118"/>
                </a:cubicBezTo>
                <a:cubicBezTo>
                  <a:pt x="99" y="122"/>
                  <a:pt x="99" y="122"/>
                  <a:pt x="99" y="122"/>
                </a:cubicBezTo>
                <a:cubicBezTo>
                  <a:pt x="96" y="125"/>
                  <a:pt x="96" y="125"/>
                  <a:pt x="96" y="125"/>
                </a:cubicBezTo>
                <a:cubicBezTo>
                  <a:pt x="95" y="126"/>
                  <a:pt x="95" y="126"/>
                  <a:pt x="95" y="126"/>
                </a:cubicBezTo>
                <a:cubicBezTo>
                  <a:pt x="91" y="131"/>
                  <a:pt x="91" y="131"/>
                  <a:pt x="91" y="131"/>
                </a:cubicBezTo>
                <a:cubicBezTo>
                  <a:pt x="89" y="133"/>
                  <a:pt x="87" y="135"/>
                  <a:pt x="85" y="137"/>
                </a:cubicBezTo>
                <a:cubicBezTo>
                  <a:pt x="83" y="141"/>
                  <a:pt x="83" y="141"/>
                  <a:pt x="83" y="141"/>
                </a:cubicBezTo>
                <a:cubicBezTo>
                  <a:pt x="80" y="144"/>
                  <a:pt x="80" y="144"/>
                  <a:pt x="80" y="144"/>
                </a:cubicBezTo>
                <a:cubicBezTo>
                  <a:pt x="77" y="148"/>
                  <a:pt x="77" y="148"/>
                  <a:pt x="77" y="148"/>
                </a:cubicBezTo>
                <a:cubicBezTo>
                  <a:pt x="76" y="148"/>
                  <a:pt x="76" y="148"/>
                  <a:pt x="76" y="148"/>
                </a:cubicBezTo>
                <a:cubicBezTo>
                  <a:pt x="80" y="143"/>
                  <a:pt x="80" y="143"/>
                  <a:pt x="80" y="143"/>
                </a:cubicBezTo>
                <a:cubicBezTo>
                  <a:pt x="83" y="138"/>
                  <a:pt x="83" y="138"/>
                  <a:pt x="83" y="138"/>
                </a:cubicBezTo>
                <a:cubicBezTo>
                  <a:pt x="84" y="137"/>
                  <a:pt x="85" y="135"/>
                  <a:pt x="86" y="134"/>
                </a:cubicBezTo>
                <a:cubicBezTo>
                  <a:pt x="91" y="128"/>
                  <a:pt x="91" y="128"/>
                  <a:pt x="91" y="128"/>
                </a:cubicBezTo>
                <a:cubicBezTo>
                  <a:pt x="95" y="124"/>
                  <a:pt x="95" y="124"/>
                  <a:pt x="95" y="124"/>
                </a:cubicBezTo>
                <a:cubicBezTo>
                  <a:pt x="96" y="123"/>
                  <a:pt x="96" y="123"/>
                  <a:pt x="96" y="123"/>
                </a:cubicBezTo>
                <a:cubicBezTo>
                  <a:pt x="96" y="122"/>
                  <a:pt x="96" y="122"/>
                  <a:pt x="96" y="122"/>
                </a:cubicBezTo>
                <a:cubicBezTo>
                  <a:pt x="97" y="121"/>
                  <a:pt x="97" y="121"/>
                  <a:pt x="97" y="121"/>
                </a:cubicBezTo>
                <a:cubicBezTo>
                  <a:pt x="99" y="119"/>
                  <a:pt x="99" y="119"/>
                  <a:pt x="99" y="119"/>
                </a:cubicBezTo>
                <a:cubicBezTo>
                  <a:pt x="92" y="126"/>
                  <a:pt x="85" y="135"/>
                  <a:pt x="79" y="142"/>
                </a:cubicBezTo>
                <a:cubicBezTo>
                  <a:pt x="67" y="158"/>
                  <a:pt x="67" y="158"/>
                  <a:pt x="47" y="190"/>
                </a:cubicBezTo>
                <a:cubicBezTo>
                  <a:pt x="37" y="208"/>
                  <a:pt x="37" y="208"/>
                  <a:pt x="23" y="243"/>
                </a:cubicBezTo>
                <a:cubicBezTo>
                  <a:pt x="19" y="253"/>
                  <a:pt x="15" y="267"/>
                  <a:pt x="12" y="277"/>
                </a:cubicBezTo>
                <a:cubicBezTo>
                  <a:pt x="11" y="280"/>
                  <a:pt x="11" y="280"/>
                  <a:pt x="11" y="280"/>
                </a:cubicBezTo>
                <a:cubicBezTo>
                  <a:pt x="11" y="280"/>
                  <a:pt x="11" y="280"/>
                  <a:pt x="11" y="280"/>
                </a:cubicBezTo>
                <a:cubicBezTo>
                  <a:pt x="12" y="278"/>
                  <a:pt x="12" y="278"/>
                  <a:pt x="12" y="278"/>
                </a:cubicBezTo>
                <a:cubicBezTo>
                  <a:pt x="12" y="277"/>
                  <a:pt x="12" y="277"/>
                  <a:pt x="12" y="277"/>
                </a:cubicBezTo>
                <a:cubicBezTo>
                  <a:pt x="11" y="281"/>
                  <a:pt x="11" y="281"/>
                  <a:pt x="11" y="281"/>
                </a:cubicBezTo>
                <a:cubicBezTo>
                  <a:pt x="10" y="286"/>
                  <a:pt x="10" y="286"/>
                  <a:pt x="10" y="286"/>
                </a:cubicBezTo>
                <a:cubicBezTo>
                  <a:pt x="10" y="288"/>
                  <a:pt x="10" y="289"/>
                  <a:pt x="9" y="291"/>
                </a:cubicBezTo>
                <a:cubicBezTo>
                  <a:pt x="9" y="294"/>
                  <a:pt x="9" y="294"/>
                  <a:pt x="9" y="294"/>
                </a:cubicBezTo>
                <a:cubicBezTo>
                  <a:pt x="8" y="297"/>
                  <a:pt x="8" y="297"/>
                  <a:pt x="8" y="297"/>
                </a:cubicBezTo>
                <a:cubicBezTo>
                  <a:pt x="8" y="300"/>
                  <a:pt x="8" y="300"/>
                  <a:pt x="8" y="300"/>
                </a:cubicBezTo>
                <a:cubicBezTo>
                  <a:pt x="7" y="304"/>
                  <a:pt x="7" y="304"/>
                  <a:pt x="7" y="304"/>
                </a:cubicBezTo>
                <a:cubicBezTo>
                  <a:pt x="7" y="306"/>
                  <a:pt x="7" y="306"/>
                  <a:pt x="7" y="306"/>
                </a:cubicBezTo>
                <a:cubicBezTo>
                  <a:pt x="6" y="310"/>
                  <a:pt x="6" y="310"/>
                  <a:pt x="6" y="310"/>
                </a:cubicBezTo>
                <a:cubicBezTo>
                  <a:pt x="6" y="311"/>
                  <a:pt x="6" y="311"/>
                  <a:pt x="6" y="311"/>
                </a:cubicBezTo>
                <a:cubicBezTo>
                  <a:pt x="7" y="308"/>
                  <a:pt x="7" y="308"/>
                  <a:pt x="7" y="308"/>
                </a:cubicBezTo>
                <a:cubicBezTo>
                  <a:pt x="8" y="304"/>
                  <a:pt x="8" y="304"/>
                  <a:pt x="8" y="304"/>
                </a:cubicBezTo>
                <a:cubicBezTo>
                  <a:pt x="9" y="298"/>
                  <a:pt x="9" y="298"/>
                  <a:pt x="9" y="298"/>
                </a:cubicBezTo>
                <a:cubicBezTo>
                  <a:pt x="10" y="291"/>
                  <a:pt x="10" y="291"/>
                  <a:pt x="10" y="291"/>
                </a:cubicBezTo>
                <a:cubicBezTo>
                  <a:pt x="12" y="283"/>
                  <a:pt x="12" y="283"/>
                  <a:pt x="12" y="283"/>
                </a:cubicBezTo>
                <a:cubicBezTo>
                  <a:pt x="12" y="280"/>
                  <a:pt x="13" y="277"/>
                  <a:pt x="14" y="274"/>
                </a:cubicBezTo>
                <a:cubicBezTo>
                  <a:pt x="15" y="272"/>
                  <a:pt x="15" y="270"/>
                  <a:pt x="16" y="268"/>
                </a:cubicBezTo>
                <a:cubicBezTo>
                  <a:pt x="18" y="262"/>
                  <a:pt x="18" y="262"/>
                  <a:pt x="18" y="262"/>
                </a:cubicBezTo>
                <a:cubicBezTo>
                  <a:pt x="19" y="260"/>
                  <a:pt x="19" y="260"/>
                  <a:pt x="19" y="260"/>
                </a:cubicBezTo>
                <a:cubicBezTo>
                  <a:pt x="21" y="255"/>
                  <a:pt x="21" y="255"/>
                  <a:pt x="21" y="255"/>
                </a:cubicBezTo>
                <a:cubicBezTo>
                  <a:pt x="23" y="252"/>
                  <a:pt x="23" y="252"/>
                  <a:pt x="23" y="252"/>
                </a:cubicBezTo>
                <a:cubicBezTo>
                  <a:pt x="24" y="250"/>
                  <a:pt x="24" y="250"/>
                  <a:pt x="24" y="250"/>
                </a:cubicBezTo>
                <a:cubicBezTo>
                  <a:pt x="26" y="246"/>
                  <a:pt x="26" y="246"/>
                  <a:pt x="26" y="246"/>
                </a:cubicBezTo>
                <a:cubicBezTo>
                  <a:pt x="27" y="244"/>
                  <a:pt x="27" y="244"/>
                  <a:pt x="27" y="244"/>
                </a:cubicBezTo>
                <a:cubicBezTo>
                  <a:pt x="29" y="237"/>
                  <a:pt x="29" y="237"/>
                  <a:pt x="29" y="237"/>
                </a:cubicBezTo>
                <a:cubicBezTo>
                  <a:pt x="30" y="235"/>
                  <a:pt x="30" y="235"/>
                  <a:pt x="30" y="235"/>
                </a:cubicBezTo>
                <a:cubicBezTo>
                  <a:pt x="31" y="231"/>
                  <a:pt x="31" y="231"/>
                  <a:pt x="31" y="231"/>
                </a:cubicBezTo>
                <a:cubicBezTo>
                  <a:pt x="32" y="228"/>
                  <a:pt x="32" y="228"/>
                  <a:pt x="32" y="228"/>
                </a:cubicBezTo>
                <a:cubicBezTo>
                  <a:pt x="34" y="226"/>
                  <a:pt x="34" y="226"/>
                  <a:pt x="34" y="226"/>
                </a:cubicBezTo>
                <a:cubicBezTo>
                  <a:pt x="32" y="231"/>
                  <a:pt x="32" y="231"/>
                  <a:pt x="32" y="231"/>
                </a:cubicBezTo>
                <a:cubicBezTo>
                  <a:pt x="35" y="226"/>
                  <a:pt x="35" y="226"/>
                  <a:pt x="35" y="226"/>
                </a:cubicBezTo>
                <a:cubicBezTo>
                  <a:pt x="37" y="223"/>
                  <a:pt x="37" y="223"/>
                  <a:pt x="37" y="223"/>
                </a:cubicBezTo>
                <a:cubicBezTo>
                  <a:pt x="38" y="220"/>
                  <a:pt x="38" y="220"/>
                  <a:pt x="38" y="220"/>
                </a:cubicBezTo>
                <a:cubicBezTo>
                  <a:pt x="42" y="212"/>
                  <a:pt x="42" y="212"/>
                  <a:pt x="42" y="212"/>
                </a:cubicBezTo>
                <a:cubicBezTo>
                  <a:pt x="43" y="212"/>
                  <a:pt x="43" y="212"/>
                  <a:pt x="44" y="212"/>
                </a:cubicBezTo>
                <a:cubicBezTo>
                  <a:pt x="46" y="210"/>
                  <a:pt x="46" y="210"/>
                  <a:pt x="46" y="210"/>
                </a:cubicBezTo>
                <a:cubicBezTo>
                  <a:pt x="48" y="209"/>
                  <a:pt x="48" y="209"/>
                  <a:pt x="48" y="209"/>
                </a:cubicBezTo>
                <a:cubicBezTo>
                  <a:pt x="49" y="206"/>
                  <a:pt x="49" y="206"/>
                  <a:pt x="49" y="206"/>
                </a:cubicBezTo>
                <a:cubicBezTo>
                  <a:pt x="52" y="199"/>
                  <a:pt x="52" y="199"/>
                  <a:pt x="52" y="199"/>
                </a:cubicBezTo>
                <a:cubicBezTo>
                  <a:pt x="56" y="194"/>
                  <a:pt x="56" y="194"/>
                  <a:pt x="56" y="194"/>
                </a:cubicBezTo>
                <a:cubicBezTo>
                  <a:pt x="56" y="194"/>
                  <a:pt x="57" y="194"/>
                  <a:pt x="57" y="194"/>
                </a:cubicBezTo>
                <a:cubicBezTo>
                  <a:pt x="59" y="192"/>
                  <a:pt x="59" y="192"/>
                  <a:pt x="59" y="192"/>
                </a:cubicBezTo>
                <a:cubicBezTo>
                  <a:pt x="60" y="192"/>
                  <a:pt x="60" y="192"/>
                  <a:pt x="60" y="192"/>
                </a:cubicBezTo>
                <a:cubicBezTo>
                  <a:pt x="63" y="189"/>
                  <a:pt x="63" y="189"/>
                  <a:pt x="63" y="189"/>
                </a:cubicBezTo>
                <a:cubicBezTo>
                  <a:pt x="66" y="186"/>
                  <a:pt x="66" y="186"/>
                  <a:pt x="66" y="186"/>
                </a:cubicBezTo>
                <a:cubicBezTo>
                  <a:pt x="68" y="186"/>
                  <a:pt x="69" y="186"/>
                  <a:pt x="70" y="187"/>
                </a:cubicBezTo>
                <a:cubicBezTo>
                  <a:pt x="70" y="188"/>
                  <a:pt x="69" y="188"/>
                  <a:pt x="69" y="189"/>
                </a:cubicBezTo>
                <a:cubicBezTo>
                  <a:pt x="68" y="189"/>
                  <a:pt x="67" y="189"/>
                  <a:pt x="66" y="189"/>
                </a:cubicBezTo>
                <a:cubicBezTo>
                  <a:pt x="63" y="192"/>
                  <a:pt x="63" y="192"/>
                  <a:pt x="61" y="196"/>
                </a:cubicBezTo>
                <a:cubicBezTo>
                  <a:pt x="61" y="197"/>
                  <a:pt x="61" y="197"/>
                  <a:pt x="61" y="197"/>
                </a:cubicBezTo>
                <a:cubicBezTo>
                  <a:pt x="64" y="195"/>
                  <a:pt x="64" y="195"/>
                  <a:pt x="64" y="195"/>
                </a:cubicBezTo>
                <a:cubicBezTo>
                  <a:pt x="66" y="193"/>
                  <a:pt x="66" y="193"/>
                  <a:pt x="66" y="193"/>
                </a:cubicBezTo>
                <a:cubicBezTo>
                  <a:pt x="68" y="192"/>
                  <a:pt x="68" y="192"/>
                  <a:pt x="68" y="192"/>
                </a:cubicBezTo>
                <a:cubicBezTo>
                  <a:pt x="71" y="190"/>
                  <a:pt x="71" y="190"/>
                  <a:pt x="71" y="190"/>
                </a:cubicBezTo>
                <a:cubicBezTo>
                  <a:pt x="73" y="189"/>
                  <a:pt x="73" y="189"/>
                  <a:pt x="73" y="189"/>
                </a:cubicBezTo>
                <a:cubicBezTo>
                  <a:pt x="77" y="185"/>
                  <a:pt x="77" y="185"/>
                  <a:pt x="77" y="185"/>
                </a:cubicBezTo>
                <a:cubicBezTo>
                  <a:pt x="80" y="182"/>
                  <a:pt x="80" y="182"/>
                  <a:pt x="80" y="182"/>
                </a:cubicBezTo>
                <a:cubicBezTo>
                  <a:pt x="83" y="178"/>
                  <a:pt x="83" y="178"/>
                  <a:pt x="83" y="178"/>
                </a:cubicBezTo>
                <a:cubicBezTo>
                  <a:pt x="80" y="179"/>
                  <a:pt x="80" y="179"/>
                  <a:pt x="80" y="179"/>
                </a:cubicBezTo>
                <a:cubicBezTo>
                  <a:pt x="75" y="184"/>
                  <a:pt x="75" y="184"/>
                  <a:pt x="75" y="184"/>
                </a:cubicBezTo>
                <a:cubicBezTo>
                  <a:pt x="73" y="184"/>
                  <a:pt x="73" y="184"/>
                  <a:pt x="73" y="184"/>
                </a:cubicBezTo>
                <a:cubicBezTo>
                  <a:pt x="73" y="182"/>
                  <a:pt x="73" y="182"/>
                  <a:pt x="73" y="182"/>
                </a:cubicBezTo>
                <a:cubicBezTo>
                  <a:pt x="73" y="178"/>
                  <a:pt x="73" y="178"/>
                  <a:pt x="73" y="178"/>
                </a:cubicBezTo>
                <a:cubicBezTo>
                  <a:pt x="76" y="171"/>
                  <a:pt x="76" y="171"/>
                  <a:pt x="76" y="171"/>
                </a:cubicBezTo>
                <a:cubicBezTo>
                  <a:pt x="80" y="168"/>
                  <a:pt x="80" y="168"/>
                  <a:pt x="80" y="168"/>
                </a:cubicBezTo>
                <a:cubicBezTo>
                  <a:pt x="83" y="163"/>
                  <a:pt x="83" y="163"/>
                  <a:pt x="83" y="163"/>
                </a:cubicBezTo>
                <a:cubicBezTo>
                  <a:pt x="81" y="162"/>
                  <a:pt x="81" y="162"/>
                  <a:pt x="81" y="162"/>
                </a:cubicBezTo>
                <a:cubicBezTo>
                  <a:pt x="78" y="164"/>
                  <a:pt x="78" y="164"/>
                  <a:pt x="78" y="164"/>
                </a:cubicBezTo>
                <a:cubicBezTo>
                  <a:pt x="73" y="168"/>
                  <a:pt x="73" y="168"/>
                  <a:pt x="73" y="168"/>
                </a:cubicBezTo>
                <a:cubicBezTo>
                  <a:pt x="67" y="174"/>
                  <a:pt x="67" y="174"/>
                  <a:pt x="67" y="174"/>
                </a:cubicBezTo>
                <a:cubicBezTo>
                  <a:pt x="63" y="178"/>
                  <a:pt x="63" y="178"/>
                  <a:pt x="63" y="178"/>
                </a:cubicBezTo>
                <a:cubicBezTo>
                  <a:pt x="66" y="175"/>
                  <a:pt x="66" y="175"/>
                  <a:pt x="66" y="175"/>
                </a:cubicBezTo>
                <a:cubicBezTo>
                  <a:pt x="69" y="171"/>
                  <a:pt x="69" y="171"/>
                  <a:pt x="69" y="171"/>
                </a:cubicBezTo>
                <a:cubicBezTo>
                  <a:pt x="71" y="169"/>
                  <a:pt x="71" y="169"/>
                  <a:pt x="71" y="169"/>
                </a:cubicBezTo>
                <a:cubicBezTo>
                  <a:pt x="71" y="167"/>
                  <a:pt x="71" y="167"/>
                  <a:pt x="71" y="167"/>
                </a:cubicBezTo>
                <a:cubicBezTo>
                  <a:pt x="71" y="167"/>
                  <a:pt x="72" y="167"/>
                  <a:pt x="72" y="167"/>
                </a:cubicBezTo>
                <a:cubicBezTo>
                  <a:pt x="75" y="164"/>
                  <a:pt x="75" y="164"/>
                  <a:pt x="75" y="164"/>
                </a:cubicBezTo>
                <a:cubicBezTo>
                  <a:pt x="78" y="161"/>
                  <a:pt x="78" y="161"/>
                  <a:pt x="78" y="161"/>
                </a:cubicBezTo>
                <a:cubicBezTo>
                  <a:pt x="80" y="161"/>
                  <a:pt x="80" y="161"/>
                  <a:pt x="80" y="161"/>
                </a:cubicBezTo>
                <a:cubicBezTo>
                  <a:pt x="83" y="157"/>
                  <a:pt x="83" y="157"/>
                  <a:pt x="83" y="157"/>
                </a:cubicBezTo>
                <a:cubicBezTo>
                  <a:pt x="85" y="156"/>
                  <a:pt x="85" y="156"/>
                  <a:pt x="85" y="156"/>
                </a:cubicBezTo>
                <a:cubicBezTo>
                  <a:pt x="86" y="156"/>
                  <a:pt x="87" y="156"/>
                  <a:pt x="87" y="156"/>
                </a:cubicBezTo>
                <a:cubicBezTo>
                  <a:pt x="92" y="156"/>
                  <a:pt x="92" y="156"/>
                  <a:pt x="92" y="156"/>
                </a:cubicBezTo>
                <a:cubicBezTo>
                  <a:pt x="93" y="157"/>
                  <a:pt x="93" y="157"/>
                  <a:pt x="93" y="157"/>
                </a:cubicBezTo>
                <a:cubicBezTo>
                  <a:pt x="95" y="157"/>
                  <a:pt x="95" y="157"/>
                  <a:pt x="95" y="157"/>
                </a:cubicBezTo>
                <a:cubicBezTo>
                  <a:pt x="99" y="154"/>
                  <a:pt x="99" y="154"/>
                  <a:pt x="99" y="154"/>
                </a:cubicBezTo>
                <a:cubicBezTo>
                  <a:pt x="104" y="150"/>
                  <a:pt x="104" y="150"/>
                  <a:pt x="104" y="150"/>
                </a:cubicBezTo>
                <a:cubicBezTo>
                  <a:pt x="107" y="150"/>
                  <a:pt x="107" y="150"/>
                  <a:pt x="107" y="150"/>
                </a:cubicBezTo>
                <a:cubicBezTo>
                  <a:pt x="110" y="148"/>
                  <a:pt x="110" y="148"/>
                  <a:pt x="110" y="148"/>
                </a:cubicBezTo>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latin typeface="Candara" panose="020E0502030303020204" pitchFamily="34" charset="0"/>
            </a:endParaRPr>
          </a:p>
        </p:txBody>
      </p:sp>
      <p:grpSp>
        <p:nvGrpSpPr>
          <p:cNvPr id="2" name="Group 210"/>
          <p:cNvGrpSpPr/>
          <p:nvPr/>
        </p:nvGrpSpPr>
        <p:grpSpPr>
          <a:xfrm>
            <a:off x="2639580" y="2849680"/>
            <a:ext cx="1725136" cy="1725136"/>
            <a:chOff x="2183615" y="1663567"/>
            <a:chExt cx="1293852" cy="1293852"/>
          </a:xfrm>
        </p:grpSpPr>
        <p:sp>
          <p:nvSpPr>
            <p:cNvPr id="196" name="Oval 195"/>
            <p:cNvSpPr/>
            <p:nvPr/>
          </p:nvSpPr>
          <p:spPr>
            <a:xfrm>
              <a:off x="2283175" y="1763127"/>
              <a:ext cx="1094733" cy="1094733"/>
            </a:xfrm>
            <a:prstGeom prst="ellips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09" name="Oval 208"/>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grpSp>
        <p:nvGrpSpPr>
          <p:cNvPr id="3" name="Group 211"/>
          <p:cNvGrpSpPr/>
          <p:nvPr/>
        </p:nvGrpSpPr>
        <p:grpSpPr>
          <a:xfrm>
            <a:off x="796157" y="3064711"/>
            <a:ext cx="1295079" cy="1295076"/>
            <a:chOff x="864537" y="1822859"/>
            <a:chExt cx="971309" cy="971307"/>
          </a:xfrm>
        </p:grpSpPr>
        <p:sp>
          <p:nvSpPr>
            <p:cNvPr id="190" name="Oval 189"/>
            <p:cNvSpPr/>
            <p:nvPr/>
          </p:nvSpPr>
          <p:spPr>
            <a:xfrm>
              <a:off x="932451" y="1890773"/>
              <a:ext cx="835480" cy="835478"/>
            </a:xfrm>
            <a:prstGeom prst="ellipse">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10" name="Oval 209"/>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15" name="Arc 214"/>
          <p:cNvSpPr/>
          <p:nvPr/>
        </p:nvSpPr>
        <p:spPr>
          <a:xfrm>
            <a:off x="4912829" y="2536668"/>
            <a:ext cx="2351160" cy="2351160"/>
          </a:xfrm>
          <a:prstGeom prst="arc">
            <a:avLst>
              <a:gd name="adj1" fmla="val 21578092"/>
              <a:gd name="adj2" fmla="val 21479725"/>
            </a:avLst>
          </a:prstGeom>
          <a:ln w="19050">
            <a:solidFill>
              <a:schemeClr val="tx1">
                <a:lumMod val="65000"/>
                <a:lumOff val="35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cxnSp>
        <p:nvCxnSpPr>
          <p:cNvPr id="220" name="Straight Connector 219"/>
          <p:cNvCxnSpPr/>
          <p:nvPr/>
        </p:nvCxnSpPr>
        <p:spPr>
          <a:xfrm flipH="1">
            <a:off x="2091235"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1" name="Straight Connector 220"/>
          <p:cNvCxnSpPr/>
          <p:nvPr/>
        </p:nvCxnSpPr>
        <p:spPr>
          <a:xfrm flipH="1">
            <a:off x="7263989"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4" name="Group 221"/>
          <p:cNvGrpSpPr/>
          <p:nvPr/>
        </p:nvGrpSpPr>
        <p:grpSpPr>
          <a:xfrm>
            <a:off x="7812104" y="2849680"/>
            <a:ext cx="1725136" cy="1725136"/>
            <a:chOff x="2183615" y="1663567"/>
            <a:chExt cx="1293852" cy="1293852"/>
          </a:xfrm>
        </p:grpSpPr>
        <p:sp>
          <p:nvSpPr>
            <p:cNvPr id="223" name="Oval 222"/>
            <p:cNvSpPr/>
            <p:nvPr/>
          </p:nvSpPr>
          <p:spPr>
            <a:xfrm>
              <a:off x="2283175" y="1763127"/>
              <a:ext cx="1094733" cy="1094733"/>
            </a:xfrm>
            <a:prstGeom prst="ellipse">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4" name="Oval 223"/>
            <p:cNvSpPr/>
            <p:nvPr/>
          </p:nvSpPr>
          <p:spPr>
            <a:xfrm>
              <a:off x="2183615" y="1663567"/>
              <a:ext cx="1293852" cy="1293852"/>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cxnSp>
        <p:nvCxnSpPr>
          <p:cNvPr id="225" name="Straight Connector 224"/>
          <p:cNvCxnSpPr/>
          <p:nvPr/>
        </p:nvCxnSpPr>
        <p:spPr>
          <a:xfrm flipH="1">
            <a:off x="9537240" y="3712248"/>
            <a:ext cx="548115" cy="0"/>
          </a:xfrm>
          <a:prstGeom prst="line">
            <a:avLst/>
          </a:prstGeom>
          <a:ln w="19050">
            <a:solidFill>
              <a:schemeClr val="tx1">
                <a:lumMod val="65000"/>
                <a:lumOff val="35000"/>
              </a:schemeClr>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grpSp>
        <p:nvGrpSpPr>
          <p:cNvPr id="5" name="Group 225"/>
          <p:cNvGrpSpPr/>
          <p:nvPr/>
        </p:nvGrpSpPr>
        <p:grpSpPr>
          <a:xfrm>
            <a:off x="10085355" y="3064711"/>
            <a:ext cx="1295079" cy="1295076"/>
            <a:chOff x="864537" y="1822859"/>
            <a:chExt cx="971309" cy="971307"/>
          </a:xfrm>
        </p:grpSpPr>
        <p:sp>
          <p:nvSpPr>
            <p:cNvPr id="227" name="Oval 226"/>
            <p:cNvSpPr/>
            <p:nvPr/>
          </p:nvSpPr>
          <p:spPr>
            <a:xfrm>
              <a:off x="932451" y="1890773"/>
              <a:ext cx="835480" cy="835478"/>
            </a:xfrm>
            <a:prstGeom prst="ellipse">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sp>
          <p:nvSpPr>
            <p:cNvPr id="228" name="Oval 227"/>
            <p:cNvSpPr/>
            <p:nvPr/>
          </p:nvSpPr>
          <p:spPr>
            <a:xfrm>
              <a:off x="864537" y="1822859"/>
              <a:ext cx="971309" cy="971307"/>
            </a:xfrm>
            <a:prstGeom prst="ellipse">
              <a:avLst/>
            </a:prstGeom>
            <a:noFill/>
            <a:ln w="19050">
              <a:solidFill>
                <a:schemeClr val="tx1">
                  <a:lumMod val="65000"/>
                  <a:lumOff val="3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latin typeface="Candara" panose="020E0502030303020204" pitchFamily="34" charset="0"/>
              </a:endParaRPr>
            </a:p>
          </p:txBody>
        </p:sp>
      </p:grpSp>
      <p:sp>
        <p:nvSpPr>
          <p:cNvPr id="2053" name="Freeform 5"/>
          <p:cNvSpPr>
            <a:spLocks noEditPoints="1"/>
          </p:cNvSpPr>
          <p:nvPr/>
        </p:nvSpPr>
        <p:spPr bwMode="auto">
          <a:xfrm>
            <a:off x="1158208" y="3305927"/>
            <a:ext cx="560269" cy="662136"/>
          </a:xfrm>
          <a:custGeom>
            <a:avLst/>
            <a:gdLst/>
            <a:ahLst/>
            <a:cxnLst>
              <a:cxn ang="0">
                <a:pos x="250" y="250"/>
              </a:cxn>
              <a:cxn ang="0">
                <a:pos x="125" y="296"/>
              </a:cxn>
              <a:cxn ang="0">
                <a:pos x="0" y="250"/>
              </a:cxn>
              <a:cxn ang="0">
                <a:pos x="66" y="210"/>
              </a:cxn>
              <a:cxn ang="0">
                <a:pos x="79" y="219"/>
              </a:cxn>
              <a:cxn ang="0">
                <a:pos x="70" y="232"/>
              </a:cxn>
              <a:cxn ang="0">
                <a:pos x="23" y="251"/>
              </a:cxn>
              <a:cxn ang="0">
                <a:pos x="125" y="273"/>
              </a:cxn>
              <a:cxn ang="0">
                <a:pos x="228" y="250"/>
              </a:cxn>
              <a:cxn ang="0">
                <a:pos x="180" y="232"/>
              </a:cxn>
              <a:cxn ang="0">
                <a:pos x="171" y="219"/>
              </a:cxn>
              <a:cxn ang="0">
                <a:pos x="184" y="210"/>
              </a:cxn>
              <a:cxn ang="0">
                <a:pos x="250" y="250"/>
              </a:cxn>
              <a:cxn ang="0">
                <a:pos x="80" y="182"/>
              </a:cxn>
              <a:cxn ang="0">
                <a:pos x="91" y="182"/>
              </a:cxn>
              <a:cxn ang="0">
                <a:pos x="91" y="250"/>
              </a:cxn>
              <a:cxn ang="0">
                <a:pos x="102" y="262"/>
              </a:cxn>
              <a:cxn ang="0">
                <a:pos x="148" y="262"/>
              </a:cxn>
              <a:cxn ang="0">
                <a:pos x="159" y="250"/>
              </a:cxn>
              <a:cxn ang="0">
                <a:pos x="159" y="182"/>
              </a:cxn>
              <a:cxn ang="0">
                <a:pos x="171" y="182"/>
              </a:cxn>
              <a:cxn ang="0">
                <a:pos x="182" y="171"/>
              </a:cxn>
              <a:cxn ang="0">
                <a:pos x="182" y="102"/>
              </a:cxn>
              <a:cxn ang="0">
                <a:pos x="157" y="82"/>
              </a:cxn>
              <a:cxn ang="0">
                <a:pos x="125" y="80"/>
              </a:cxn>
              <a:cxn ang="0">
                <a:pos x="93" y="82"/>
              </a:cxn>
              <a:cxn ang="0">
                <a:pos x="68" y="102"/>
              </a:cxn>
              <a:cxn ang="0">
                <a:pos x="68" y="171"/>
              </a:cxn>
              <a:cxn ang="0">
                <a:pos x="80" y="182"/>
              </a:cxn>
              <a:cxn ang="0">
                <a:pos x="125" y="68"/>
              </a:cxn>
              <a:cxn ang="0">
                <a:pos x="159" y="34"/>
              </a:cxn>
              <a:cxn ang="0">
                <a:pos x="125" y="0"/>
              </a:cxn>
              <a:cxn ang="0">
                <a:pos x="91" y="34"/>
              </a:cxn>
              <a:cxn ang="0">
                <a:pos x="125" y="68"/>
              </a:cxn>
              <a:cxn ang="0">
                <a:pos x="125" y="68"/>
              </a:cxn>
              <a:cxn ang="0">
                <a:pos x="125" y="68"/>
              </a:cxn>
            </a:cxnLst>
            <a:rect l="0" t="0" r="r" b="b"/>
            <a:pathLst>
              <a:path w="250" h="296">
                <a:moveTo>
                  <a:pt x="250" y="250"/>
                </a:moveTo>
                <a:cubicBezTo>
                  <a:pt x="250" y="282"/>
                  <a:pt x="185" y="296"/>
                  <a:pt x="125" y="296"/>
                </a:cubicBezTo>
                <a:cubicBezTo>
                  <a:pt x="65" y="296"/>
                  <a:pt x="0" y="282"/>
                  <a:pt x="0" y="250"/>
                </a:cubicBezTo>
                <a:cubicBezTo>
                  <a:pt x="0" y="226"/>
                  <a:pt x="36" y="215"/>
                  <a:pt x="66" y="210"/>
                </a:cubicBezTo>
                <a:cubicBezTo>
                  <a:pt x="72" y="209"/>
                  <a:pt x="78" y="213"/>
                  <a:pt x="79" y="219"/>
                </a:cubicBezTo>
                <a:cubicBezTo>
                  <a:pt x="80" y="225"/>
                  <a:pt x="76" y="231"/>
                  <a:pt x="70" y="232"/>
                </a:cubicBezTo>
                <a:cubicBezTo>
                  <a:pt x="33" y="239"/>
                  <a:pt x="23" y="249"/>
                  <a:pt x="23" y="251"/>
                </a:cubicBezTo>
                <a:cubicBezTo>
                  <a:pt x="24" y="257"/>
                  <a:pt x="58" y="273"/>
                  <a:pt x="125" y="273"/>
                </a:cubicBezTo>
                <a:cubicBezTo>
                  <a:pt x="192" y="273"/>
                  <a:pt x="226" y="257"/>
                  <a:pt x="228" y="250"/>
                </a:cubicBezTo>
                <a:cubicBezTo>
                  <a:pt x="227" y="249"/>
                  <a:pt x="217" y="238"/>
                  <a:pt x="180" y="232"/>
                </a:cubicBezTo>
                <a:cubicBezTo>
                  <a:pt x="174" y="231"/>
                  <a:pt x="170" y="225"/>
                  <a:pt x="171" y="219"/>
                </a:cubicBezTo>
                <a:cubicBezTo>
                  <a:pt x="172" y="213"/>
                  <a:pt x="178" y="209"/>
                  <a:pt x="184" y="210"/>
                </a:cubicBezTo>
                <a:cubicBezTo>
                  <a:pt x="214" y="215"/>
                  <a:pt x="250" y="226"/>
                  <a:pt x="250" y="250"/>
                </a:cubicBezTo>
                <a:close/>
                <a:moveTo>
                  <a:pt x="80" y="182"/>
                </a:moveTo>
                <a:cubicBezTo>
                  <a:pt x="91" y="182"/>
                  <a:pt x="91" y="182"/>
                  <a:pt x="91" y="182"/>
                </a:cubicBezTo>
                <a:cubicBezTo>
                  <a:pt x="91" y="250"/>
                  <a:pt x="91" y="250"/>
                  <a:pt x="91" y="250"/>
                </a:cubicBezTo>
                <a:cubicBezTo>
                  <a:pt x="91" y="257"/>
                  <a:pt x="96" y="262"/>
                  <a:pt x="102" y="262"/>
                </a:cubicBezTo>
                <a:cubicBezTo>
                  <a:pt x="148" y="262"/>
                  <a:pt x="148" y="262"/>
                  <a:pt x="148" y="262"/>
                </a:cubicBezTo>
                <a:cubicBezTo>
                  <a:pt x="154" y="262"/>
                  <a:pt x="159" y="257"/>
                  <a:pt x="159" y="250"/>
                </a:cubicBezTo>
                <a:cubicBezTo>
                  <a:pt x="159" y="182"/>
                  <a:pt x="159" y="182"/>
                  <a:pt x="159" y="182"/>
                </a:cubicBezTo>
                <a:cubicBezTo>
                  <a:pt x="171" y="182"/>
                  <a:pt x="171" y="182"/>
                  <a:pt x="171" y="182"/>
                </a:cubicBezTo>
                <a:cubicBezTo>
                  <a:pt x="177" y="182"/>
                  <a:pt x="182" y="177"/>
                  <a:pt x="182" y="171"/>
                </a:cubicBezTo>
                <a:cubicBezTo>
                  <a:pt x="182" y="102"/>
                  <a:pt x="182" y="102"/>
                  <a:pt x="182" y="102"/>
                </a:cubicBezTo>
                <a:cubicBezTo>
                  <a:pt x="182" y="97"/>
                  <a:pt x="173" y="84"/>
                  <a:pt x="157" y="82"/>
                </a:cubicBezTo>
                <a:cubicBezTo>
                  <a:pt x="150" y="81"/>
                  <a:pt x="138" y="80"/>
                  <a:pt x="125" y="80"/>
                </a:cubicBezTo>
                <a:cubicBezTo>
                  <a:pt x="112" y="80"/>
                  <a:pt x="100" y="81"/>
                  <a:pt x="93" y="82"/>
                </a:cubicBezTo>
                <a:cubicBezTo>
                  <a:pt x="77" y="84"/>
                  <a:pt x="68" y="97"/>
                  <a:pt x="68" y="102"/>
                </a:cubicBezTo>
                <a:cubicBezTo>
                  <a:pt x="68" y="171"/>
                  <a:pt x="68" y="171"/>
                  <a:pt x="68" y="171"/>
                </a:cubicBezTo>
                <a:cubicBezTo>
                  <a:pt x="68" y="177"/>
                  <a:pt x="73" y="182"/>
                  <a:pt x="80" y="182"/>
                </a:cubicBezTo>
                <a:close/>
                <a:moveTo>
                  <a:pt x="125" y="68"/>
                </a:moveTo>
                <a:cubicBezTo>
                  <a:pt x="144" y="68"/>
                  <a:pt x="159" y="53"/>
                  <a:pt x="159" y="34"/>
                </a:cubicBezTo>
                <a:cubicBezTo>
                  <a:pt x="159" y="15"/>
                  <a:pt x="144" y="0"/>
                  <a:pt x="125" y="0"/>
                </a:cubicBezTo>
                <a:cubicBezTo>
                  <a:pt x="106" y="0"/>
                  <a:pt x="91" y="15"/>
                  <a:pt x="91" y="34"/>
                </a:cubicBezTo>
                <a:cubicBezTo>
                  <a:pt x="91" y="53"/>
                  <a:pt x="106" y="68"/>
                  <a:pt x="125" y="68"/>
                </a:cubicBezTo>
                <a:close/>
                <a:moveTo>
                  <a:pt x="125" y="68"/>
                </a:moveTo>
                <a:cubicBezTo>
                  <a:pt x="125" y="68"/>
                  <a:pt x="125" y="68"/>
                  <a:pt x="125" y="6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57" name="Freeform 9"/>
          <p:cNvSpPr>
            <a:spLocks noEditPoints="1"/>
          </p:cNvSpPr>
          <p:nvPr/>
        </p:nvSpPr>
        <p:spPr bwMode="auto">
          <a:xfrm>
            <a:off x="3164417" y="3339512"/>
            <a:ext cx="681567" cy="687917"/>
          </a:xfrm>
          <a:custGeom>
            <a:avLst/>
            <a:gdLst/>
            <a:ahLst/>
            <a:cxnLst>
              <a:cxn ang="0">
                <a:pos x="46" y="125"/>
              </a:cxn>
              <a:cxn ang="0">
                <a:pos x="46" y="98"/>
              </a:cxn>
              <a:cxn ang="0">
                <a:pos x="49" y="90"/>
              </a:cxn>
              <a:cxn ang="0">
                <a:pos x="132" y="118"/>
              </a:cxn>
              <a:cxn ang="0">
                <a:pos x="216" y="90"/>
              </a:cxn>
              <a:cxn ang="0">
                <a:pos x="218" y="98"/>
              </a:cxn>
              <a:cxn ang="0">
                <a:pos x="218" y="125"/>
              </a:cxn>
              <a:cxn ang="0">
                <a:pos x="132" y="161"/>
              </a:cxn>
              <a:cxn ang="0">
                <a:pos x="46" y="125"/>
              </a:cxn>
              <a:cxn ang="0">
                <a:pos x="132" y="216"/>
              </a:cxn>
              <a:cxn ang="0">
                <a:pos x="218" y="179"/>
              </a:cxn>
              <a:cxn ang="0">
                <a:pos x="218" y="153"/>
              </a:cxn>
              <a:cxn ang="0">
                <a:pos x="216" y="144"/>
              </a:cxn>
              <a:cxn ang="0">
                <a:pos x="132" y="172"/>
              </a:cxn>
              <a:cxn ang="0">
                <a:pos x="49" y="144"/>
              </a:cxn>
              <a:cxn ang="0">
                <a:pos x="46" y="153"/>
              </a:cxn>
              <a:cxn ang="0">
                <a:pos x="46" y="179"/>
              </a:cxn>
              <a:cxn ang="0">
                <a:pos x="132" y="216"/>
              </a:cxn>
              <a:cxn ang="0">
                <a:pos x="132" y="109"/>
              </a:cxn>
              <a:cxn ang="0">
                <a:pos x="218" y="72"/>
              </a:cxn>
              <a:cxn ang="0">
                <a:pos x="218" y="46"/>
              </a:cxn>
              <a:cxn ang="0">
                <a:pos x="216" y="37"/>
              </a:cxn>
              <a:cxn ang="0">
                <a:pos x="132" y="64"/>
              </a:cxn>
              <a:cxn ang="0">
                <a:pos x="48" y="37"/>
              </a:cxn>
              <a:cxn ang="0">
                <a:pos x="46" y="46"/>
              </a:cxn>
              <a:cxn ang="0">
                <a:pos x="46" y="72"/>
              </a:cxn>
              <a:cxn ang="0">
                <a:pos x="132" y="109"/>
              </a:cxn>
              <a:cxn ang="0">
                <a:pos x="132" y="56"/>
              </a:cxn>
              <a:cxn ang="0">
                <a:pos x="216" y="28"/>
              </a:cxn>
              <a:cxn ang="0">
                <a:pos x="132" y="0"/>
              </a:cxn>
              <a:cxn ang="0">
                <a:pos x="48" y="28"/>
              </a:cxn>
              <a:cxn ang="0">
                <a:pos x="132" y="56"/>
              </a:cxn>
              <a:cxn ang="0">
                <a:pos x="138" y="257"/>
              </a:cxn>
              <a:cxn ang="0">
                <a:pos x="138" y="222"/>
              </a:cxn>
              <a:cxn ang="0">
                <a:pos x="126" y="222"/>
              </a:cxn>
              <a:cxn ang="0">
                <a:pos x="126" y="257"/>
              </a:cxn>
              <a:cxn ang="0">
                <a:pos x="0" y="257"/>
              </a:cxn>
              <a:cxn ang="0">
                <a:pos x="0" y="267"/>
              </a:cxn>
              <a:cxn ang="0">
                <a:pos x="264" y="267"/>
              </a:cxn>
              <a:cxn ang="0">
                <a:pos x="264" y="257"/>
              </a:cxn>
              <a:cxn ang="0">
                <a:pos x="138" y="257"/>
              </a:cxn>
              <a:cxn ang="0">
                <a:pos x="138" y="257"/>
              </a:cxn>
              <a:cxn ang="0">
                <a:pos x="138" y="257"/>
              </a:cxn>
            </a:cxnLst>
            <a:rect l="0" t="0" r="r" b="b"/>
            <a:pathLst>
              <a:path w="264" h="267">
                <a:moveTo>
                  <a:pt x="46" y="125"/>
                </a:moveTo>
                <a:cubicBezTo>
                  <a:pt x="46" y="98"/>
                  <a:pt x="46" y="98"/>
                  <a:pt x="46" y="98"/>
                </a:cubicBezTo>
                <a:cubicBezTo>
                  <a:pt x="46" y="95"/>
                  <a:pt x="47" y="92"/>
                  <a:pt x="49" y="90"/>
                </a:cubicBezTo>
                <a:cubicBezTo>
                  <a:pt x="58" y="106"/>
                  <a:pt x="92" y="118"/>
                  <a:pt x="132" y="118"/>
                </a:cubicBezTo>
                <a:cubicBezTo>
                  <a:pt x="173" y="118"/>
                  <a:pt x="207" y="106"/>
                  <a:pt x="216" y="90"/>
                </a:cubicBezTo>
                <a:cubicBezTo>
                  <a:pt x="217" y="92"/>
                  <a:pt x="218" y="95"/>
                  <a:pt x="218" y="98"/>
                </a:cubicBezTo>
                <a:cubicBezTo>
                  <a:pt x="218" y="125"/>
                  <a:pt x="218" y="125"/>
                  <a:pt x="218" y="125"/>
                </a:cubicBezTo>
                <a:cubicBezTo>
                  <a:pt x="218" y="145"/>
                  <a:pt x="180" y="161"/>
                  <a:pt x="132" y="161"/>
                </a:cubicBezTo>
                <a:cubicBezTo>
                  <a:pt x="85" y="161"/>
                  <a:pt x="46" y="145"/>
                  <a:pt x="46" y="125"/>
                </a:cubicBezTo>
                <a:close/>
                <a:moveTo>
                  <a:pt x="132" y="216"/>
                </a:moveTo>
                <a:cubicBezTo>
                  <a:pt x="180" y="216"/>
                  <a:pt x="218" y="199"/>
                  <a:pt x="218" y="179"/>
                </a:cubicBezTo>
                <a:cubicBezTo>
                  <a:pt x="218" y="153"/>
                  <a:pt x="218" y="153"/>
                  <a:pt x="218" y="153"/>
                </a:cubicBezTo>
                <a:cubicBezTo>
                  <a:pt x="218" y="150"/>
                  <a:pt x="217" y="147"/>
                  <a:pt x="216" y="144"/>
                </a:cubicBezTo>
                <a:cubicBezTo>
                  <a:pt x="207" y="160"/>
                  <a:pt x="173" y="172"/>
                  <a:pt x="132" y="172"/>
                </a:cubicBezTo>
                <a:cubicBezTo>
                  <a:pt x="92" y="172"/>
                  <a:pt x="58" y="160"/>
                  <a:pt x="49" y="144"/>
                </a:cubicBezTo>
                <a:cubicBezTo>
                  <a:pt x="47" y="147"/>
                  <a:pt x="46" y="150"/>
                  <a:pt x="46" y="153"/>
                </a:cubicBezTo>
                <a:cubicBezTo>
                  <a:pt x="46" y="179"/>
                  <a:pt x="46" y="179"/>
                  <a:pt x="46" y="179"/>
                </a:cubicBezTo>
                <a:cubicBezTo>
                  <a:pt x="46" y="199"/>
                  <a:pt x="85" y="216"/>
                  <a:pt x="132" y="216"/>
                </a:cubicBezTo>
                <a:close/>
                <a:moveTo>
                  <a:pt x="132" y="109"/>
                </a:moveTo>
                <a:cubicBezTo>
                  <a:pt x="180" y="109"/>
                  <a:pt x="218" y="92"/>
                  <a:pt x="218" y="72"/>
                </a:cubicBezTo>
                <a:cubicBezTo>
                  <a:pt x="218" y="46"/>
                  <a:pt x="218" y="46"/>
                  <a:pt x="218" y="46"/>
                </a:cubicBezTo>
                <a:cubicBezTo>
                  <a:pt x="218" y="43"/>
                  <a:pt x="218" y="40"/>
                  <a:pt x="216" y="37"/>
                </a:cubicBezTo>
                <a:cubicBezTo>
                  <a:pt x="214" y="52"/>
                  <a:pt x="178" y="64"/>
                  <a:pt x="132" y="64"/>
                </a:cubicBezTo>
                <a:cubicBezTo>
                  <a:pt x="87" y="64"/>
                  <a:pt x="50" y="52"/>
                  <a:pt x="48" y="37"/>
                </a:cubicBezTo>
                <a:cubicBezTo>
                  <a:pt x="47" y="40"/>
                  <a:pt x="46" y="43"/>
                  <a:pt x="46" y="46"/>
                </a:cubicBezTo>
                <a:cubicBezTo>
                  <a:pt x="46" y="72"/>
                  <a:pt x="46" y="72"/>
                  <a:pt x="46" y="72"/>
                </a:cubicBezTo>
                <a:cubicBezTo>
                  <a:pt x="46" y="92"/>
                  <a:pt x="85" y="109"/>
                  <a:pt x="132" y="109"/>
                </a:cubicBezTo>
                <a:close/>
                <a:moveTo>
                  <a:pt x="132" y="56"/>
                </a:moveTo>
                <a:cubicBezTo>
                  <a:pt x="179" y="56"/>
                  <a:pt x="216" y="43"/>
                  <a:pt x="216" y="28"/>
                </a:cubicBezTo>
                <a:cubicBezTo>
                  <a:pt x="216" y="12"/>
                  <a:pt x="179" y="0"/>
                  <a:pt x="132" y="0"/>
                </a:cubicBezTo>
                <a:cubicBezTo>
                  <a:pt x="86" y="0"/>
                  <a:pt x="48" y="12"/>
                  <a:pt x="48" y="28"/>
                </a:cubicBezTo>
                <a:cubicBezTo>
                  <a:pt x="48" y="43"/>
                  <a:pt x="86" y="56"/>
                  <a:pt x="132" y="56"/>
                </a:cubicBezTo>
                <a:close/>
                <a:moveTo>
                  <a:pt x="138" y="257"/>
                </a:moveTo>
                <a:cubicBezTo>
                  <a:pt x="138" y="222"/>
                  <a:pt x="138" y="222"/>
                  <a:pt x="138" y="222"/>
                </a:cubicBezTo>
                <a:cubicBezTo>
                  <a:pt x="126" y="222"/>
                  <a:pt x="126" y="222"/>
                  <a:pt x="126" y="222"/>
                </a:cubicBezTo>
                <a:cubicBezTo>
                  <a:pt x="126" y="257"/>
                  <a:pt x="126" y="257"/>
                  <a:pt x="126" y="257"/>
                </a:cubicBezTo>
                <a:cubicBezTo>
                  <a:pt x="0" y="257"/>
                  <a:pt x="0" y="257"/>
                  <a:pt x="0" y="257"/>
                </a:cubicBezTo>
                <a:cubicBezTo>
                  <a:pt x="0" y="267"/>
                  <a:pt x="0" y="267"/>
                  <a:pt x="0" y="267"/>
                </a:cubicBezTo>
                <a:cubicBezTo>
                  <a:pt x="264" y="267"/>
                  <a:pt x="264" y="267"/>
                  <a:pt x="264" y="267"/>
                </a:cubicBezTo>
                <a:cubicBezTo>
                  <a:pt x="264" y="257"/>
                  <a:pt x="264" y="257"/>
                  <a:pt x="264" y="257"/>
                </a:cubicBezTo>
                <a:lnTo>
                  <a:pt x="138" y="257"/>
                </a:lnTo>
                <a:close/>
                <a:moveTo>
                  <a:pt x="138" y="257"/>
                </a:moveTo>
                <a:cubicBezTo>
                  <a:pt x="138" y="257"/>
                  <a:pt x="138" y="257"/>
                  <a:pt x="138" y="25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6" name="Group 57"/>
          <p:cNvGrpSpPr/>
          <p:nvPr/>
        </p:nvGrpSpPr>
        <p:grpSpPr>
          <a:xfrm>
            <a:off x="8348871" y="3376757"/>
            <a:ext cx="697768" cy="670983"/>
            <a:chOff x="5354638" y="3341688"/>
            <a:chExt cx="827087" cy="795337"/>
          </a:xfrm>
          <a:solidFill>
            <a:schemeClr val="bg1"/>
          </a:solidFill>
          <a:effectLst>
            <a:outerShdw blurRad="50800" dist="38100" dir="2700000" algn="tl" rotWithShape="0">
              <a:prstClr val="black">
                <a:alpha val="40000"/>
              </a:prstClr>
            </a:outerShdw>
          </a:effectLst>
        </p:grpSpPr>
        <p:sp>
          <p:nvSpPr>
            <p:cNvPr id="2061" name="Freeform 13"/>
            <p:cNvSpPr>
              <a:spLocks noEditPoints="1"/>
            </p:cNvSpPr>
            <p:nvPr/>
          </p:nvSpPr>
          <p:spPr bwMode="auto">
            <a:xfrm>
              <a:off x="5354638" y="3968750"/>
              <a:ext cx="827087" cy="168275"/>
            </a:xfrm>
            <a:custGeom>
              <a:avLst/>
              <a:gdLst/>
              <a:ahLst/>
              <a:cxnLst>
                <a:cxn ang="0">
                  <a:pos x="208" y="12"/>
                </a:cxn>
                <a:cxn ang="0">
                  <a:pos x="137" y="12"/>
                </a:cxn>
                <a:cxn ang="0">
                  <a:pos x="137" y="7"/>
                </a:cxn>
                <a:cxn ang="0">
                  <a:pos x="129" y="0"/>
                </a:cxn>
                <a:cxn ang="0">
                  <a:pos x="89" y="0"/>
                </a:cxn>
                <a:cxn ang="0">
                  <a:pos x="81" y="7"/>
                </a:cxn>
                <a:cxn ang="0">
                  <a:pos x="81" y="12"/>
                </a:cxn>
                <a:cxn ang="0">
                  <a:pos x="10" y="12"/>
                </a:cxn>
                <a:cxn ang="0">
                  <a:pos x="0" y="22"/>
                </a:cxn>
                <a:cxn ang="0">
                  <a:pos x="10" y="32"/>
                </a:cxn>
                <a:cxn ang="0">
                  <a:pos x="81" y="32"/>
                </a:cxn>
                <a:cxn ang="0">
                  <a:pos x="81" y="36"/>
                </a:cxn>
                <a:cxn ang="0">
                  <a:pos x="89" y="44"/>
                </a:cxn>
                <a:cxn ang="0">
                  <a:pos x="129" y="44"/>
                </a:cxn>
                <a:cxn ang="0">
                  <a:pos x="137" y="36"/>
                </a:cxn>
                <a:cxn ang="0">
                  <a:pos x="137" y="32"/>
                </a:cxn>
                <a:cxn ang="0">
                  <a:pos x="208" y="32"/>
                </a:cxn>
                <a:cxn ang="0">
                  <a:pos x="218" y="22"/>
                </a:cxn>
                <a:cxn ang="0">
                  <a:pos x="208" y="12"/>
                </a:cxn>
                <a:cxn ang="0">
                  <a:pos x="122" y="15"/>
                </a:cxn>
                <a:cxn ang="0">
                  <a:pos x="122" y="29"/>
                </a:cxn>
                <a:cxn ang="0">
                  <a:pos x="96" y="29"/>
                </a:cxn>
                <a:cxn ang="0">
                  <a:pos x="96" y="15"/>
                </a:cxn>
                <a:cxn ang="0">
                  <a:pos x="122" y="15"/>
                </a:cxn>
                <a:cxn ang="0">
                  <a:pos x="122" y="15"/>
                </a:cxn>
                <a:cxn ang="0">
                  <a:pos x="122" y="15"/>
                </a:cxn>
              </a:cxnLst>
              <a:rect l="0" t="0" r="r" b="b"/>
              <a:pathLst>
                <a:path w="218" h="44">
                  <a:moveTo>
                    <a:pt x="208" y="12"/>
                  </a:moveTo>
                  <a:cubicBezTo>
                    <a:pt x="137" y="12"/>
                    <a:pt x="137" y="12"/>
                    <a:pt x="137" y="12"/>
                  </a:cubicBezTo>
                  <a:cubicBezTo>
                    <a:pt x="137" y="7"/>
                    <a:pt x="137" y="7"/>
                    <a:pt x="137" y="7"/>
                  </a:cubicBezTo>
                  <a:cubicBezTo>
                    <a:pt x="137" y="3"/>
                    <a:pt x="134" y="0"/>
                    <a:pt x="129" y="0"/>
                  </a:cubicBezTo>
                  <a:cubicBezTo>
                    <a:pt x="89" y="0"/>
                    <a:pt x="89" y="0"/>
                    <a:pt x="89" y="0"/>
                  </a:cubicBezTo>
                  <a:cubicBezTo>
                    <a:pt x="85" y="0"/>
                    <a:pt x="81" y="3"/>
                    <a:pt x="81" y="7"/>
                  </a:cubicBezTo>
                  <a:cubicBezTo>
                    <a:pt x="81" y="12"/>
                    <a:pt x="81" y="12"/>
                    <a:pt x="81" y="12"/>
                  </a:cubicBezTo>
                  <a:cubicBezTo>
                    <a:pt x="10" y="12"/>
                    <a:pt x="10" y="12"/>
                    <a:pt x="10" y="12"/>
                  </a:cubicBezTo>
                  <a:cubicBezTo>
                    <a:pt x="4" y="12"/>
                    <a:pt x="0" y="16"/>
                    <a:pt x="0" y="22"/>
                  </a:cubicBezTo>
                  <a:cubicBezTo>
                    <a:pt x="0" y="27"/>
                    <a:pt x="4" y="32"/>
                    <a:pt x="10" y="32"/>
                  </a:cubicBezTo>
                  <a:cubicBezTo>
                    <a:pt x="81" y="32"/>
                    <a:pt x="81" y="32"/>
                    <a:pt x="81" y="32"/>
                  </a:cubicBezTo>
                  <a:cubicBezTo>
                    <a:pt x="81" y="36"/>
                    <a:pt x="81" y="36"/>
                    <a:pt x="81" y="36"/>
                  </a:cubicBezTo>
                  <a:cubicBezTo>
                    <a:pt x="81" y="40"/>
                    <a:pt x="85" y="44"/>
                    <a:pt x="89" y="44"/>
                  </a:cubicBezTo>
                  <a:cubicBezTo>
                    <a:pt x="129" y="44"/>
                    <a:pt x="129" y="44"/>
                    <a:pt x="129" y="44"/>
                  </a:cubicBezTo>
                  <a:cubicBezTo>
                    <a:pt x="134" y="44"/>
                    <a:pt x="137" y="40"/>
                    <a:pt x="137" y="36"/>
                  </a:cubicBezTo>
                  <a:cubicBezTo>
                    <a:pt x="137" y="32"/>
                    <a:pt x="137" y="32"/>
                    <a:pt x="137" y="32"/>
                  </a:cubicBezTo>
                  <a:cubicBezTo>
                    <a:pt x="208" y="32"/>
                    <a:pt x="208" y="32"/>
                    <a:pt x="208" y="32"/>
                  </a:cubicBezTo>
                  <a:cubicBezTo>
                    <a:pt x="214" y="32"/>
                    <a:pt x="218" y="27"/>
                    <a:pt x="218" y="22"/>
                  </a:cubicBezTo>
                  <a:cubicBezTo>
                    <a:pt x="218" y="16"/>
                    <a:pt x="214" y="12"/>
                    <a:pt x="208" y="12"/>
                  </a:cubicBezTo>
                  <a:close/>
                  <a:moveTo>
                    <a:pt x="122" y="15"/>
                  </a:moveTo>
                  <a:cubicBezTo>
                    <a:pt x="122" y="29"/>
                    <a:pt x="122" y="29"/>
                    <a:pt x="122" y="29"/>
                  </a:cubicBezTo>
                  <a:cubicBezTo>
                    <a:pt x="96" y="29"/>
                    <a:pt x="96" y="29"/>
                    <a:pt x="96" y="29"/>
                  </a:cubicBezTo>
                  <a:cubicBezTo>
                    <a:pt x="96" y="15"/>
                    <a:pt x="96" y="15"/>
                    <a:pt x="96" y="15"/>
                  </a:cubicBezTo>
                  <a:lnTo>
                    <a:pt x="122" y="15"/>
                  </a:lnTo>
                  <a:close/>
                  <a:moveTo>
                    <a:pt x="122" y="15"/>
                  </a:moveTo>
                  <a:cubicBezTo>
                    <a:pt x="122" y="15"/>
                    <a:pt x="122" y="15"/>
                    <a:pt x="122" y="15"/>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2" name="Freeform 14"/>
            <p:cNvSpPr>
              <a:spLocks noEditPoints="1"/>
            </p:cNvSpPr>
            <p:nvPr/>
          </p:nvSpPr>
          <p:spPr bwMode="auto">
            <a:xfrm>
              <a:off x="5516563" y="36877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4" name="Freeform 16"/>
            <p:cNvSpPr>
              <a:spLocks noEditPoints="1"/>
            </p:cNvSpPr>
            <p:nvPr/>
          </p:nvSpPr>
          <p:spPr bwMode="auto">
            <a:xfrm>
              <a:off x="5516563" y="3497263"/>
              <a:ext cx="501650" cy="76200"/>
            </a:xfrm>
            <a:custGeom>
              <a:avLst/>
              <a:gdLst/>
              <a:ahLst/>
              <a:cxnLst>
                <a:cxn ang="0">
                  <a:pos x="316" y="0"/>
                </a:cxn>
                <a:cxn ang="0">
                  <a:pos x="0" y="0"/>
                </a:cxn>
                <a:cxn ang="0">
                  <a:pos x="0" y="48"/>
                </a:cxn>
                <a:cxn ang="0">
                  <a:pos x="316" y="48"/>
                </a:cxn>
                <a:cxn ang="0">
                  <a:pos x="316" y="0"/>
                </a:cxn>
                <a:cxn ang="0">
                  <a:pos x="36" y="36"/>
                </a:cxn>
                <a:cxn ang="0">
                  <a:pos x="12" y="36"/>
                </a:cxn>
                <a:cxn ang="0">
                  <a:pos x="12" y="12"/>
                </a:cxn>
                <a:cxn ang="0">
                  <a:pos x="36" y="12"/>
                </a:cxn>
                <a:cxn ang="0">
                  <a:pos x="36" y="36"/>
                </a:cxn>
                <a:cxn ang="0">
                  <a:pos x="72" y="36"/>
                </a:cxn>
                <a:cxn ang="0">
                  <a:pos x="48" y="36"/>
                </a:cxn>
                <a:cxn ang="0">
                  <a:pos x="48" y="12"/>
                </a:cxn>
                <a:cxn ang="0">
                  <a:pos x="72" y="12"/>
                </a:cxn>
                <a:cxn ang="0">
                  <a:pos x="72" y="36"/>
                </a:cxn>
                <a:cxn ang="0">
                  <a:pos x="108" y="36"/>
                </a:cxn>
                <a:cxn ang="0">
                  <a:pos x="84" y="36"/>
                </a:cxn>
                <a:cxn ang="0">
                  <a:pos x="84" y="12"/>
                </a:cxn>
                <a:cxn ang="0">
                  <a:pos x="108" y="12"/>
                </a:cxn>
                <a:cxn ang="0">
                  <a:pos x="108" y="36"/>
                </a:cxn>
                <a:cxn ang="0">
                  <a:pos x="108" y="36"/>
                </a:cxn>
                <a:cxn ang="0">
                  <a:pos x="108" y="36"/>
                </a:cxn>
              </a:cxnLst>
              <a:rect l="0" t="0" r="r" b="b"/>
              <a:pathLst>
                <a:path w="316" h="48">
                  <a:moveTo>
                    <a:pt x="316" y="0"/>
                  </a:moveTo>
                  <a:lnTo>
                    <a:pt x="0" y="0"/>
                  </a:lnTo>
                  <a:lnTo>
                    <a:pt x="0" y="48"/>
                  </a:lnTo>
                  <a:lnTo>
                    <a:pt x="316" y="48"/>
                  </a:lnTo>
                  <a:lnTo>
                    <a:pt x="316" y="0"/>
                  </a:lnTo>
                  <a:close/>
                  <a:moveTo>
                    <a:pt x="36" y="36"/>
                  </a:moveTo>
                  <a:lnTo>
                    <a:pt x="12" y="36"/>
                  </a:lnTo>
                  <a:lnTo>
                    <a:pt x="12" y="12"/>
                  </a:lnTo>
                  <a:lnTo>
                    <a:pt x="36" y="12"/>
                  </a:lnTo>
                  <a:lnTo>
                    <a:pt x="36" y="36"/>
                  </a:lnTo>
                  <a:close/>
                  <a:moveTo>
                    <a:pt x="72" y="36"/>
                  </a:moveTo>
                  <a:lnTo>
                    <a:pt x="48" y="36"/>
                  </a:lnTo>
                  <a:lnTo>
                    <a:pt x="48" y="12"/>
                  </a:lnTo>
                  <a:lnTo>
                    <a:pt x="72" y="12"/>
                  </a:lnTo>
                  <a:lnTo>
                    <a:pt x="72" y="36"/>
                  </a:lnTo>
                  <a:close/>
                  <a:moveTo>
                    <a:pt x="108" y="36"/>
                  </a:moveTo>
                  <a:lnTo>
                    <a:pt x="84" y="36"/>
                  </a:lnTo>
                  <a:lnTo>
                    <a:pt x="84" y="12"/>
                  </a:lnTo>
                  <a:lnTo>
                    <a:pt x="108" y="12"/>
                  </a:lnTo>
                  <a:lnTo>
                    <a:pt x="108" y="36"/>
                  </a:lnTo>
                  <a:close/>
                  <a:moveTo>
                    <a:pt x="108" y="36"/>
                  </a:moveTo>
                  <a:lnTo>
                    <a:pt x="108"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2066" name="Freeform 18"/>
            <p:cNvSpPr>
              <a:spLocks noEditPoints="1"/>
            </p:cNvSpPr>
            <p:nvPr/>
          </p:nvSpPr>
          <p:spPr bwMode="auto">
            <a:xfrm>
              <a:off x="5376863" y="3341688"/>
              <a:ext cx="782637" cy="577850"/>
            </a:xfrm>
            <a:custGeom>
              <a:avLst/>
              <a:gdLst/>
              <a:ahLst/>
              <a:cxnLst>
                <a:cxn ang="0">
                  <a:pos x="196" y="0"/>
                </a:cxn>
                <a:cxn ang="0">
                  <a:pos x="10" y="0"/>
                </a:cxn>
                <a:cxn ang="0">
                  <a:pos x="3" y="3"/>
                </a:cxn>
                <a:cxn ang="0">
                  <a:pos x="0" y="10"/>
                </a:cxn>
                <a:cxn ang="0">
                  <a:pos x="0" y="142"/>
                </a:cxn>
                <a:cxn ang="0">
                  <a:pos x="3" y="149"/>
                </a:cxn>
                <a:cxn ang="0">
                  <a:pos x="10" y="152"/>
                </a:cxn>
                <a:cxn ang="0">
                  <a:pos x="196" y="152"/>
                </a:cxn>
                <a:cxn ang="0">
                  <a:pos x="203" y="149"/>
                </a:cxn>
                <a:cxn ang="0">
                  <a:pos x="206" y="142"/>
                </a:cxn>
                <a:cxn ang="0">
                  <a:pos x="206" y="10"/>
                </a:cxn>
                <a:cxn ang="0">
                  <a:pos x="196" y="0"/>
                </a:cxn>
                <a:cxn ang="0">
                  <a:pos x="179" y="121"/>
                </a:cxn>
                <a:cxn ang="0">
                  <a:pos x="27" y="121"/>
                </a:cxn>
                <a:cxn ang="0">
                  <a:pos x="27" y="81"/>
                </a:cxn>
                <a:cxn ang="0">
                  <a:pos x="179" y="81"/>
                </a:cxn>
                <a:cxn ang="0">
                  <a:pos x="179" y="121"/>
                </a:cxn>
                <a:cxn ang="0">
                  <a:pos x="179" y="71"/>
                </a:cxn>
                <a:cxn ang="0">
                  <a:pos x="27" y="71"/>
                </a:cxn>
                <a:cxn ang="0">
                  <a:pos x="27" y="31"/>
                </a:cxn>
                <a:cxn ang="0">
                  <a:pos x="179" y="31"/>
                </a:cxn>
                <a:cxn ang="0">
                  <a:pos x="179" y="71"/>
                </a:cxn>
                <a:cxn ang="0">
                  <a:pos x="179" y="71"/>
                </a:cxn>
                <a:cxn ang="0">
                  <a:pos x="179" y="71"/>
                </a:cxn>
              </a:cxnLst>
              <a:rect l="0" t="0" r="r" b="b"/>
              <a:pathLst>
                <a:path w="206" h="152">
                  <a:moveTo>
                    <a:pt x="196" y="0"/>
                  </a:moveTo>
                  <a:cubicBezTo>
                    <a:pt x="10" y="0"/>
                    <a:pt x="10" y="0"/>
                    <a:pt x="10" y="0"/>
                  </a:cubicBezTo>
                  <a:cubicBezTo>
                    <a:pt x="8" y="0"/>
                    <a:pt x="5" y="1"/>
                    <a:pt x="3" y="3"/>
                  </a:cubicBezTo>
                  <a:cubicBezTo>
                    <a:pt x="2" y="5"/>
                    <a:pt x="0" y="7"/>
                    <a:pt x="0" y="10"/>
                  </a:cubicBezTo>
                  <a:cubicBezTo>
                    <a:pt x="0" y="142"/>
                    <a:pt x="0" y="142"/>
                    <a:pt x="0" y="142"/>
                  </a:cubicBezTo>
                  <a:cubicBezTo>
                    <a:pt x="0" y="145"/>
                    <a:pt x="2" y="148"/>
                    <a:pt x="3" y="149"/>
                  </a:cubicBezTo>
                  <a:cubicBezTo>
                    <a:pt x="5" y="151"/>
                    <a:pt x="8" y="152"/>
                    <a:pt x="10" y="152"/>
                  </a:cubicBezTo>
                  <a:cubicBezTo>
                    <a:pt x="196" y="152"/>
                    <a:pt x="196" y="152"/>
                    <a:pt x="196" y="152"/>
                  </a:cubicBezTo>
                  <a:cubicBezTo>
                    <a:pt x="199" y="152"/>
                    <a:pt x="201" y="151"/>
                    <a:pt x="203" y="149"/>
                  </a:cubicBezTo>
                  <a:cubicBezTo>
                    <a:pt x="205" y="148"/>
                    <a:pt x="206" y="145"/>
                    <a:pt x="206" y="142"/>
                  </a:cubicBezTo>
                  <a:cubicBezTo>
                    <a:pt x="206" y="10"/>
                    <a:pt x="206" y="10"/>
                    <a:pt x="206" y="10"/>
                  </a:cubicBezTo>
                  <a:cubicBezTo>
                    <a:pt x="206" y="4"/>
                    <a:pt x="201" y="0"/>
                    <a:pt x="196" y="0"/>
                  </a:cubicBezTo>
                  <a:close/>
                  <a:moveTo>
                    <a:pt x="179" y="121"/>
                  </a:moveTo>
                  <a:cubicBezTo>
                    <a:pt x="27" y="121"/>
                    <a:pt x="27" y="121"/>
                    <a:pt x="27" y="121"/>
                  </a:cubicBezTo>
                  <a:cubicBezTo>
                    <a:pt x="27" y="81"/>
                    <a:pt x="27" y="81"/>
                    <a:pt x="27" y="81"/>
                  </a:cubicBezTo>
                  <a:cubicBezTo>
                    <a:pt x="179" y="81"/>
                    <a:pt x="179" y="81"/>
                    <a:pt x="179" y="81"/>
                  </a:cubicBezTo>
                  <a:lnTo>
                    <a:pt x="179" y="121"/>
                  </a:lnTo>
                  <a:close/>
                  <a:moveTo>
                    <a:pt x="179" y="71"/>
                  </a:moveTo>
                  <a:cubicBezTo>
                    <a:pt x="27" y="71"/>
                    <a:pt x="27" y="71"/>
                    <a:pt x="27" y="71"/>
                  </a:cubicBezTo>
                  <a:cubicBezTo>
                    <a:pt x="27" y="31"/>
                    <a:pt x="27" y="31"/>
                    <a:pt x="27" y="31"/>
                  </a:cubicBezTo>
                  <a:cubicBezTo>
                    <a:pt x="179" y="31"/>
                    <a:pt x="179" y="31"/>
                    <a:pt x="179" y="31"/>
                  </a:cubicBezTo>
                  <a:lnTo>
                    <a:pt x="179" y="71"/>
                  </a:lnTo>
                  <a:close/>
                  <a:moveTo>
                    <a:pt x="179" y="71"/>
                  </a:moveTo>
                  <a:cubicBezTo>
                    <a:pt x="179" y="71"/>
                    <a:pt x="179" y="71"/>
                    <a:pt x="179" y="7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2070" name="Freeform 22"/>
          <p:cNvSpPr>
            <a:spLocks noEditPoints="1"/>
          </p:cNvSpPr>
          <p:nvPr/>
        </p:nvSpPr>
        <p:spPr bwMode="auto">
          <a:xfrm>
            <a:off x="10447494" y="3420836"/>
            <a:ext cx="581237" cy="574251"/>
          </a:xfrm>
          <a:custGeom>
            <a:avLst/>
            <a:gdLst/>
            <a:ahLst/>
            <a:cxnLst>
              <a:cxn ang="0">
                <a:pos x="131" y="82"/>
              </a:cxn>
              <a:cxn ang="0">
                <a:pos x="122" y="98"/>
              </a:cxn>
              <a:cxn ang="0">
                <a:pos x="125" y="107"/>
              </a:cxn>
              <a:cxn ang="0">
                <a:pos x="65" y="141"/>
              </a:cxn>
              <a:cxn ang="0">
                <a:pos x="51" y="134"/>
              </a:cxn>
              <a:cxn ang="0">
                <a:pos x="44" y="97"/>
              </a:cxn>
              <a:cxn ang="0">
                <a:pos x="68" y="28"/>
              </a:cxn>
              <a:cxn ang="0">
                <a:pos x="74" y="29"/>
              </a:cxn>
              <a:cxn ang="0">
                <a:pos x="86" y="24"/>
              </a:cxn>
              <a:cxn ang="0">
                <a:pos x="131" y="82"/>
              </a:cxn>
              <a:cxn ang="0">
                <a:pos x="92" y="11"/>
              </a:cxn>
              <a:cxn ang="0">
                <a:pos x="91" y="15"/>
              </a:cxn>
              <a:cxn ang="0">
                <a:pos x="141" y="80"/>
              </a:cxn>
              <a:cxn ang="0">
                <a:pos x="142" y="80"/>
              </a:cxn>
              <a:cxn ang="0">
                <a:pos x="153" y="32"/>
              </a:cxn>
              <a:cxn ang="0">
                <a:pos x="153" y="29"/>
              </a:cxn>
              <a:cxn ang="0">
                <a:pos x="102" y="0"/>
              </a:cxn>
              <a:cxn ang="0">
                <a:pos x="91" y="6"/>
              </a:cxn>
              <a:cxn ang="0">
                <a:pos x="92" y="11"/>
              </a:cxn>
              <a:cxn ang="0">
                <a:pos x="40" y="137"/>
              </a:cxn>
              <a:cxn ang="0">
                <a:pos x="33" y="97"/>
              </a:cxn>
              <a:cxn ang="0">
                <a:pos x="59" y="22"/>
              </a:cxn>
              <a:cxn ang="0">
                <a:pos x="55" y="11"/>
              </a:cxn>
              <a:cxn ang="0">
                <a:pos x="46" y="9"/>
              </a:cxn>
              <a:cxn ang="0">
                <a:pos x="0" y="85"/>
              </a:cxn>
              <a:cxn ang="0">
                <a:pos x="20" y="140"/>
              </a:cxn>
              <a:cxn ang="0">
                <a:pos x="35" y="143"/>
              </a:cxn>
              <a:cxn ang="0">
                <a:pos x="40" y="137"/>
              </a:cxn>
              <a:cxn ang="0">
                <a:pos x="163" y="45"/>
              </a:cxn>
              <a:cxn ang="0">
                <a:pos x="153" y="84"/>
              </a:cxn>
              <a:cxn ang="0">
                <a:pos x="159" y="98"/>
              </a:cxn>
              <a:cxn ang="0">
                <a:pos x="147" y="115"/>
              </a:cxn>
              <a:cxn ang="0">
                <a:pos x="147" y="116"/>
              </a:cxn>
              <a:cxn ang="0">
                <a:pos x="142" y="151"/>
              </a:cxn>
              <a:cxn ang="0">
                <a:pos x="173" y="85"/>
              </a:cxn>
              <a:cxn ang="0">
                <a:pos x="163" y="45"/>
              </a:cxn>
              <a:cxn ang="0">
                <a:pos x="132" y="114"/>
              </a:cxn>
              <a:cxn ang="0">
                <a:pos x="69" y="151"/>
              </a:cxn>
              <a:cxn ang="0">
                <a:pos x="69" y="152"/>
              </a:cxn>
              <a:cxn ang="0">
                <a:pos x="66" y="162"/>
              </a:cxn>
              <a:cxn ang="0">
                <a:pos x="74" y="170"/>
              </a:cxn>
              <a:cxn ang="0">
                <a:pos x="86" y="171"/>
              </a:cxn>
              <a:cxn ang="0">
                <a:pos x="126" y="162"/>
              </a:cxn>
              <a:cxn ang="0">
                <a:pos x="136" y="116"/>
              </a:cxn>
              <a:cxn ang="0">
                <a:pos x="136" y="116"/>
              </a:cxn>
              <a:cxn ang="0">
                <a:pos x="132" y="114"/>
              </a:cxn>
              <a:cxn ang="0">
                <a:pos x="132" y="114"/>
              </a:cxn>
              <a:cxn ang="0">
                <a:pos x="132" y="114"/>
              </a:cxn>
            </a:cxnLst>
            <a:rect l="0" t="0" r="r" b="b"/>
            <a:pathLst>
              <a:path w="173" h="171">
                <a:moveTo>
                  <a:pt x="131" y="82"/>
                </a:moveTo>
                <a:cubicBezTo>
                  <a:pt x="126" y="86"/>
                  <a:pt x="122" y="91"/>
                  <a:pt x="122" y="98"/>
                </a:cubicBezTo>
                <a:cubicBezTo>
                  <a:pt x="122" y="101"/>
                  <a:pt x="123" y="104"/>
                  <a:pt x="125" y="107"/>
                </a:cubicBezTo>
                <a:cubicBezTo>
                  <a:pt x="109" y="124"/>
                  <a:pt x="88" y="136"/>
                  <a:pt x="65" y="141"/>
                </a:cubicBezTo>
                <a:cubicBezTo>
                  <a:pt x="62" y="137"/>
                  <a:pt x="57" y="134"/>
                  <a:pt x="51" y="134"/>
                </a:cubicBezTo>
                <a:cubicBezTo>
                  <a:pt x="47" y="122"/>
                  <a:pt x="44" y="110"/>
                  <a:pt x="44" y="97"/>
                </a:cubicBezTo>
                <a:cubicBezTo>
                  <a:pt x="44" y="71"/>
                  <a:pt x="53" y="47"/>
                  <a:pt x="68" y="28"/>
                </a:cubicBezTo>
                <a:cubicBezTo>
                  <a:pt x="70" y="29"/>
                  <a:pt x="72" y="29"/>
                  <a:pt x="74" y="29"/>
                </a:cubicBezTo>
                <a:cubicBezTo>
                  <a:pt x="78" y="29"/>
                  <a:pt x="82" y="27"/>
                  <a:pt x="86" y="24"/>
                </a:cubicBezTo>
                <a:cubicBezTo>
                  <a:pt x="107" y="38"/>
                  <a:pt x="123" y="58"/>
                  <a:pt x="131" y="82"/>
                </a:cubicBezTo>
                <a:close/>
                <a:moveTo>
                  <a:pt x="92" y="11"/>
                </a:moveTo>
                <a:cubicBezTo>
                  <a:pt x="92" y="12"/>
                  <a:pt x="92" y="13"/>
                  <a:pt x="91" y="15"/>
                </a:cubicBezTo>
                <a:cubicBezTo>
                  <a:pt x="115" y="30"/>
                  <a:pt x="133" y="53"/>
                  <a:pt x="141" y="80"/>
                </a:cubicBezTo>
                <a:cubicBezTo>
                  <a:pt x="142" y="80"/>
                  <a:pt x="142" y="80"/>
                  <a:pt x="142" y="80"/>
                </a:cubicBezTo>
                <a:cubicBezTo>
                  <a:pt x="149" y="65"/>
                  <a:pt x="153" y="49"/>
                  <a:pt x="153" y="32"/>
                </a:cubicBezTo>
                <a:cubicBezTo>
                  <a:pt x="153" y="31"/>
                  <a:pt x="153" y="30"/>
                  <a:pt x="153" y="29"/>
                </a:cubicBezTo>
                <a:cubicBezTo>
                  <a:pt x="140" y="14"/>
                  <a:pt x="122" y="4"/>
                  <a:pt x="102" y="0"/>
                </a:cubicBezTo>
                <a:cubicBezTo>
                  <a:pt x="98" y="2"/>
                  <a:pt x="95" y="4"/>
                  <a:pt x="91" y="6"/>
                </a:cubicBezTo>
                <a:cubicBezTo>
                  <a:pt x="92" y="8"/>
                  <a:pt x="92" y="9"/>
                  <a:pt x="92" y="11"/>
                </a:cubicBezTo>
                <a:close/>
                <a:moveTo>
                  <a:pt x="40" y="137"/>
                </a:moveTo>
                <a:cubicBezTo>
                  <a:pt x="36" y="124"/>
                  <a:pt x="33" y="111"/>
                  <a:pt x="33" y="97"/>
                </a:cubicBezTo>
                <a:cubicBezTo>
                  <a:pt x="33" y="69"/>
                  <a:pt x="43" y="42"/>
                  <a:pt x="59" y="22"/>
                </a:cubicBezTo>
                <a:cubicBezTo>
                  <a:pt x="57" y="19"/>
                  <a:pt x="55" y="15"/>
                  <a:pt x="55" y="11"/>
                </a:cubicBezTo>
                <a:cubicBezTo>
                  <a:pt x="52" y="10"/>
                  <a:pt x="49" y="9"/>
                  <a:pt x="46" y="9"/>
                </a:cubicBezTo>
                <a:cubicBezTo>
                  <a:pt x="19" y="23"/>
                  <a:pt x="0" y="52"/>
                  <a:pt x="0" y="85"/>
                </a:cubicBezTo>
                <a:cubicBezTo>
                  <a:pt x="0" y="106"/>
                  <a:pt x="8" y="125"/>
                  <a:pt x="20" y="140"/>
                </a:cubicBezTo>
                <a:cubicBezTo>
                  <a:pt x="25" y="141"/>
                  <a:pt x="30" y="142"/>
                  <a:pt x="35" y="143"/>
                </a:cubicBezTo>
                <a:cubicBezTo>
                  <a:pt x="36" y="140"/>
                  <a:pt x="38" y="138"/>
                  <a:pt x="40" y="137"/>
                </a:cubicBezTo>
                <a:close/>
                <a:moveTo>
                  <a:pt x="163" y="45"/>
                </a:moveTo>
                <a:cubicBezTo>
                  <a:pt x="162" y="59"/>
                  <a:pt x="158" y="72"/>
                  <a:pt x="153" y="84"/>
                </a:cubicBezTo>
                <a:cubicBezTo>
                  <a:pt x="157" y="87"/>
                  <a:pt x="159" y="92"/>
                  <a:pt x="159" y="98"/>
                </a:cubicBezTo>
                <a:cubicBezTo>
                  <a:pt x="159" y="106"/>
                  <a:pt x="154" y="112"/>
                  <a:pt x="147" y="115"/>
                </a:cubicBezTo>
                <a:cubicBezTo>
                  <a:pt x="147" y="115"/>
                  <a:pt x="147" y="116"/>
                  <a:pt x="147" y="116"/>
                </a:cubicBezTo>
                <a:cubicBezTo>
                  <a:pt x="147" y="128"/>
                  <a:pt x="145" y="140"/>
                  <a:pt x="142" y="151"/>
                </a:cubicBezTo>
                <a:cubicBezTo>
                  <a:pt x="161" y="135"/>
                  <a:pt x="173" y="112"/>
                  <a:pt x="173" y="85"/>
                </a:cubicBezTo>
                <a:cubicBezTo>
                  <a:pt x="173" y="71"/>
                  <a:pt x="169" y="57"/>
                  <a:pt x="163" y="45"/>
                </a:cubicBezTo>
                <a:close/>
                <a:moveTo>
                  <a:pt x="132" y="114"/>
                </a:moveTo>
                <a:cubicBezTo>
                  <a:pt x="116" y="133"/>
                  <a:pt x="94" y="146"/>
                  <a:pt x="69" y="151"/>
                </a:cubicBezTo>
                <a:cubicBezTo>
                  <a:pt x="69" y="151"/>
                  <a:pt x="69" y="152"/>
                  <a:pt x="69" y="152"/>
                </a:cubicBezTo>
                <a:cubicBezTo>
                  <a:pt x="69" y="156"/>
                  <a:pt x="68" y="159"/>
                  <a:pt x="66" y="162"/>
                </a:cubicBezTo>
                <a:cubicBezTo>
                  <a:pt x="69" y="165"/>
                  <a:pt x="71" y="168"/>
                  <a:pt x="74" y="170"/>
                </a:cubicBezTo>
                <a:cubicBezTo>
                  <a:pt x="78" y="171"/>
                  <a:pt x="82" y="171"/>
                  <a:pt x="86" y="171"/>
                </a:cubicBezTo>
                <a:cubicBezTo>
                  <a:pt x="101" y="171"/>
                  <a:pt x="114" y="168"/>
                  <a:pt x="126" y="162"/>
                </a:cubicBezTo>
                <a:cubicBezTo>
                  <a:pt x="132" y="148"/>
                  <a:pt x="136" y="133"/>
                  <a:pt x="136" y="116"/>
                </a:cubicBezTo>
                <a:cubicBezTo>
                  <a:pt x="136" y="116"/>
                  <a:pt x="136" y="116"/>
                  <a:pt x="136" y="116"/>
                </a:cubicBezTo>
                <a:cubicBezTo>
                  <a:pt x="135" y="115"/>
                  <a:pt x="134" y="115"/>
                  <a:pt x="132" y="114"/>
                </a:cubicBezTo>
                <a:close/>
                <a:moveTo>
                  <a:pt x="132" y="114"/>
                </a:moveTo>
                <a:cubicBezTo>
                  <a:pt x="132" y="114"/>
                  <a:pt x="132" y="114"/>
                  <a:pt x="132" y="11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7" name="Group 56"/>
          <p:cNvGrpSpPr/>
          <p:nvPr/>
        </p:nvGrpSpPr>
        <p:grpSpPr>
          <a:xfrm>
            <a:off x="2425359" y="4743072"/>
            <a:ext cx="2205687" cy="818989"/>
            <a:chOff x="-296510" y="1412561"/>
            <a:chExt cx="1654265" cy="614242"/>
          </a:xfrm>
        </p:grpSpPr>
        <p:sp>
          <p:nvSpPr>
            <p:cNvPr id="64" name="TextBox 63"/>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5" name="Rectangle 64"/>
            <p:cNvSpPr/>
            <p:nvPr/>
          </p:nvSpPr>
          <p:spPr>
            <a:xfrm>
              <a:off x="-273763" y="1412561"/>
              <a:ext cx="903084" cy="184666"/>
            </a:xfrm>
            <a:prstGeom prst="rect">
              <a:avLst/>
            </a:prstGeom>
          </p:spPr>
          <p:txBody>
            <a:bodyPr wrap="none" lIns="0" tIns="0" rIns="0" bIns="0">
              <a:spAutoFit/>
            </a:bodyPr>
            <a:lstStyle/>
            <a:p>
              <a:pPr algn="ctr"/>
              <a:r>
                <a:rPr lang="en-US" sz="1600" b="1" dirty="0">
                  <a:solidFill>
                    <a:srgbClr val="5C9AD3"/>
                  </a:solidFill>
                </a:rPr>
                <a:t>Keyword Here</a:t>
              </a:r>
            </a:p>
          </p:txBody>
        </p:sp>
      </p:grpSp>
      <p:grpSp>
        <p:nvGrpSpPr>
          <p:cNvPr id="8" name="Group 56"/>
          <p:cNvGrpSpPr/>
          <p:nvPr/>
        </p:nvGrpSpPr>
        <p:grpSpPr>
          <a:xfrm>
            <a:off x="7649514" y="4735468"/>
            <a:ext cx="2205687" cy="826593"/>
            <a:chOff x="-296510" y="1406858"/>
            <a:chExt cx="1654265" cy="619945"/>
          </a:xfrm>
        </p:grpSpPr>
        <p:sp>
          <p:nvSpPr>
            <p:cNvPr id="67" name="TextBox 66"/>
            <p:cNvSpPr txBox="1"/>
            <p:nvPr/>
          </p:nvSpPr>
          <p:spPr>
            <a:xfrm>
              <a:off x="-296510" y="1611304"/>
              <a:ext cx="1654265"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68" name="Rectangle 67"/>
            <p:cNvSpPr/>
            <p:nvPr/>
          </p:nvSpPr>
          <p:spPr>
            <a:xfrm>
              <a:off x="-277956" y="1406858"/>
              <a:ext cx="903084" cy="184666"/>
            </a:xfrm>
            <a:prstGeom prst="rect">
              <a:avLst/>
            </a:prstGeom>
          </p:spPr>
          <p:txBody>
            <a:bodyPr wrap="none" lIns="0" tIns="0" rIns="0" bIns="0">
              <a:spAutoFit/>
            </a:bodyPr>
            <a:lstStyle/>
            <a:p>
              <a:pPr algn="ctr"/>
              <a:r>
                <a:rPr lang="en-US" sz="1600" b="1" dirty="0">
                  <a:solidFill>
                    <a:srgbClr val="44546B"/>
                  </a:solidFill>
                </a:rPr>
                <a:t>Keyword Here</a:t>
              </a:r>
            </a:p>
          </p:txBody>
        </p:sp>
      </p:grpSp>
      <p:grpSp>
        <p:nvGrpSpPr>
          <p:cNvPr id="9" name="Group 56"/>
          <p:cNvGrpSpPr/>
          <p:nvPr/>
        </p:nvGrpSpPr>
        <p:grpSpPr>
          <a:xfrm>
            <a:off x="908679" y="1816004"/>
            <a:ext cx="2896208" cy="826593"/>
            <a:chOff x="-296510" y="1406858"/>
            <a:chExt cx="2172156" cy="619945"/>
          </a:xfrm>
        </p:grpSpPr>
        <p:sp>
          <p:nvSpPr>
            <p:cNvPr id="70" name="TextBox 69"/>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1" name="Rectangle 70"/>
            <p:cNvSpPr/>
            <p:nvPr/>
          </p:nvSpPr>
          <p:spPr>
            <a:xfrm>
              <a:off x="-296510" y="1406858"/>
              <a:ext cx="903084" cy="184666"/>
            </a:xfrm>
            <a:prstGeom prst="rect">
              <a:avLst/>
            </a:prstGeom>
          </p:spPr>
          <p:txBody>
            <a:bodyPr wrap="none" lIns="0" tIns="0" rIns="0" bIns="0">
              <a:spAutoFit/>
            </a:bodyPr>
            <a:lstStyle/>
            <a:p>
              <a:r>
                <a:rPr lang="en-US" sz="1600" b="1" dirty="0">
                  <a:solidFill>
                    <a:srgbClr val="FE4A1E"/>
                  </a:solidFill>
                </a:rPr>
                <a:t>Keyword Here</a:t>
              </a:r>
            </a:p>
          </p:txBody>
        </p:sp>
      </p:grpSp>
      <p:grpSp>
        <p:nvGrpSpPr>
          <p:cNvPr id="10" name="Group 56"/>
          <p:cNvGrpSpPr/>
          <p:nvPr/>
        </p:nvGrpSpPr>
        <p:grpSpPr>
          <a:xfrm>
            <a:off x="8387113" y="1804836"/>
            <a:ext cx="2896208" cy="837761"/>
            <a:chOff x="-296510" y="1398482"/>
            <a:chExt cx="2172156" cy="628321"/>
          </a:xfrm>
        </p:grpSpPr>
        <p:sp>
          <p:nvSpPr>
            <p:cNvPr id="76" name="TextBox 75"/>
            <p:cNvSpPr txBox="1"/>
            <p:nvPr/>
          </p:nvSpPr>
          <p:spPr>
            <a:xfrm>
              <a:off x="-296510" y="1611304"/>
              <a:ext cx="2172156" cy="415499"/>
            </a:xfrm>
            <a:prstGeom prst="rect">
              <a:avLst/>
            </a:prstGeom>
            <a:noFill/>
          </p:spPr>
          <p:txBody>
            <a:bodyPr wrap="square" lIns="0" tIns="0" rIns="0" bIns="0" rtlCol="0">
              <a:spAutoFit/>
            </a:bodyPr>
            <a:lstStyle/>
            <a:p>
              <a:r>
                <a:rPr lang="en-US" sz="1200" dirty="0">
                  <a:solidFill>
                    <a:schemeClr val="bg1"/>
                  </a:solidFill>
                  <a:latin typeface="Calibri" panose="020F0502020204030204" pitchFamily="34" charset="0"/>
                </a:rPr>
                <a:t>Lorem ipsum dolor sit amet, consectetur adipiscing elit, sed do eiusmod tempor incididunt.</a:t>
              </a:r>
              <a:endParaRPr lang="en-US" sz="1200" dirty="0">
                <a:solidFill>
                  <a:schemeClr val="bg1"/>
                </a:solidFill>
              </a:endParaRPr>
            </a:p>
          </p:txBody>
        </p:sp>
        <p:sp>
          <p:nvSpPr>
            <p:cNvPr id="77" name="Rectangle 76"/>
            <p:cNvSpPr/>
            <p:nvPr/>
          </p:nvSpPr>
          <p:spPr>
            <a:xfrm>
              <a:off x="-251015" y="1398482"/>
              <a:ext cx="903083" cy="184666"/>
            </a:xfrm>
            <a:prstGeom prst="rect">
              <a:avLst/>
            </a:prstGeom>
          </p:spPr>
          <p:txBody>
            <a:bodyPr wrap="none" lIns="0" tIns="0" rIns="0" bIns="0">
              <a:spAutoFit/>
            </a:bodyPr>
            <a:lstStyle/>
            <a:p>
              <a:pPr algn="r"/>
              <a:r>
                <a:rPr lang="en-US" sz="1600" b="1" dirty="0">
                  <a:solidFill>
                    <a:srgbClr val="7A7A7A"/>
                  </a:solidFill>
                </a:rPr>
                <a:t>Keyword Here</a:t>
              </a:r>
            </a:p>
          </p:txBody>
        </p:sp>
      </p:grpSp>
      <p:sp>
        <p:nvSpPr>
          <p:cNvPr id="44" name="TextBox 4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4762771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wipe(left)">
                                      <p:cBhvr>
                                        <p:cTn id="7" dur="500"/>
                                        <p:tgtEl>
                                          <p:spTgt spid="44"/>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2053"/>
                                        </p:tgtEl>
                                        <p:attrNameLst>
                                          <p:attrName>style.visibility</p:attrName>
                                        </p:attrNameLst>
                                      </p:cBhvr>
                                      <p:to>
                                        <p:strVal val="visible"/>
                                      </p:to>
                                    </p:set>
                                    <p:anim calcmode="lin" valueType="num">
                                      <p:cBhvr>
                                        <p:cTn id="17" dur="500" fill="hold"/>
                                        <p:tgtEl>
                                          <p:spTgt spid="2053"/>
                                        </p:tgtEl>
                                        <p:attrNameLst>
                                          <p:attrName>ppt_w</p:attrName>
                                        </p:attrNameLst>
                                      </p:cBhvr>
                                      <p:tavLst>
                                        <p:tav tm="0">
                                          <p:val>
                                            <p:fltVal val="0"/>
                                          </p:val>
                                        </p:tav>
                                        <p:tav tm="100000">
                                          <p:val>
                                            <p:strVal val="#ppt_w"/>
                                          </p:val>
                                        </p:tav>
                                      </p:tavLst>
                                    </p:anim>
                                    <p:anim calcmode="lin" valueType="num">
                                      <p:cBhvr>
                                        <p:cTn id="18" dur="500" fill="hold"/>
                                        <p:tgtEl>
                                          <p:spTgt spid="2053"/>
                                        </p:tgtEl>
                                        <p:attrNameLst>
                                          <p:attrName>ppt_h</p:attrName>
                                        </p:attrNameLst>
                                      </p:cBhvr>
                                      <p:tavLst>
                                        <p:tav tm="0">
                                          <p:val>
                                            <p:fltVal val="0"/>
                                          </p:val>
                                        </p:tav>
                                        <p:tav tm="100000">
                                          <p:val>
                                            <p:strVal val="#ppt_h"/>
                                          </p:val>
                                        </p:tav>
                                      </p:tavLst>
                                    </p:anim>
                                    <p:animEffect transition="in" filter="fade">
                                      <p:cBhvr>
                                        <p:cTn id="19" dur="500"/>
                                        <p:tgtEl>
                                          <p:spTgt spid="2053"/>
                                        </p:tgtEl>
                                      </p:cBhvr>
                                    </p:animEffect>
                                  </p:childTnLst>
                                </p:cTn>
                              </p:par>
                            </p:childTnLst>
                          </p:cTn>
                        </p:par>
                        <p:par>
                          <p:cTn id="20" fill="hold">
                            <p:stCondLst>
                              <p:cond delay="1500"/>
                            </p:stCondLst>
                            <p:childTnLst>
                              <p:par>
                                <p:cTn id="21" presetID="2" presetClass="entr" presetSubtype="8" accel="50000" decel="50000" fill="hold" nodeType="after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18" presetClass="entr" presetSubtype="6" fill="hold" nodeType="afterEffect">
                                  <p:stCondLst>
                                    <p:cond delay="0"/>
                                  </p:stCondLst>
                                  <p:childTnLst>
                                    <p:set>
                                      <p:cBhvr>
                                        <p:cTn id="27" dur="1" fill="hold">
                                          <p:stCondLst>
                                            <p:cond delay="0"/>
                                          </p:stCondLst>
                                        </p:cTn>
                                        <p:tgtEl>
                                          <p:spTgt spid="220"/>
                                        </p:tgtEl>
                                        <p:attrNameLst>
                                          <p:attrName>style.visibility</p:attrName>
                                        </p:attrNameLst>
                                      </p:cBhvr>
                                      <p:to>
                                        <p:strVal val="visible"/>
                                      </p:to>
                                    </p:set>
                                    <p:animEffect transition="in" filter="strips(downRight)">
                                      <p:cBhvr>
                                        <p:cTn id="28" dur="500"/>
                                        <p:tgtEl>
                                          <p:spTgt spid="220"/>
                                        </p:tgtEl>
                                      </p:cBhvr>
                                    </p:animEffect>
                                  </p:childTnLst>
                                </p:cTn>
                              </p:par>
                            </p:childTnLst>
                          </p:cTn>
                        </p:par>
                        <p:par>
                          <p:cTn id="29" fill="hold">
                            <p:stCondLst>
                              <p:cond delay="2500"/>
                            </p:stCondLst>
                            <p:childTnLst>
                              <p:par>
                                <p:cTn id="30" presetID="53" presetClass="entr" presetSubtype="0" fill="hold" nodeType="after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2057"/>
                                        </p:tgtEl>
                                        <p:attrNameLst>
                                          <p:attrName>style.visibility</p:attrName>
                                        </p:attrNameLst>
                                      </p:cBhvr>
                                      <p:to>
                                        <p:strVal val="visible"/>
                                      </p:to>
                                    </p:set>
                                    <p:anim calcmode="lin" valueType="num">
                                      <p:cBhvr>
                                        <p:cTn id="38" dur="500" fill="hold"/>
                                        <p:tgtEl>
                                          <p:spTgt spid="2057"/>
                                        </p:tgtEl>
                                        <p:attrNameLst>
                                          <p:attrName>ppt_w</p:attrName>
                                        </p:attrNameLst>
                                      </p:cBhvr>
                                      <p:tavLst>
                                        <p:tav tm="0">
                                          <p:val>
                                            <p:fltVal val="0"/>
                                          </p:val>
                                        </p:tav>
                                        <p:tav tm="100000">
                                          <p:val>
                                            <p:strVal val="#ppt_w"/>
                                          </p:val>
                                        </p:tav>
                                      </p:tavLst>
                                    </p:anim>
                                    <p:anim calcmode="lin" valueType="num">
                                      <p:cBhvr>
                                        <p:cTn id="39" dur="500" fill="hold"/>
                                        <p:tgtEl>
                                          <p:spTgt spid="2057"/>
                                        </p:tgtEl>
                                        <p:attrNameLst>
                                          <p:attrName>ppt_h</p:attrName>
                                        </p:attrNameLst>
                                      </p:cBhvr>
                                      <p:tavLst>
                                        <p:tav tm="0">
                                          <p:val>
                                            <p:fltVal val="0"/>
                                          </p:val>
                                        </p:tav>
                                        <p:tav tm="100000">
                                          <p:val>
                                            <p:strVal val="#ppt_h"/>
                                          </p:val>
                                        </p:tav>
                                      </p:tavLst>
                                    </p:anim>
                                    <p:animEffect transition="in" filter="fade">
                                      <p:cBhvr>
                                        <p:cTn id="40" dur="500"/>
                                        <p:tgtEl>
                                          <p:spTgt spid="2057"/>
                                        </p:tgtEl>
                                      </p:cBhvr>
                                    </p:animEffect>
                                  </p:childTnLst>
                                </p:cTn>
                              </p:par>
                            </p:childTnLst>
                          </p:cTn>
                        </p:par>
                        <p:par>
                          <p:cTn id="41" fill="hold">
                            <p:stCondLst>
                              <p:cond delay="3500"/>
                            </p:stCondLst>
                            <p:childTnLst>
                              <p:par>
                                <p:cTn id="42" presetID="2" presetClass="entr" presetSubtype="4" accel="50000" decel="50000" fill="hold" nodeType="afterEffect">
                                  <p:stCondLst>
                                    <p:cond delay="0"/>
                                  </p:stCondLst>
                                  <p:childTnLst>
                                    <p:set>
                                      <p:cBhvr>
                                        <p:cTn id="43" dur="1" fill="hold">
                                          <p:stCondLst>
                                            <p:cond delay="0"/>
                                          </p:stCondLst>
                                        </p:cTn>
                                        <p:tgtEl>
                                          <p:spTgt spid="7"/>
                                        </p:tgtEl>
                                        <p:attrNameLst>
                                          <p:attrName>style.visibility</p:attrName>
                                        </p:attrNameLst>
                                      </p:cBhvr>
                                      <p:to>
                                        <p:strVal val="visible"/>
                                      </p:to>
                                    </p:set>
                                    <p:anim calcmode="lin" valueType="num">
                                      <p:cBhvr additive="base">
                                        <p:cTn id="44" dur="500" fill="hold"/>
                                        <p:tgtEl>
                                          <p:spTgt spid="7"/>
                                        </p:tgtEl>
                                        <p:attrNameLst>
                                          <p:attrName>ppt_x</p:attrName>
                                        </p:attrNameLst>
                                      </p:cBhvr>
                                      <p:tavLst>
                                        <p:tav tm="0">
                                          <p:val>
                                            <p:strVal val="#ppt_x"/>
                                          </p:val>
                                        </p:tav>
                                        <p:tav tm="100000">
                                          <p:val>
                                            <p:strVal val="#ppt_x"/>
                                          </p:val>
                                        </p:tav>
                                      </p:tavLst>
                                    </p:anim>
                                    <p:anim calcmode="lin" valueType="num">
                                      <p:cBhvr additive="base">
                                        <p:cTn id="45" dur="500" fill="hold"/>
                                        <p:tgtEl>
                                          <p:spTgt spid="7"/>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18" presetClass="entr" presetSubtype="6" fill="hold" nodeType="afterEffect">
                                  <p:stCondLst>
                                    <p:cond delay="0"/>
                                  </p:stCondLst>
                                  <p:childTnLst>
                                    <p:set>
                                      <p:cBhvr>
                                        <p:cTn id="48" dur="1" fill="hold">
                                          <p:stCondLst>
                                            <p:cond delay="0"/>
                                          </p:stCondLst>
                                        </p:cTn>
                                        <p:tgtEl>
                                          <p:spTgt spid="213"/>
                                        </p:tgtEl>
                                        <p:attrNameLst>
                                          <p:attrName>style.visibility</p:attrName>
                                        </p:attrNameLst>
                                      </p:cBhvr>
                                      <p:to>
                                        <p:strVal val="visible"/>
                                      </p:to>
                                    </p:set>
                                    <p:animEffect transition="in" filter="strips(downRight)">
                                      <p:cBhvr>
                                        <p:cTn id="49" dur="500"/>
                                        <p:tgtEl>
                                          <p:spTgt spid="213"/>
                                        </p:tgtEl>
                                      </p:cBhvr>
                                    </p:animEffect>
                                  </p:childTnLst>
                                </p:cTn>
                              </p:par>
                              <p:par>
                                <p:cTn id="50" presetID="20" presetClass="entr" presetSubtype="0" fill="hold" grpId="0" nodeType="withEffect">
                                  <p:stCondLst>
                                    <p:cond delay="0"/>
                                  </p:stCondLst>
                                  <p:childTnLst>
                                    <p:set>
                                      <p:cBhvr>
                                        <p:cTn id="51" dur="1" fill="hold">
                                          <p:stCondLst>
                                            <p:cond delay="0"/>
                                          </p:stCondLst>
                                        </p:cTn>
                                        <p:tgtEl>
                                          <p:spTgt spid="215"/>
                                        </p:tgtEl>
                                        <p:attrNameLst>
                                          <p:attrName>style.visibility</p:attrName>
                                        </p:attrNameLst>
                                      </p:cBhvr>
                                      <p:to>
                                        <p:strVal val="visible"/>
                                      </p:to>
                                    </p:set>
                                    <p:animEffect transition="in" filter="wedge">
                                      <p:cBhvr>
                                        <p:cTn id="52" dur="1000"/>
                                        <p:tgtEl>
                                          <p:spTgt spid="215"/>
                                        </p:tgtEl>
                                      </p:cBhvr>
                                    </p:animEffect>
                                  </p:childTnLst>
                                </p:cTn>
                              </p:par>
                            </p:childTnLst>
                          </p:cTn>
                        </p:par>
                        <p:par>
                          <p:cTn id="53" fill="hold">
                            <p:stCondLst>
                              <p:cond delay="5000"/>
                            </p:stCondLst>
                            <p:childTnLst>
                              <p:par>
                                <p:cTn id="54" presetID="53" presetClass="entr" presetSubtype="0" fill="hold" grpId="0" nodeType="afterEffect">
                                  <p:stCondLst>
                                    <p:cond delay="0"/>
                                  </p:stCondLst>
                                  <p:childTnLst>
                                    <p:set>
                                      <p:cBhvr>
                                        <p:cTn id="55" dur="1" fill="hold">
                                          <p:stCondLst>
                                            <p:cond delay="0"/>
                                          </p:stCondLst>
                                        </p:cTn>
                                        <p:tgtEl>
                                          <p:spTgt spid="208"/>
                                        </p:tgtEl>
                                        <p:attrNameLst>
                                          <p:attrName>style.visibility</p:attrName>
                                        </p:attrNameLst>
                                      </p:cBhvr>
                                      <p:to>
                                        <p:strVal val="visible"/>
                                      </p:to>
                                    </p:set>
                                    <p:anim calcmode="lin" valueType="num">
                                      <p:cBhvr>
                                        <p:cTn id="56" dur="500" fill="hold"/>
                                        <p:tgtEl>
                                          <p:spTgt spid="208"/>
                                        </p:tgtEl>
                                        <p:attrNameLst>
                                          <p:attrName>ppt_w</p:attrName>
                                        </p:attrNameLst>
                                      </p:cBhvr>
                                      <p:tavLst>
                                        <p:tav tm="0">
                                          <p:val>
                                            <p:fltVal val="0"/>
                                          </p:val>
                                        </p:tav>
                                        <p:tav tm="100000">
                                          <p:val>
                                            <p:strVal val="#ppt_w"/>
                                          </p:val>
                                        </p:tav>
                                      </p:tavLst>
                                    </p:anim>
                                    <p:anim calcmode="lin" valueType="num">
                                      <p:cBhvr>
                                        <p:cTn id="57" dur="500" fill="hold"/>
                                        <p:tgtEl>
                                          <p:spTgt spid="208"/>
                                        </p:tgtEl>
                                        <p:attrNameLst>
                                          <p:attrName>ppt_h</p:attrName>
                                        </p:attrNameLst>
                                      </p:cBhvr>
                                      <p:tavLst>
                                        <p:tav tm="0">
                                          <p:val>
                                            <p:fltVal val="0"/>
                                          </p:val>
                                        </p:tav>
                                        <p:tav tm="100000">
                                          <p:val>
                                            <p:strVal val="#ppt_h"/>
                                          </p:val>
                                        </p:tav>
                                      </p:tavLst>
                                    </p:anim>
                                    <p:animEffect transition="in" filter="fade">
                                      <p:cBhvr>
                                        <p:cTn id="58" dur="500"/>
                                        <p:tgtEl>
                                          <p:spTgt spid="208"/>
                                        </p:tgtEl>
                                      </p:cBhvr>
                                    </p:animEffect>
                                  </p:childTnLst>
                                </p:cTn>
                              </p:par>
                            </p:childTnLst>
                          </p:cTn>
                        </p:par>
                        <p:par>
                          <p:cTn id="59" fill="hold">
                            <p:stCondLst>
                              <p:cond delay="5500"/>
                            </p:stCondLst>
                            <p:childTnLst>
                              <p:par>
                                <p:cTn id="60" presetID="18" presetClass="entr" presetSubtype="6" fill="hold" nodeType="afterEffect">
                                  <p:stCondLst>
                                    <p:cond delay="0"/>
                                  </p:stCondLst>
                                  <p:childTnLst>
                                    <p:set>
                                      <p:cBhvr>
                                        <p:cTn id="61" dur="1" fill="hold">
                                          <p:stCondLst>
                                            <p:cond delay="0"/>
                                          </p:stCondLst>
                                        </p:cTn>
                                        <p:tgtEl>
                                          <p:spTgt spid="221"/>
                                        </p:tgtEl>
                                        <p:attrNameLst>
                                          <p:attrName>style.visibility</p:attrName>
                                        </p:attrNameLst>
                                      </p:cBhvr>
                                      <p:to>
                                        <p:strVal val="visible"/>
                                      </p:to>
                                    </p:set>
                                    <p:animEffect transition="in" filter="strips(downRight)">
                                      <p:cBhvr>
                                        <p:cTn id="62" dur="500"/>
                                        <p:tgtEl>
                                          <p:spTgt spid="221"/>
                                        </p:tgtEl>
                                      </p:cBhvr>
                                    </p:animEffect>
                                  </p:childTnLst>
                                </p:cTn>
                              </p:par>
                            </p:childTnLst>
                          </p:cTn>
                        </p:par>
                        <p:par>
                          <p:cTn id="63" fill="hold">
                            <p:stCondLst>
                              <p:cond delay="6000"/>
                            </p:stCondLst>
                            <p:childTnLst>
                              <p:par>
                                <p:cTn id="64" presetID="53" presetClass="entr" presetSubtype="0" fill="hold" nodeType="afterEffect">
                                  <p:stCondLst>
                                    <p:cond delay="0"/>
                                  </p:stCondLst>
                                  <p:childTnLst>
                                    <p:set>
                                      <p:cBhvr>
                                        <p:cTn id="65" dur="1" fill="hold">
                                          <p:stCondLst>
                                            <p:cond delay="0"/>
                                          </p:stCondLst>
                                        </p:cTn>
                                        <p:tgtEl>
                                          <p:spTgt spid="4"/>
                                        </p:tgtEl>
                                        <p:attrNameLst>
                                          <p:attrName>style.visibility</p:attrName>
                                        </p:attrNameLst>
                                      </p:cBhvr>
                                      <p:to>
                                        <p:strVal val="visible"/>
                                      </p:to>
                                    </p:set>
                                    <p:anim calcmode="lin" valueType="num">
                                      <p:cBhvr>
                                        <p:cTn id="66" dur="500" fill="hold"/>
                                        <p:tgtEl>
                                          <p:spTgt spid="4"/>
                                        </p:tgtEl>
                                        <p:attrNameLst>
                                          <p:attrName>ppt_w</p:attrName>
                                        </p:attrNameLst>
                                      </p:cBhvr>
                                      <p:tavLst>
                                        <p:tav tm="0">
                                          <p:val>
                                            <p:fltVal val="0"/>
                                          </p:val>
                                        </p:tav>
                                        <p:tav tm="100000">
                                          <p:val>
                                            <p:strVal val="#ppt_w"/>
                                          </p:val>
                                        </p:tav>
                                      </p:tavLst>
                                    </p:anim>
                                    <p:anim calcmode="lin" valueType="num">
                                      <p:cBhvr>
                                        <p:cTn id="67" dur="500" fill="hold"/>
                                        <p:tgtEl>
                                          <p:spTgt spid="4"/>
                                        </p:tgtEl>
                                        <p:attrNameLst>
                                          <p:attrName>ppt_h</p:attrName>
                                        </p:attrNameLst>
                                      </p:cBhvr>
                                      <p:tavLst>
                                        <p:tav tm="0">
                                          <p:val>
                                            <p:fltVal val="0"/>
                                          </p:val>
                                        </p:tav>
                                        <p:tav tm="100000">
                                          <p:val>
                                            <p:strVal val="#ppt_h"/>
                                          </p:val>
                                        </p:tav>
                                      </p:tavLst>
                                    </p:anim>
                                    <p:animEffect transition="in" filter="fade">
                                      <p:cBhvr>
                                        <p:cTn id="68" dur="500"/>
                                        <p:tgtEl>
                                          <p:spTgt spid="4"/>
                                        </p:tgtEl>
                                      </p:cBhvr>
                                    </p:animEffect>
                                  </p:childTnLst>
                                </p:cTn>
                              </p:par>
                            </p:childTnLst>
                          </p:cTn>
                        </p:par>
                        <p:par>
                          <p:cTn id="69" fill="hold">
                            <p:stCondLst>
                              <p:cond delay="6500"/>
                            </p:stCondLst>
                            <p:childTnLst>
                              <p:par>
                                <p:cTn id="70" presetID="53" presetClass="entr" presetSubtype="0" fill="hold" nodeType="afterEffect">
                                  <p:stCondLst>
                                    <p:cond delay="0"/>
                                  </p:stCondLst>
                                  <p:childTnLst>
                                    <p:set>
                                      <p:cBhvr>
                                        <p:cTn id="71" dur="1" fill="hold">
                                          <p:stCondLst>
                                            <p:cond delay="0"/>
                                          </p:stCondLst>
                                        </p:cTn>
                                        <p:tgtEl>
                                          <p:spTgt spid="6"/>
                                        </p:tgtEl>
                                        <p:attrNameLst>
                                          <p:attrName>style.visibility</p:attrName>
                                        </p:attrNameLst>
                                      </p:cBhvr>
                                      <p:to>
                                        <p:strVal val="visible"/>
                                      </p:to>
                                    </p:set>
                                    <p:anim calcmode="lin" valueType="num">
                                      <p:cBhvr>
                                        <p:cTn id="72" dur="500" fill="hold"/>
                                        <p:tgtEl>
                                          <p:spTgt spid="6"/>
                                        </p:tgtEl>
                                        <p:attrNameLst>
                                          <p:attrName>ppt_w</p:attrName>
                                        </p:attrNameLst>
                                      </p:cBhvr>
                                      <p:tavLst>
                                        <p:tav tm="0">
                                          <p:val>
                                            <p:fltVal val="0"/>
                                          </p:val>
                                        </p:tav>
                                        <p:tav tm="100000">
                                          <p:val>
                                            <p:strVal val="#ppt_w"/>
                                          </p:val>
                                        </p:tav>
                                      </p:tavLst>
                                    </p:anim>
                                    <p:anim calcmode="lin" valueType="num">
                                      <p:cBhvr>
                                        <p:cTn id="73" dur="500" fill="hold"/>
                                        <p:tgtEl>
                                          <p:spTgt spid="6"/>
                                        </p:tgtEl>
                                        <p:attrNameLst>
                                          <p:attrName>ppt_h</p:attrName>
                                        </p:attrNameLst>
                                      </p:cBhvr>
                                      <p:tavLst>
                                        <p:tav tm="0">
                                          <p:val>
                                            <p:fltVal val="0"/>
                                          </p:val>
                                        </p:tav>
                                        <p:tav tm="100000">
                                          <p:val>
                                            <p:strVal val="#ppt_h"/>
                                          </p:val>
                                        </p:tav>
                                      </p:tavLst>
                                    </p:anim>
                                    <p:animEffect transition="in" filter="fade">
                                      <p:cBhvr>
                                        <p:cTn id="74" dur="500"/>
                                        <p:tgtEl>
                                          <p:spTgt spid="6"/>
                                        </p:tgtEl>
                                      </p:cBhvr>
                                    </p:animEffect>
                                  </p:childTnLst>
                                </p:cTn>
                              </p:par>
                            </p:childTnLst>
                          </p:cTn>
                        </p:par>
                        <p:par>
                          <p:cTn id="75" fill="hold">
                            <p:stCondLst>
                              <p:cond delay="7000"/>
                            </p:stCondLst>
                            <p:childTnLst>
                              <p:par>
                                <p:cTn id="76" presetID="2" presetClass="entr" presetSubtype="4" accel="50000" decel="50000" fill="hold" nodeType="afterEffect">
                                  <p:stCondLst>
                                    <p:cond delay="0"/>
                                  </p:stCondLst>
                                  <p:childTnLst>
                                    <p:set>
                                      <p:cBhvr>
                                        <p:cTn id="77" dur="1" fill="hold">
                                          <p:stCondLst>
                                            <p:cond delay="0"/>
                                          </p:stCondLst>
                                        </p:cTn>
                                        <p:tgtEl>
                                          <p:spTgt spid="8"/>
                                        </p:tgtEl>
                                        <p:attrNameLst>
                                          <p:attrName>style.visibility</p:attrName>
                                        </p:attrNameLst>
                                      </p:cBhvr>
                                      <p:to>
                                        <p:strVal val="visible"/>
                                      </p:to>
                                    </p:set>
                                    <p:anim calcmode="lin" valueType="num">
                                      <p:cBhvr additive="base">
                                        <p:cTn id="78" dur="500" fill="hold"/>
                                        <p:tgtEl>
                                          <p:spTgt spid="8"/>
                                        </p:tgtEl>
                                        <p:attrNameLst>
                                          <p:attrName>ppt_x</p:attrName>
                                        </p:attrNameLst>
                                      </p:cBhvr>
                                      <p:tavLst>
                                        <p:tav tm="0">
                                          <p:val>
                                            <p:strVal val="#ppt_x"/>
                                          </p:val>
                                        </p:tav>
                                        <p:tav tm="100000">
                                          <p:val>
                                            <p:strVal val="#ppt_x"/>
                                          </p:val>
                                        </p:tav>
                                      </p:tavLst>
                                    </p:anim>
                                    <p:anim calcmode="lin" valueType="num">
                                      <p:cBhvr additive="base">
                                        <p:cTn id="79" dur="500" fill="hold"/>
                                        <p:tgtEl>
                                          <p:spTgt spid="8"/>
                                        </p:tgtEl>
                                        <p:attrNameLst>
                                          <p:attrName>ppt_y</p:attrName>
                                        </p:attrNameLst>
                                      </p:cBhvr>
                                      <p:tavLst>
                                        <p:tav tm="0">
                                          <p:val>
                                            <p:strVal val="1+#ppt_h/2"/>
                                          </p:val>
                                        </p:tav>
                                        <p:tav tm="100000">
                                          <p:val>
                                            <p:strVal val="#ppt_y"/>
                                          </p:val>
                                        </p:tav>
                                      </p:tavLst>
                                    </p:anim>
                                  </p:childTnLst>
                                </p:cTn>
                              </p:par>
                            </p:childTnLst>
                          </p:cTn>
                        </p:par>
                        <p:par>
                          <p:cTn id="80" fill="hold">
                            <p:stCondLst>
                              <p:cond delay="7500"/>
                            </p:stCondLst>
                            <p:childTnLst>
                              <p:par>
                                <p:cTn id="81" presetID="18" presetClass="entr" presetSubtype="6" fill="hold" nodeType="afterEffect">
                                  <p:stCondLst>
                                    <p:cond delay="0"/>
                                  </p:stCondLst>
                                  <p:childTnLst>
                                    <p:set>
                                      <p:cBhvr>
                                        <p:cTn id="82" dur="1" fill="hold">
                                          <p:stCondLst>
                                            <p:cond delay="0"/>
                                          </p:stCondLst>
                                        </p:cTn>
                                        <p:tgtEl>
                                          <p:spTgt spid="225"/>
                                        </p:tgtEl>
                                        <p:attrNameLst>
                                          <p:attrName>style.visibility</p:attrName>
                                        </p:attrNameLst>
                                      </p:cBhvr>
                                      <p:to>
                                        <p:strVal val="visible"/>
                                      </p:to>
                                    </p:set>
                                    <p:animEffect transition="in" filter="strips(downRight)">
                                      <p:cBhvr>
                                        <p:cTn id="83" dur="500"/>
                                        <p:tgtEl>
                                          <p:spTgt spid="225"/>
                                        </p:tgtEl>
                                      </p:cBhvr>
                                    </p:animEffect>
                                  </p:childTnLst>
                                </p:cTn>
                              </p:par>
                            </p:childTnLst>
                          </p:cTn>
                        </p:par>
                        <p:par>
                          <p:cTn id="84" fill="hold">
                            <p:stCondLst>
                              <p:cond delay="8000"/>
                            </p:stCondLst>
                            <p:childTnLst>
                              <p:par>
                                <p:cTn id="85" presetID="53" presetClass="entr" presetSubtype="0" fill="hold" nodeType="afterEffect">
                                  <p:stCondLst>
                                    <p:cond delay="0"/>
                                  </p:stCondLst>
                                  <p:childTnLst>
                                    <p:set>
                                      <p:cBhvr>
                                        <p:cTn id="86" dur="1" fill="hold">
                                          <p:stCondLst>
                                            <p:cond delay="0"/>
                                          </p:stCondLst>
                                        </p:cTn>
                                        <p:tgtEl>
                                          <p:spTgt spid="5"/>
                                        </p:tgtEl>
                                        <p:attrNameLst>
                                          <p:attrName>style.visibility</p:attrName>
                                        </p:attrNameLst>
                                      </p:cBhvr>
                                      <p:to>
                                        <p:strVal val="visible"/>
                                      </p:to>
                                    </p:set>
                                    <p:anim calcmode="lin" valueType="num">
                                      <p:cBhvr>
                                        <p:cTn id="87" dur="500" fill="hold"/>
                                        <p:tgtEl>
                                          <p:spTgt spid="5"/>
                                        </p:tgtEl>
                                        <p:attrNameLst>
                                          <p:attrName>ppt_w</p:attrName>
                                        </p:attrNameLst>
                                      </p:cBhvr>
                                      <p:tavLst>
                                        <p:tav tm="0">
                                          <p:val>
                                            <p:fltVal val="0"/>
                                          </p:val>
                                        </p:tav>
                                        <p:tav tm="100000">
                                          <p:val>
                                            <p:strVal val="#ppt_w"/>
                                          </p:val>
                                        </p:tav>
                                      </p:tavLst>
                                    </p:anim>
                                    <p:anim calcmode="lin" valueType="num">
                                      <p:cBhvr>
                                        <p:cTn id="88" dur="500" fill="hold"/>
                                        <p:tgtEl>
                                          <p:spTgt spid="5"/>
                                        </p:tgtEl>
                                        <p:attrNameLst>
                                          <p:attrName>ppt_h</p:attrName>
                                        </p:attrNameLst>
                                      </p:cBhvr>
                                      <p:tavLst>
                                        <p:tav tm="0">
                                          <p:val>
                                            <p:fltVal val="0"/>
                                          </p:val>
                                        </p:tav>
                                        <p:tav tm="100000">
                                          <p:val>
                                            <p:strVal val="#ppt_h"/>
                                          </p:val>
                                        </p:tav>
                                      </p:tavLst>
                                    </p:anim>
                                    <p:animEffect transition="in" filter="fade">
                                      <p:cBhvr>
                                        <p:cTn id="89" dur="500"/>
                                        <p:tgtEl>
                                          <p:spTgt spid="5"/>
                                        </p:tgtEl>
                                      </p:cBhvr>
                                    </p:animEffect>
                                  </p:childTnLst>
                                </p:cTn>
                              </p:par>
                            </p:childTnLst>
                          </p:cTn>
                        </p:par>
                        <p:par>
                          <p:cTn id="90" fill="hold">
                            <p:stCondLst>
                              <p:cond delay="8500"/>
                            </p:stCondLst>
                            <p:childTnLst>
                              <p:par>
                                <p:cTn id="91" presetID="53" presetClass="entr" presetSubtype="0" fill="hold" grpId="0" nodeType="afterEffect">
                                  <p:stCondLst>
                                    <p:cond delay="0"/>
                                  </p:stCondLst>
                                  <p:childTnLst>
                                    <p:set>
                                      <p:cBhvr>
                                        <p:cTn id="92" dur="1" fill="hold">
                                          <p:stCondLst>
                                            <p:cond delay="0"/>
                                          </p:stCondLst>
                                        </p:cTn>
                                        <p:tgtEl>
                                          <p:spTgt spid="2070"/>
                                        </p:tgtEl>
                                        <p:attrNameLst>
                                          <p:attrName>style.visibility</p:attrName>
                                        </p:attrNameLst>
                                      </p:cBhvr>
                                      <p:to>
                                        <p:strVal val="visible"/>
                                      </p:to>
                                    </p:set>
                                    <p:anim calcmode="lin" valueType="num">
                                      <p:cBhvr>
                                        <p:cTn id="93" dur="500" fill="hold"/>
                                        <p:tgtEl>
                                          <p:spTgt spid="2070"/>
                                        </p:tgtEl>
                                        <p:attrNameLst>
                                          <p:attrName>ppt_w</p:attrName>
                                        </p:attrNameLst>
                                      </p:cBhvr>
                                      <p:tavLst>
                                        <p:tav tm="0">
                                          <p:val>
                                            <p:fltVal val="0"/>
                                          </p:val>
                                        </p:tav>
                                        <p:tav tm="100000">
                                          <p:val>
                                            <p:strVal val="#ppt_w"/>
                                          </p:val>
                                        </p:tav>
                                      </p:tavLst>
                                    </p:anim>
                                    <p:anim calcmode="lin" valueType="num">
                                      <p:cBhvr>
                                        <p:cTn id="94" dur="500" fill="hold"/>
                                        <p:tgtEl>
                                          <p:spTgt spid="2070"/>
                                        </p:tgtEl>
                                        <p:attrNameLst>
                                          <p:attrName>ppt_h</p:attrName>
                                        </p:attrNameLst>
                                      </p:cBhvr>
                                      <p:tavLst>
                                        <p:tav tm="0">
                                          <p:val>
                                            <p:fltVal val="0"/>
                                          </p:val>
                                        </p:tav>
                                        <p:tav tm="100000">
                                          <p:val>
                                            <p:strVal val="#ppt_h"/>
                                          </p:val>
                                        </p:tav>
                                      </p:tavLst>
                                    </p:anim>
                                    <p:animEffect transition="in" filter="fade">
                                      <p:cBhvr>
                                        <p:cTn id="95" dur="500"/>
                                        <p:tgtEl>
                                          <p:spTgt spid="2070"/>
                                        </p:tgtEl>
                                      </p:cBhvr>
                                    </p:animEffect>
                                  </p:childTnLst>
                                </p:cTn>
                              </p:par>
                            </p:childTnLst>
                          </p:cTn>
                        </p:par>
                        <p:par>
                          <p:cTn id="96" fill="hold">
                            <p:stCondLst>
                              <p:cond delay="9000"/>
                            </p:stCondLst>
                            <p:childTnLst>
                              <p:par>
                                <p:cTn id="97" presetID="2" presetClass="entr" presetSubtype="2" accel="50000" decel="50000"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 calcmode="lin" valueType="num">
                                      <p:cBhvr additive="base">
                                        <p:cTn id="99" dur="500" fill="hold"/>
                                        <p:tgtEl>
                                          <p:spTgt spid="10"/>
                                        </p:tgtEl>
                                        <p:attrNameLst>
                                          <p:attrName>ppt_x</p:attrName>
                                        </p:attrNameLst>
                                      </p:cBhvr>
                                      <p:tavLst>
                                        <p:tav tm="0">
                                          <p:val>
                                            <p:strVal val="1+#ppt_w/2"/>
                                          </p:val>
                                        </p:tav>
                                        <p:tav tm="100000">
                                          <p:val>
                                            <p:strVal val="#ppt_x"/>
                                          </p:val>
                                        </p:tav>
                                      </p:tavLst>
                                    </p:anim>
                                    <p:anim calcmode="lin" valueType="num">
                                      <p:cBhvr additive="base">
                                        <p:cTn id="100" dur="500" fill="hold"/>
                                        <p:tgtEl>
                                          <p:spTgt spid="1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8" grpId="0" animBg="1"/>
      <p:bldP spid="215" grpId="0" animBg="1"/>
      <p:bldP spid="2053" grpId="0" animBg="1"/>
      <p:bldP spid="2057" grpId="0" animBg="1"/>
      <p:bldP spid="2070" grpId="0" animBg="1"/>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44546B"/>
                </a:solidFill>
                <a:latin typeface="Candara" panose="020E0502030303020204" pitchFamily="34" charset="0"/>
              </a:rPr>
              <a:t>LOREM IPSUM</a:t>
            </a:r>
            <a:endParaRPr lang="en-US" sz="300" b="1" dirty="0">
              <a:solidFill>
                <a:srgbClr val="44546B"/>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E4A1E"/>
                </a:solidFill>
                <a:latin typeface="Candara" panose="020E0502030303020204" pitchFamily="34" charset="0"/>
              </a:rPr>
              <a:t>LOREM IPSUM</a:t>
            </a:r>
            <a:endParaRPr lang="en-US" sz="300" b="1" dirty="0">
              <a:solidFill>
                <a:srgbClr val="FE4A1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939393"/>
                </a:solidFill>
                <a:latin typeface="Candara" panose="020E0502030303020204" pitchFamily="34" charset="0"/>
              </a:rPr>
              <a:t>LOREM IPSUM</a:t>
            </a:r>
            <a:endParaRPr lang="en-US" sz="300" b="1" dirty="0">
              <a:solidFill>
                <a:srgbClr val="93939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C9AD3"/>
                </a:solidFill>
                <a:latin typeface="Candara" panose="020E0502030303020204" pitchFamily="34" charset="0"/>
              </a:rPr>
              <a:t>LOREM IPSUM</a:t>
            </a:r>
            <a:endParaRPr lang="en-US" sz="300" b="1" dirty="0">
              <a:solidFill>
                <a:srgbClr val="5C9AD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7A7A7A"/>
                </a:solidFill>
                <a:latin typeface="Candara" panose="020E0502030303020204" pitchFamily="34" charset="0"/>
              </a:rPr>
              <a:t>LOREM IPSUM</a:t>
            </a:r>
            <a:endParaRPr lang="en-US" sz="300" b="1" dirty="0">
              <a:solidFill>
                <a:srgbClr val="7A7A7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5160630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034"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3049966"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3049966"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A3ACDCDE-AB05-45E6-B040-6483729A6815}"/>
              </a:ext>
            </a:extLst>
          </p:cNvPr>
          <p:cNvSpPr/>
          <p:nvPr/>
        </p:nvSpPr>
        <p:spPr>
          <a:xfrm>
            <a:off x="6099932" y="1645920"/>
            <a:ext cx="3054096" cy="4867835"/>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6B22C75-AA2E-4C16-BB2F-AE1D6824861E}"/>
              </a:ext>
            </a:extLst>
          </p:cNvPr>
          <p:cNvSpPr/>
          <p:nvPr/>
        </p:nvSpPr>
        <p:spPr>
          <a:xfrm>
            <a:off x="6099048"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9144002" y="1645920"/>
            <a:ext cx="3054096" cy="4867837"/>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9144000"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0" y="1645920"/>
            <a:ext cx="3054096" cy="4335332"/>
          </a:xfrm>
          <a:prstGeom prst="rect">
            <a:avLst/>
          </a:prstGeom>
          <a:blipFill dpi="0" rotWithShape="1">
            <a:blip r:embed="rId6">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1015966"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219286"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749706"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4108540"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3311860"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3842280"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4" name="TextBox 23">
            <a:extLst>
              <a:ext uri="{FF2B5EF4-FFF2-40B4-BE49-F238E27FC236}">
                <a16:creationId xmlns:a16="http://schemas.microsoft.com/office/drawing/2014/main" id="{52E26499-51E5-4BF2-A123-5214762F9E36}"/>
              </a:ext>
            </a:extLst>
          </p:cNvPr>
          <p:cNvSpPr txBox="1"/>
          <p:nvPr/>
        </p:nvSpPr>
        <p:spPr>
          <a:xfrm>
            <a:off x="7128264"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5" name="TextBox 24">
            <a:extLst>
              <a:ext uri="{FF2B5EF4-FFF2-40B4-BE49-F238E27FC236}">
                <a16:creationId xmlns:a16="http://schemas.microsoft.com/office/drawing/2014/main" id="{918885AE-B8D1-488A-B8DF-53A0AD2DDDE7}"/>
              </a:ext>
            </a:extLst>
          </p:cNvPr>
          <p:cNvSpPr txBox="1"/>
          <p:nvPr/>
        </p:nvSpPr>
        <p:spPr>
          <a:xfrm>
            <a:off x="6331584"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6" name="TextBox 25">
            <a:extLst>
              <a:ext uri="{FF2B5EF4-FFF2-40B4-BE49-F238E27FC236}">
                <a16:creationId xmlns:a16="http://schemas.microsoft.com/office/drawing/2014/main" id="{45692B37-2322-4E86-89CE-C9CECE52015C}"/>
              </a:ext>
            </a:extLst>
          </p:cNvPr>
          <p:cNvSpPr txBox="1"/>
          <p:nvPr/>
        </p:nvSpPr>
        <p:spPr>
          <a:xfrm>
            <a:off x="6862004"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10230108"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9433428"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9963848"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3345829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9"/>
                                        </p:tgtEl>
                                        <p:attrNameLst>
                                          <p:attrName>style.visibility</p:attrName>
                                        </p:attrNameLst>
                                      </p:cBhvr>
                                      <p:to>
                                        <p:strVal val="visible"/>
                                      </p:to>
                                    </p:set>
                                    <p:anim calcmode="lin" valueType="num">
                                      <p:cBhvr additive="base">
                                        <p:cTn id="65" dur="750" fill="hold"/>
                                        <p:tgtEl>
                                          <p:spTgt spid="9"/>
                                        </p:tgtEl>
                                        <p:attrNameLst>
                                          <p:attrName>ppt_x</p:attrName>
                                        </p:attrNameLst>
                                      </p:cBhvr>
                                      <p:tavLst>
                                        <p:tav tm="0">
                                          <p:val>
                                            <p:strVal val="#ppt_x"/>
                                          </p:val>
                                        </p:tav>
                                        <p:tav tm="100000">
                                          <p:val>
                                            <p:strVal val="#ppt_x"/>
                                          </p:val>
                                        </p:tav>
                                      </p:tavLst>
                                    </p:anim>
                                    <p:anim calcmode="lin" valueType="num">
                                      <p:cBhvr additive="base">
                                        <p:cTn id="66" dur="750" fill="hold"/>
                                        <p:tgtEl>
                                          <p:spTgt spid="9"/>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6"/>
                                        </p:tgtEl>
                                        <p:attrNameLst>
                                          <p:attrName>style.visibility</p:attrName>
                                        </p:attrNameLst>
                                      </p:cBhvr>
                                      <p:to>
                                        <p:strVal val="visible"/>
                                      </p:to>
                                    </p:set>
                                    <p:anim calcmode="lin" valueType="num">
                                      <p:cBhvr additive="base">
                                        <p:cTn id="69" dur="750" fill="hold"/>
                                        <p:tgtEl>
                                          <p:spTgt spid="16"/>
                                        </p:tgtEl>
                                        <p:attrNameLst>
                                          <p:attrName>ppt_x</p:attrName>
                                        </p:attrNameLst>
                                      </p:cBhvr>
                                      <p:tavLst>
                                        <p:tav tm="0">
                                          <p:val>
                                            <p:strVal val="#ppt_x"/>
                                          </p:val>
                                        </p:tav>
                                        <p:tav tm="100000">
                                          <p:val>
                                            <p:strVal val="#ppt_x"/>
                                          </p:val>
                                        </p:tav>
                                      </p:tavLst>
                                    </p:anim>
                                    <p:anim calcmode="lin" valueType="num">
                                      <p:cBhvr additive="base">
                                        <p:cTn id="70" dur="750" fill="hold"/>
                                        <p:tgtEl>
                                          <p:spTgt spid="16"/>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fade">
                                      <p:cBhvr>
                                        <p:cTn id="74" dur="1000"/>
                                        <p:tgtEl>
                                          <p:spTgt spid="26"/>
                                        </p:tgtEl>
                                      </p:cBhvr>
                                    </p:animEffect>
                                    <p:anim calcmode="lin" valueType="num">
                                      <p:cBhvr>
                                        <p:cTn id="75" dur="1000" fill="hold"/>
                                        <p:tgtEl>
                                          <p:spTgt spid="26"/>
                                        </p:tgtEl>
                                        <p:attrNameLst>
                                          <p:attrName>ppt_x</p:attrName>
                                        </p:attrNameLst>
                                      </p:cBhvr>
                                      <p:tavLst>
                                        <p:tav tm="0">
                                          <p:val>
                                            <p:strVal val="#ppt_x"/>
                                          </p:val>
                                        </p:tav>
                                        <p:tav tm="100000">
                                          <p:val>
                                            <p:strVal val="#ppt_x"/>
                                          </p:val>
                                        </p:tav>
                                      </p:tavLst>
                                    </p:anim>
                                    <p:anim calcmode="lin" valueType="num">
                                      <p:cBhvr>
                                        <p:cTn id="76" dur="1000" fill="hold"/>
                                        <p:tgtEl>
                                          <p:spTgt spid="26"/>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5"/>
                                        </p:tgtEl>
                                        <p:attrNameLst>
                                          <p:attrName>style.visibility</p:attrName>
                                        </p:attrNameLst>
                                      </p:cBhvr>
                                      <p:to>
                                        <p:strVal val="visible"/>
                                      </p:to>
                                    </p:set>
                                    <p:animEffect transition="in" filter="fade">
                                      <p:cBhvr>
                                        <p:cTn id="80" dur="1000"/>
                                        <p:tgtEl>
                                          <p:spTgt spid="25"/>
                                        </p:tgtEl>
                                      </p:cBhvr>
                                    </p:animEffect>
                                    <p:anim calcmode="lin" valueType="num">
                                      <p:cBhvr>
                                        <p:cTn id="81" dur="1000" fill="hold"/>
                                        <p:tgtEl>
                                          <p:spTgt spid="25"/>
                                        </p:tgtEl>
                                        <p:attrNameLst>
                                          <p:attrName>ppt_x</p:attrName>
                                        </p:attrNameLst>
                                      </p:cBhvr>
                                      <p:tavLst>
                                        <p:tav tm="0">
                                          <p:val>
                                            <p:strVal val="#ppt_x"/>
                                          </p:val>
                                        </p:tav>
                                        <p:tav tm="100000">
                                          <p:val>
                                            <p:strVal val="#ppt_x"/>
                                          </p:val>
                                        </p:tav>
                                      </p:tavLst>
                                    </p:anim>
                                    <p:anim calcmode="lin" valueType="num">
                                      <p:cBhvr>
                                        <p:cTn id="82" dur="1000" fill="hold"/>
                                        <p:tgtEl>
                                          <p:spTgt spid="25"/>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p:cTn id="86" dur="500" fill="hold"/>
                                        <p:tgtEl>
                                          <p:spTgt spid="24"/>
                                        </p:tgtEl>
                                        <p:attrNameLst>
                                          <p:attrName>ppt_w</p:attrName>
                                        </p:attrNameLst>
                                      </p:cBhvr>
                                      <p:tavLst>
                                        <p:tav tm="0">
                                          <p:val>
                                            <p:fltVal val="0"/>
                                          </p:val>
                                        </p:tav>
                                        <p:tav tm="100000">
                                          <p:val>
                                            <p:strVal val="#ppt_w"/>
                                          </p:val>
                                        </p:tav>
                                      </p:tavLst>
                                    </p:anim>
                                    <p:anim calcmode="lin" valueType="num">
                                      <p:cBhvr>
                                        <p:cTn id="87" dur="500" fill="hold"/>
                                        <p:tgtEl>
                                          <p:spTgt spid="24"/>
                                        </p:tgtEl>
                                        <p:attrNameLst>
                                          <p:attrName>ppt_h</p:attrName>
                                        </p:attrNameLst>
                                      </p:cBhvr>
                                      <p:tavLst>
                                        <p:tav tm="0">
                                          <p:val>
                                            <p:fltVal val="0"/>
                                          </p:val>
                                        </p:tav>
                                        <p:tav tm="100000">
                                          <p:val>
                                            <p:strVal val="#ppt_h"/>
                                          </p:val>
                                        </p:tav>
                                      </p:tavLst>
                                    </p:anim>
                                    <p:animEffect transition="in" filter="fade">
                                      <p:cBhvr>
                                        <p:cTn id="88" dur="500"/>
                                        <p:tgtEl>
                                          <p:spTgt spid="24"/>
                                        </p:tgtEl>
                                      </p:cBhvr>
                                    </p:animEffect>
                                  </p:childTnLst>
                                </p:cTn>
                              </p:par>
                            </p:childTnLst>
                          </p:cTn>
                        </p:par>
                        <p:par>
                          <p:cTn id="89" fill="hold">
                            <p:stCondLst>
                              <p:cond delay="10250"/>
                            </p:stCondLst>
                            <p:childTnLst>
                              <p:par>
                                <p:cTn id="90" presetID="2" presetClass="entr" presetSubtype="1" fill="hold" grpId="0" nodeType="afterEffect">
                                  <p:stCondLst>
                                    <p:cond delay="0"/>
                                  </p:stCondLst>
                                  <p:childTnLst>
                                    <p:set>
                                      <p:cBhvr>
                                        <p:cTn id="91" dur="1" fill="hold">
                                          <p:stCondLst>
                                            <p:cond delay="0"/>
                                          </p:stCondLst>
                                        </p:cTn>
                                        <p:tgtEl>
                                          <p:spTgt spid="10"/>
                                        </p:tgtEl>
                                        <p:attrNameLst>
                                          <p:attrName>style.visibility</p:attrName>
                                        </p:attrNameLst>
                                      </p:cBhvr>
                                      <p:to>
                                        <p:strVal val="visible"/>
                                      </p:to>
                                    </p:set>
                                    <p:anim calcmode="lin" valueType="num">
                                      <p:cBhvr additive="base">
                                        <p:cTn id="92" dur="750" fill="hold"/>
                                        <p:tgtEl>
                                          <p:spTgt spid="10"/>
                                        </p:tgtEl>
                                        <p:attrNameLst>
                                          <p:attrName>ppt_x</p:attrName>
                                        </p:attrNameLst>
                                      </p:cBhvr>
                                      <p:tavLst>
                                        <p:tav tm="0">
                                          <p:val>
                                            <p:strVal val="#ppt_x"/>
                                          </p:val>
                                        </p:tav>
                                        <p:tav tm="100000">
                                          <p:val>
                                            <p:strVal val="#ppt_x"/>
                                          </p:val>
                                        </p:tav>
                                      </p:tavLst>
                                    </p:anim>
                                    <p:anim calcmode="lin" valueType="num">
                                      <p:cBhvr additive="base">
                                        <p:cTn id="93" dur="750" fill="hold"/>
                                        <p:tgtEl>
                                          <p:spTgt spid="10"/>
                                        </p:tgtEl>
                                        <p:attrNameLst>
                                          <p:attrName>ppt_y</p:attrName>
                                        </p:attrNameLst>
                                      </p:cBhvr>
                                      <p:tavLst>
                                        <p:tav tm="0">
                                          <p:val>
                                            <p:strVal val="0-#ppt_h/2"/>
                                          </p:val>
                                        </p:tav>
                                        <p:tav tm="100000">
                                          <p:val>
                                            <p:strVal val="#ppt_y"/>
                                          </p:val>
                                        </p:tav>
                                      </p:tavLst>
                                    </p:anim>
                                  </p:childTnLst>
                                </p:cTn>
                              </p:par>
                              <p:par>
                                <p:cTn id="94" presetID="2" presetClass="entr" presetSubtype="4" fill="hold" grpId="0" nodeType="withEffect">
                                  <p:stCondLst>
                                    <p:cond delay="0"/>
                                  </p:stCondLst>
                                  <p:childTnLst>
                                    <p:set>
                                      <p:cBhvr>
                                        <p:cTn id="95" dur="1" fill="hold">
                                          <p:stCondLst>
                                            <p:cond delay="0"/>
                                          </p:stCondLst>
                                        </p:cTn>
                                        <p:tgtEl>
                                          <p:spTgt spid="17"/>
                                        </p:tgtEl>
                                        <p:attrNameLst>
                                          <p:attrName>style.visibility</p:attrName>
                                        </p:attrNameLst>
                                      </p:cBhvr>
                                      <p:to>
                                        <p:strVal val="visible"/>
                                      </p:to>
                                    </p:set>
                                    <p:anim calcmode="lin" valueType="num">
                                      <p:cBhvr additive="base">
                                        <p:cTn id="96" dur="750" fill="hold"/>
                                        <p:tgtEl>
                                          <p:spTgt spid="17"/>
                                        </p:tgtEl>
                                        <p:attrNameLst>
                                          <p:attrName>ppt_x</p:attrName>
                                        </p:attrNameLst>
                                      </p:cBhvr>
                                      <p:tavLst>
                                        <p:tav tm="0">
                                          <p:val>
                                            <p:strVal val="#ppt_x"/>
                                          </p:val>
                                        </p:tav>
                                        <p:tav tm="100000">
                                          <p:val>
                                            <p:strVal val="#ppt_x"/>
                                          </p:val>
                                        </p:tav>
                                      </p:tavLst>
                                    </p:anim>
                                    <p:anim calcmode="lin" valueType="num">
                                      <p:cBhvr additive="base">
                                        <p:cTn id="97" dur="750" fill="hold"/>
                                        <p:tgtEl>
                                          <p:spTgt spid="17"/>
                                        </p:tgtEl>
                                        <p:attrNameLst>
                                          <p:attrName>ppt_y</p:attrName>
                                        </p:attrNameLst>
                                      </p:cBhvr>
                                      <p:tavLst>
                                        <p:tav tm="0">
                                          <p:val>
                                            <p:strVal val="1+#ppt_h/2"/>
                                          </p:val>
                                        </p:tav>
                                        <p:tav tm="100000">
                                          <p:val>
                                            <p:strVal val="#ppt_y"/>
                                          </p:val>
                                        </p:tav>
                                      </p:tavLst>
                                    </p:anim>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29"/>
                                        </p:tgtEl>
                                        <p:attrNameLst>
                                          <p:attrName>style.visibility</p:attrName>
                                        </p:attrNameLst>
                                      </p:cBhvr>
                                      <p:to>
                                        <p:strVal val="visible"/>
                                      </p:to>
                                    </p:set>
                                    <p:animEffect transition="in" filter="fade">
                                      <p:cBhvr>
                                        <p:cTn id="101" dur="1000"/>
                                        <p:tgtEl>
                                          <p:spTgt spid="29"/>
                                        </p:tgtEl>
                                      </p:cBhvr>
                                    </p:animEffect>
                                    <p:anim calcmode="lin" valueType="num">
                                      <p:cBhvr>
                                        <p:cTn id="102" dur="1000" fill="hold"/>
                                        <p:tgtEl>
                                          <p:spTgt spid="29"/>
                                        </p:tgtEl>
                                        <p:attrNameLst>
                                          <p:attrName>ppt_x</p:attrName>
                                        </p:attrNameLst>
                                      </p:cBhvr>
                                      <p:tavLst>
                                        <p:tav tm="0">
                                          <p:val>
                                            <p:strVal val="#ppt_x"/>
                                          </p:val>
                                        </p:tav>
                                        <p:tav tm="100000">
                                          <p:val>
                                            <p:strVal val="#ppt_x"/>
                                          </p:val>
                                        </p:tav>
                                      </p:tavLst>
                                    </p:anim>
                                    <p:anim calcmode="lin" valueType="num">
                                      <p:cBhvr>
                                        <p:cTn id="103" dur="1000" fill="hold"/>
                                        <p:tgtEl>
                                          <p:spTgt spid="29"/>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28"/>
                                        </p:tgtEl>
                                        <p:attrNameLst>
                                          <p:attrName>style.visibility</p:attrName>
                                        </p:attrNameLst>
                                      </p:cBhvr>
                                      <p:to>
                                        <p:strVal val="visible"/>
                                      </p:to>
                                    </p:set>
                                    <p:animEffect transition="in" filter="fade">
                                      <p:cBhvr>
                                        <p:cTn id="107" dur="1000"/>
                                        <p:tgtEl>
                                          <p:spTgt spid="28"/>
                                        </p:tgtEl>
                                      </p:cBhvr>
                                    </p:animEffect>
                                    <p:anim calcmode="lin" valueType="num">
                                      <p:cBhvr>
                                        <p:cTn id="108" dur="1000" fill="hold"/>
                                        <p:tgtEl>
                                          <p:spTgt spid="28"/>
                                        </p:tgtEl>
                                        <p:attrNameLst>
                                          <p:attrName>ppt_x</p:attrName>
                                        </p:attrNameLst>
                                      </p:cBhvr>
                                      <p:tavLst>
                                        <p:tav tm="0">
                                          <p:val>
                                            <p:strVal val="#ppt_x"/>
                                          </p:val>
                                        </p:tav>
                                        <p:tav tm="100000">
                                          <p:val>
                                            <p:strVal val="#ppt_x"/>
                                          </p:val>
                                        </p:tav>
                                      </p:tavLst>
                                    </p:anim>
                                    <p:anim calcmode="lin" valueType="num">
                                      <p:cBhvr>
                                        <p:cTn id="109" dur="1000" fill="hold"/>
                                        <p:tgtEl>
                                          <p:spTgt spid="28"/>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53" presetClass="entr" presetSubtype="16" fill="hold" grpId="0" nodeType="afterEffect">
                                  <p:stCondLst>
                                    <p:cond delay="0"/>
                                  </p:stCondLst>
                                  <p:childTnLst>
                                    <p:set>
                                      <p:cBhvr>
                                        <p:cTn id="112" dur="1" fill="hold">
                                          <p:stCondLst>
                                            <p:cond delay="0"/>
                                          </p:stCondLst>
                                        </p:cTn>
                                        <p:tgtEl>
                                          <p:spTgt spid="27"/>
                                        </p:tgtEl>
                                        <p:attrNameLst>
                                          <p:attrName>style.visibility</p:attrName>
                                        </p:attrNameLst>
                                      </p:cBhvr>
                                      <p:to>
                                        <p:strVal val="visible"/>
                                      </p:to>
                                    </p:set>
                                    <p:anim calcmode="lin" valueType="num">
                                      <p:cBhvr>
                                        <p:cTn id="113" dur="500" fill="hold"/>
                                        <p:tgtEl>
                                          <p:spTgt spid="27"/>
                                        </p:tgtEl>
                                        <p:attrNameLst>
                                          <p:attrName>ppt_w</p:attrName>
                                        </p:attrNameLst>
                                      </p:cBhvr>
                                      <p:tavLst>
                                        <p:tav tm="0">
                                          <p:val>
                                            <p:fltVal val="0"/>
                                          </p:val>
                                        </p:tav>
                                        <p:tav tm="100000">
                                          <p:val>
                                            <p:strVal val="#ppt_w"/>
                                          </p:val>
                                        </p:tav>
                                      </p:tavLst>
                                    </p:anim>
                                    <p:anim calcmode="lin" valueType="num">
                                      <p:cBhvr>
                                        <p:cTn id="114" dur="500" fill="hold"/>
                                        <p:tgtEl>
                                          <p:spTgt spid="27"/>
                                        </p:tgtEl>
                                        <p:attrNameLst>
                                          <p:attrName>ppt_h</p:attrName>
                                        </p:attrNameLst>
                                      </p:cBhvr>
                                      <p:tavLst>
                                        <p:tav tm="0">
                                          <p:val>
                                            <p:fltVal val="0"/>
                                          </p:val>
                                        </p:tav>
                                        <p:tav tm="100000">
                                          <p:val>
                                            <p:strVal val="#ppt_h"/>
                                          </p:val>
                                        </p:tav>
                                      </p:tavLst>
                                    </p:anim>
                                    <p:animEffect transition="in" filter="fade">
                                      <p:cBhvr>
                                        <p:cTn id="115"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6" grpId="0" animBg="1"/>
      <p:bldP spid="9" grpId="0" animBg="1"/>
      <p:bldP spid="17" grpId="0" animBg="1"/>
      <p:bldP spid="10" grpId="0" animBg="1"/>
      <p:bldP spid="2" grpId="0" animBg="1"/>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4" name="Rectangle 13">
            <a:extLst>
              <a:ext uri="{FF2B5EF4-FFF2-40B4-BE49-F238E27FC236}">
                <a16:creationId xmlns:a16="http://schemas.microsoft.com/office/drawing/2014/main" id="{F05F9451-88B2-4209-80AF-E752F182258F}"/>
              </a:ext>
            </a:extLst>
          </p:cNvPr>
          <p:cNvSpPr/>
          <p:nvPr/>
        </p:nvSpPr>
        <p:spPr>
          <a:xfrm>
            <a:off x="1517385" y="1645920"/>
            <a:ext cx="3054096" cy="4867833"/>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58EBFA57-D0CD-4221-9492-A484B3CD69EB}"/>
              </a:ext>
            </a:extLst>
          </p:cNvPr>
          <p:cNvSpPr/>
          <p:nvPr/>
        </p:nvSpPr>
        <p:spPr>
          <a:xfrm>
            <a:off x="4571483" y="1645920"/>
            <a:ext cx="3054096" cy="4867834"/>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1988A34E-FD3D-497E-989B-C4B55100BB65}"/>
              </a:ext>
            </a:extLst>
          </p:cNvPr>
          <p:cNvSpPr/>
          <p:nvPr/>
        </p:nvSpPr>
        <p:spPr>
          <a:xfrm>
            <a:off x="4571483" y="1645920"/>
            <a:ext cx="3054096" cy="4335332"/>
          </a:xfrm>
          <a:prstGeom prst="rect">
            <a:avLst/>
          </a:prstGeom>
          <a:blipFill dpi="0" rotWithShape="1">
            <a:blip r:embed="rId3">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ABA6AB7-9A8E-40C1-B6FE-66CCEC42C7B2}"/>
              </a:ext>
            </a:extLst>
          </p:cNvPr>
          <p:cNvSpPr/>
          <p:nvPr/>
        </p:nvSpPr>
        <p:spPr>
          <a:xfrm>
            <a:off x="7625581" y="1645920"/>
            <a:ext cx="3054096" cy="4867837"/>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774408-D186-4210-B54D-204A7C208665}"/>
              </a:ext>
            </a:extLst>
          </p:cNvPr>
          <p:cNvSpPr/>
          <p:nvPr/>
        </p:nvSpPr>
        <p:spPr>
          <a:xfrm>
            <a:off x="7625579" y="1645920"/>
            <a:ext cx="3054096" cy="4335332"/>
          </a:xfrm>
          <a:prstGeom prst="rect">
            <a:avLst/>
          </a:prstGeom>
          <a:blipFill dpi="0" rotWithShape="1">
            <a:blip r:embed="rId4">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38992765-454B-43C9-A7A7-129CD8E13E35}"/>
              </a:ext>
            </a:extLst>
          </p:cNvPr>
          <p:cNvSpPr/>
          <p:nvPr/>
        </p:nvSpPr>
        <p:spPr>
          <a:xfrm>
            <a:off x="1516351" y="1645920"/>
            <a:ext cx="3054096" cy="4335332"/>
          </a:xfrm>
          <a:prstGeom prst="rect">
            <a:avLst/>
          </a:prstGeom>
          <a:blipFill dpi="0" rotWithShape="1">
            <a:blip r:embed="rId5">
              <a:alphaModFix amt="40000"/>
            </a:blip>
            <a:srcRect/>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C440D02A-4818-4904-BDAD-17A1A4B71214}"/>
              </a:ext>
            </a:extLst>
          </p:cNvPr>
          <p:cNvSpPr txBox="1"/>
          <p:nvPr/>
        </p:nvSpPr>
        <p:spPr>
          <a:xfrm>
            <a:off x="253231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19" name="TextBox 18">
            <a:extLst>
              <a:ext uri="{FF2B5EF4-FFF2-40B4-BE49-F238E27FC236}">
                <a16:creationId xmlns:a16="http://schemas.microsoft.com/office/drawing/2014/main" id="{B4ABBE70-C817-430C-A6AB-74427781FAD3}"/>
              </a:ext>
            </a:extLst>
          </p:cNvPr>
          <p:cNvSpPr txBox="1"/>
          <p:nvPr/>
        </p:nvSpPr>
        <p:spPr>
          <a:xfrm>
            <a:off x="173563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0" name="TextBox 19">
            <a:extLst>
              <a:ext uri="{FF2B5EF4-FFF2-40B4-BE49-F238E27FC236}">
                <a16:creationId xmlns:a16="http://schemas.microsoft.com/office/drawing/2014/main" id="{977C752A-C113-4212-A1F8-5B651C0650E7}"/>
              </a:ext>
            </a:extLst>
          </p:cNvPr>
          <p:cNvSpPr txBox="1"/>
          <p:nvPr/>
        </p:nvSpPr>
        <p:spPr>
          <a:xfrm>
            <a:off x="226605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1" name="TextBox 20">
            <a:extLst>
              <a:ext uri="{FF2B5EF4-FFF2-40B4-BE49-F238E27FC236}">
                <a16:creationId xmlns:a16="http://schemas.microsoft.com/office/drawing/2014/main" id="{050A8FB4-A18E-456D-86A5-43EAC5929151}"/>
              </a:ext>
            </a:extLst>
          </p:cNvPr>
          <p:cNvSpPr txBox="1"/>
          <p:nvPr/>
        </p:nvSpPr>
        <p:spPr>
          <a:xfrm>
            <a:off x="563005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2" name="TextBox 21">
            <a:extLst>
              <a:ext uri="{FF2B5EF4-FFF2-40B4-BE49-F238E27FC236}">
                <a16:creationId xmlns:a16="http://schemas.microsoft.com/office/drawing/2014/main" id="{E2A9E084-30BB-455B-BD3F-1247EB550A8F}"/>
              </a:ext>
            </a:extLst>
          </p:cNvPr>
          <p:cNvSpPr txBox="1"/>
          <p:nvPr/>
        </p:nvSpPr>
        <p:spPr>
          <a:xfrm>
            <a:off x="483337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3" name="TextBox 22">
            <a:extLst>
              <a:ext uri="{FF2B5EF4-FFF2-40B4-BE49-F238E27FC236}">
                <a16:creationId xmlns:a16="http://schemas.microsoft.com/office/drawing/2014/main" id="{B2476225-3841-4EAD-9223-A3003201EE45}"/>
              </a:ext>
            </a:extLst>
          </p:cNvPr>
          <p:cNvSpPr txBox="1"/>
          <p:nvPr/>
        </p:nvSpPr>
        <p:spPr>
          <a:xfrm>
            <a:off x="536379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
        <p:nvSpPr>
          <p:cNvPr id="27" name="TextBox 26">
            <a:extLst>
              <a:ext uri="{FF2B5EF4-FFF2-40B4-BE49-F238E27FC236}">
                <a16:creationId xmlns:a16="http://schemas.microsoft.com/office/drawing/2014/main" id="{99CD0ACC-7A9F-4C4F-AFC8-D97CBC1F32DA}"/>
              </a:ext>
            </a:extLst>
          </p:cNvPr>
          <p:cNvSpPr txBox="1"/>
          <p:nvPr/>
        </p:nvSpPr>
        <p:spPr>
          <a:xfrm>
            <a:off x="8711687" y="6062836"/>
            <a:ext cx="1014701" cy="369332"/>
          </a:xfrm>
          <a:prstGeom prst="rect">
            <a:avLst/>
          </a:prstGeom>
          <a:noFill/>
        </p:spPr>
        <p:txBody>
          <a:bodyPr wrap="none" lIns="0" tIns="0" rIns="0" bIns="0" rtlCol="0" anchor="t">
            <a:spAutoFit/>
          </a:bodyPr>
          <a:lstStyle/>
          <a:p>
            <a:pPr algn="ctr"/>
            <a:r>
              <a:rPr lang="en-US" sz="2400" dirty="0">
                <a:solidFill>
                  <a:schemeClr val="bg1"/>
                </a:solidFill>
              </a:rPr>
              <a:t>$</a:t>
            </a:r>
            <a:r>
              <a:rPr lang="en-US" sz="2400" b="1" dirty="0">
                <a:solidFill>
                  <a:schemeClr val="bg1"/>
                </a:solidFill>
              </a:rPr>
              <a:t>123.45</a:t>
            </a:r>
            <a:endParaRPr lang="en-US" sz="2400" dirty="0">
              <a:solidFill>
                <a:schemeClr val="bg1"/>
              </a:solidFill>
            </a:endParaRPr>
          </a:p>
        </p:txBody>
      </p:sp>
      <p:sp>
        <p:nvSpPr>
          <p:cNvPr id="28" name="TextBox 27">
            <a:extLst>
              <a:ext uri="{FF2B5EF4-FFF2-40B4-BE49-F238E27FC236}">
                <a16:creationId xmlns:a16="http://schemas.microsoft.com/office/drawing/2014/main" id="{4F4D7428-78C7-4595-BF57-232DCE8DB555}"/>
              </a:ext>
            </a:extLst>
          </p:cNvPr>
          <p:cNvSpPr txBox="1"/>
          <p:nvPr/>
        </p:nvSpPr>
        <p:spPr>
          <a:xfrm>
            <a:off x="7915007" y="3786694"/>
            <a:ext cx="2608062" cy="127419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a:p>
            <a:pPr marL="285750" indent="-285750" defTabSz="1219170">
              <a:spcBef>
                <a:spcPct val="20000"/>
              </a:spcBef>
              <a:buFont typeface="Wingdings" panose="05000000000000000000" pitchFamily="2" charset="2"/>
              <a:buChar char="v"/>
              <a:defRPr/>
            </a:pPr>
            <a:r>
              <a:rPr lang="en-US" sz="1200" dirty="0">
                <a:solidFill>
                  <a:schemeClr val="bg1"/>
                </a:solidFill>
              </a:rPr>
              <a:t>Lorem ipsum dolor sit amet, consectetur adipiscing elit, sed do</a:t>
            </a:r>
          </a:p>
        </p:txBody>
      </p:sp>
      <p:sp>
        <p:nvSpPr>
          <p:cNvPr id="29" name="TextBox 28">
            <a:extLst>
              <a:ext uri="{FF2B5EF4-FFF2-40B4-BE49-F238E27FC236}">
                <a16:creationId xmlns:a16="http://schemas.microsoft.com/office/drawing/2014/main" id="{35100C38-375B-4171-8D3D-3266F618A02E}"/>
              </a:ext>
            </a:extLst>
          </p:cNvPr>
          <p:cNvSpPr txBox="1"/>
          <p:nvPr/>
        </p:nvSpPr>
        <p:spPr>
          <a:xfrm>
            <a:off x="8445427" y="1792047"/>
            <a:ext cx="1547219" cy="307777"/>
          </a:xfrm>
          <a:prstGeom prst="rect">
            <a:avLst/>
          </a:prstGeom>
          <a:noFill/>
        </p:spPr>
        <p:txBody>
          <a:bodyPr wrap="none" lIns="0" tIns="0" rIns="0" bIns="0" rtlCol="0" anchor="t">
            <a:spAutoFit/>
          </a:bodyPr>
          <a:lstStyle/>
          <a:p>
            <a:pPr algn="ctr"/>
            <a:r>
              <a:rPr lang="en-US" sz="2000" b="1" dirty="0">
                <a:solidFill>
                  <a:schemeClr val="bg1"/>
                </a:solidFill>
              </a:rPr>
              <a:t>LOREM IPSUM</a:t>
            </a:r>
          </a:p>
        </p:txBody>
      </p:sp>
    </p:spTree>
    <p:extLst>
      <p:ext uri="{BB962C8B-B14F-4D97-AF65-F5344CB8AC3E}">
        <p14:creationId xmlns:p14="http://schemas.microsoft.com/office/powerpoint/2010/main" val="10767522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ppt_x"/>
                                          </p:val>
                                        </p:tav>
                                        <p:tav tm="100000">
                                          <p:val>
                                            <p:strVal val="#ppt_x"/>
                                          </p:val>
                                        </p:tav>
                                      </p:tavLst>
                                    </p:anim>
                                    <p:anim calcmode="lin" valueType="num">
                                      <p:cBhvr additive="base">
                                        <p:cTn id="12" dur="750" fill="hold"/>
                                        <p:tgtEl>
                                          <p:spTgt spid="2"/>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ppt_x"/>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25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53" presetClass="entr" presetSubtype="16"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 calcmode="lin" valueType="num">
                                      <p:cBhvr>
                                        <p:cTn id="32" dur="500" fill="hold"/>
                                        <p:tgtEl>
                                          <p:spTgt spid="18"/>
                                        </p:tgtEl>
                                        <p:attrNameLst>
                                          <p:attrName>ppt_w</p:attrName>
                                        </p:attrNameLst>
                                      </p:cBhvr>
                                      <p:tavLst>
                                        <p:tav tm="0">
                                          <p:val>
                                            <p:fltVal val="0"/>
                                          </p:val>
                                        </p:tav>
                                        <p:tav tm="100000">
                                          <p:val>
                                            <p:strVal val="#ppt_w"/>
                                          </p:val>
                                        </p:tav>
                                      </p:tavLst>
                                    </p:anim>
                                    <p:anim calcmode="lin" valueType="num">
                                      <p:cBhvr>
                                        <p:cTn id="33" dur="500" fill="hold"/>
                                        <p:tgtEl>
                                          <p:spTgt spid="18"/>
                                        </p:tgtEl>
                                        <p:attrNameLst>
                                          <p:attrName>ppt_h</p:attrName>
                                        </p:attrNameLst>
                                      </p:cBhvr>
                                      <p:tavLst>
                                        <p:tav tm="0">
                                          <p:val>
                                            <p:fltVal val="0"/>
                                          </p:val>
                                        </p:tav>
                                        <p:tav tm="100000">
                                          <p:val>
                                            <p:strVal val="#ppt_h"/>
                                          </p:val>
                                        </p:tav>
                                      </p:tavLst>
                                    </p:anim>
                                    <p:animEffect transition="in" filter="fade">
                                      <p:cBhvr>
                                        <p:cTn id="34" dur="500"/>
                                        <p:tgtEl>
                                          <p:spTgt spid="18"/>
                                        </p:tgtEl>
                                      </p:cBhvr>
                                    </p:animEffect>
                                  </p:childTnLst>
                                </p:cTn>
                              </p:par>
                            </p:childTnLst>
                          </p:cTn>
                        </p:par>
                        <p:par>
                          <p:cTn id="35" fill="hold">
                            <p:stCondLst>
                              <p:cond delay="3750"/>
                            </p:stCondLst>
                            <p:childTnLst>
                              <p:par>
                                <p:cTn id="36" presetID="2" presetClass="entr" presetSubtype="1" fill="hold" grpId="0" nodeType="after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additive="base">
                                        <p:cTn id="38" dur="750" fill="hold"/>
                                        <p:tgtEl>
                                          <p:spTgt spid="8"/>
                                        </p:tgtEl>
                                        <p:attrNameLst>
                                          <p:attrName>ppt_x</p:attrName>
                                        </p:attrNameLst>
                                      </p:cBhvr>
                                      <p:tavLst>
                                        <p:tav tm="0">
                                          <p:val>
                                            <p:strVal val="#ppt_x"/>
                                          </p:val>
                                        </p:tav>
                                        <p:tav tm="100000">
                                          <p:val>
                                            <p:strVal val="#ppt_x"/>
                                          </p:val>
                                        </p:tav>
                                      </p:tavLst>
                                    </p:anim>
                                    <p:anim calcmode="lin" valueType="num">
                                      <p:cBhvr additive="base">
                                        <p:cTn id="39" dur="750" fill="hold"/>
                                        <p:tgtEl>
                                          <p:spTgt spid="8"/>
                                        </p:tgtEl>
                                        <p:attrNameLst>
                                          <p:attrName>ppt_y</p:attrName>
                                        </p:attrNameLst>
                                      </p:cBhvr>
                                      <p:tavLst>
                                        <p:tav tm="0">
                                          <p:val>
                                            <p:strVal val="0-#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15"/>
                                        </p:tgtEl>
                                        <p:attrNameLst>
                                          <p:attrName>style.visibility</p:attrName>
                                        </p:attrNameLst>
                                      </p:cBhvr>
                                      <p:to>
                                        <p:strVal val="visible"/>
                                      </p:to>
                                    </p:set>
                                    <p:anim calcmode="lin" valueType="num">
                                      <p:cBhvr additive="base">
                                        <p:cTn id="42" dur="750" fill="hold"/>
                                        <p:tgtEl>
                                          <p:spTgt spid="15"/>
                                        </p:tgtEl>
                                        <p:attrNameLst>
                                          <p:attrName>ppt_x</p:attrName>
                                        </p:attrNameLst>
                                      </p:cBhvr>
                                      <p:tavLst>
                                        <p:tav tm="0">
                                          <p:val>
                                            <p:strVal val="#ppt_x"/>
                                          </p:val>
                                        </p:tav>
                                        <p:tav tm="100000">
                                          <p:val>
                                            <p:strVal val="#ppt_x"/>
                                          </p:val>
                                        </p:tav>
                                      </p:tavLst>
                                    </p:anim>
                                    <p:anim calcmode="lin" valueType="num">
                                      <p:cBhvr additive="base">
                                        <p:cTn id="43" dur="750" fill="hold"/>
                                        <p:tgtEl>
                                          <p:spTgt spid="15"/>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42" presetClass="entr" presetSubtype="0" fill="hold" grpId="0" nodeType="afterEffect">
                                  <p:stCondLst>
                                    <p:cond delay="0"/>
                                  </p:stCondLst>
                                  <p:childTnLst>
                                    <p:set>
                                      <p:cBhvr>
                                        <p:cTn id="46" dur="1" fill="hold">
                                          <p:stCondLst>
                                            <p:cond delay="0"/>
                                          </p:stCondLst>
                                        </p:cTn>
                                        <p:tgtEl>
                                          <p:spTgt spid="23"/>
                                        </p:tgtEl>
                                        <p:attrNameLst>
                                          <p:attrName>style.visibility</p:attrName>
                                        </p:attrNameLst>
                                      </p:cBhvr>
                                      <p:to>
                                        <p:strVal val="visible"/>
                                      </p:to>
                                    </p:set>
                                    <p:animEffect transition="in" filter="fade">
                                      <p:cBhvr>
                                        <p:cTn id="47" dur="1000"/>
                                        <p:tgtEl>
                                          <p:spTgt spid="23"/>
                                        </p:tgtEl>
                                      </p:cBhvr>
                                    </p:animEffect>
                                    <p:anim calcmode="lin" valueType="num">
                                      <p:cBhvr>
                                        <p:cTn id="48" dur="1000" fill="hold"/>
                                        <p:tgtEl>
                                          <p:spTgt spid="23"/>
                                        </p:tgtEl>
                                        <p:attrNameLst>
                                          <p:attrName>ppt_x</p:attrName>
                                        </p:attrNameLst>
                                      </p:cBhvr>
                                      <p:tavLst>
                                        <p:tav tm="0">
                                          <p:val>
                                            <p:strVal val="#ppt_x"/>
                                          </p:val>
                                        </p:tav>
                                        <p:tav tm="100000">
                                          <p:val>
                                            <p:strVal val="#ppt_x"/>
                                          </p:val>
                                        </p:tav>
                                      </p:tavLst>
                                    </p:anim>
                                    <p:anim calcmode="lin" valueType="num">
                                      <p:cBhvr>
                                        <p:cTn id="49" dur="1000" fill="hold"/>
                                        <p:tgtEl>
                                          <p:spTgt spid="23"/>
                                        </p:tgtEl>
                                        <p:attrNameLst>
                                          <p:attrName>ppt_y</p:attrName>
                                        </p:attrNameLst>
                                      </p:cBhvr>
                                      <p:tavLst>
                                        <p:tav tm="0">
                                          <p:val>
                                            <p:strVal val="#ppt_y+.1"/>
                                          </p:val>
                                        </p:tav>
                                        <p:tav tm="100000">
                                          <p:val>
                                            <p:strVal val="#ppt_y"/>
                                          </p:val>
                                        </p:tav>
                                      </p:tavLst>
                                    </p:anim>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Effect transition="in" filter="fade">
                                      <p:cBhvr>
                                        <p:cTn id="53" dur="1000"/>
                                        <p:tgtEl>
                                          <p:spTgt spid="22"/>
                                        </p:tgtEl>
                                      </p:cBhvr>
                                    </p:animEffect>
                                    <p:anim calcmode="lin" valueType="num">
                                      <p:cBhvr>
                                        <p:cTn id="54" dur="1000" fill="hold"/>
                                        <p:tgtEl>
                                          <p:spTgt spid="22"/>
                                        </p:tgtEl>
                                        <p:attrNameLst>
                                          <p:attrName>ppt_x</p:attrName>
                                        </p:attrNameLst>
                                      </p:cBhvr>
                                      <p:tavLst>
                                        <p:tav tm="0">
                                          <p:val>
                                            <p:strVal val="#ppt_x"/>
                                          </p:val>
                                        </p:tav>
                                        <p:tav tm="100000">
                                          <p:val>
                                            <p:strVal val="#ppt_x"/>
                                          </p:val>
                                        </p:tav>
                                      </p:tavLst>
                                    </p:anim>
                                    <p:anim calcmode="lin" valueType="num">
                                      <p:cBhvr>
                                        <p:cTn id="55" dur="1000" fill="hold"/>
                                        <p:tgtEl>
                                          <p:spTgt spid="22"/>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21"/>
                                        </p:tgtEl>
                                        <p:attrNameLst>
                                          <p:attrName>style.visibility</p:attrName>
                                        </p:attrNameLst>
                                      </p:cBhvr>
                                      <p:to>
                                        <p:strVal val="visible"/>
                                      </p:to>
                                    </p:set>
                                    <p:anim calcmode="lin" valueType="num">
                                      <p:cBhvr>
                                        <p:cTn id="59" dur="500" fill="hold"/>
                                        <p:tgtEl>
                                          <p:spTgt spid="21"/>
                                        </p:tgtEl>
                                        <p:attrNameLst>
                                          <p:attrName>ppt_w</p:attrName>
                                        </p:attrNameLst>
                                      </p:cBhvr>
                                      <p:tavLst>
                                        <p:tav tm="0">
                                          <p:val>
                                            <p:fltVal val="0"/>
                                          </p:val>
                                        </p:tav>
                                        <p:tav tm="100000">
                                          <p:val>
                                            <p:strVal val="#ppt_w"/>
                                          </p:val>
                                        </p:tav>
                                      </p:tavLst>
                                    </p:anim>
                                    <p:anim calcmode="lin" valueType="num">
                                      <p:cBhvr>
                                        <p:cTn id="60" dur="500" fill="hold"/>
                                        <p:tgtEl>
                                          <p:spTgt spid="21"/>
                                        </p:tgtEl>
                                        <p:attrNameLst>
                                          <p:attrName>ppt_h</p:attrName>
                                        </p:attrNameLst>
                                      </p:cBhvr>
                                      <p:tavLst>
                                        <p:tav tm="0">
                                          <p:val>
                                            <p:fltVal val="0"/>
                                          </p:val>
                                        </p:tav>
                                        <p:tav tm="100000">
                                          <p:val>
                                            <p:strVal val="#ppt_h"/>
                                          </p:val>
                                        </p:tav>
                                      </p:tavLst>
                                    </p:anim>
                                    <p:animEffect transition="in" filter="fade">
                                      <p:cBhvr>
                                        <p:cTn id="61" dur="500"/>
                                        <p:tgtEl>
                                          <p:spTgt spid="21"/>
                                        </p:tgtEl>
                                      </p:cBhvr>
                                    </p:animEffect>
                                  </p:childTnLst>
                                </p:cTn>
                              </p:par>
                            </p:childTnLst>
                          </p:cTn>
                        </p:par>
                        <p:par>
                          <p:cTn id="62" fill="hold">
                            <p:stCondLst>
                              <p:cond delay="7000"/>
                            </p:stCondLst>
                            <p:childTnLst>
                              <p:par>
                                <p:cTn id="63" presetID="2" presetClass="entr" presetSubtype="1" fill="hold" grpId="0" nodeType="afterEffect">
                                  <p:stCondLst>
                                    <p:cond delay="0"/>
                                  </p:stCondLst>
                                  <p:childTnLst>
                                    <p:set>
                                      <p:cBhvr>
                                        <p:cTn id="64" dur="1" fill="hold">
                                          <p:stCondLst>
                                            <p:cond delay="0"/>
                                          </p:stCondLst>
                                        </p:cTn>
                                        <p:tgtEl>
                                          <p:spTgt spid="10"/>
                                        </p:tgtEl>
                                        <p:attrNameLst>
                                          <p:attrName>style.visibility</p:attrName>
                                        </p:attrNameLst>
                                      </p:cBhvr>
                                      <p:to>
                                        <p:strVal val="visible"/>
                                      </p:to>
                                    </p:set>
                                    <p:anim calcmode="lin" valueType="num">
                                      <p:cBhvr additive="base">
                                        <p:cTn id="65" dur="750" fill="hold"/>
                                        <p:tgtEl>
                                          <p:spTgt spid="10"/>
                                        </p:tgtEl>
                                        <p:attrNameLst>
                                          <p:attrName>ppt_x</p:attrName>
                                        </p:attrNameLst>
                                      </p:cBhvr>
                                      <p:tavLst>
                                        <p:tav tm="0">
                                          <p:val>
                                            <p:strVal val="#ppt_x"/>
                                          </p:val>
                                        </p:tav>
                                        <p:tav tm="100000">
                                          <p:val>
                                            <p:strVal val="#ppt_x"/>
                                          </p:val>
                                        </p:tav>
                                      </p:tavLst>
                                    </p:anim>
                                    <p:anim calcmode="lin" valueType="num">
                                      <p:cBhvr additive="base">
                                        <p:cTn id="66" dur="750" fill="hold"/>
                                        <p:tgtEl>
                                          <p:spTgt spid="10"/>
                                        </p:tgtEl>
                                        <p:attrNameLst>
                                          <p:attrName>ppt_y</p:attrName>
                                        </p:attrNameLst>
                                      </p:cBhvr>
                                      <p:tavLst>
                                        <p:tav tm="0">
                                          <p:val>
                                            <p:strVal val="0-#ppt_h/2"/>
                                          </p:val>
                                        </p:tav>
                                        <p:tav tm="100000">
                                          <p:val>
                                            <p:strVal val="#ppt_y"/>
                                          </p:val>
                                        </p:tav>
                                      </p:tavLst>
                                    </p:anim>
                                  </p:childTnLst>
                                </p:cTn>
                              </p:par>
                              <p:par>
                                <p:cTn id="67" presetID="2" presetClass="entr" presetSubtype="4" fill="hold" grpId="0" nodeType="withEffect">
                                  <p:stCondLst>
                                    <p:cond delay="0"/>
                                  </p:stCondLst>
                                  <p:childTnLst>
                                    <p:set>
                                      <p:cBhvr>
                                        <p:cTn id="68" dur="1" fill="hold">
                                          <p:stCondLst>
                                            <p:cond delay="0"/>
                                          </p:stCondLst>
                                        </p:cTn>
                                        <p:tgtEl>
                                          <p:spTgt spid="17"/>
                                        </p:tgtEl>
                                        <p:attrNameLst>
                                          <p:attrName>style.visibility</p:attrName>
                                        </p:attrNameLst>
                                      </p:cBhvr>
                                      <p:to>
                                        <p:strVal val="visible"/>
                                      </p:to>
                                    </p:set>
                                    <p:anim calcmode="lin" valueType="num">
                                      <p:cBhvr additive="base">
                                        <p:cTn id="69" dur="750" fill="hold"/>
                                        <p:tgtEl>
                                          <p:spTgt spid="17"/>
                                        </p:tgtEl>
                                        <p:attrNameLst>
                                          <p:attrName>ppt_x</p:attrName>
                                        </p:attrNameLst>
                                      </p:cBhvr>
                                      <p:tavLst>
                                        <p:tav tm="0">
                                          <p:val>
                                            <p:strVal val="#ppt_x"/>
                                          </p:val>
                                        </p:tav>
                                        <p:tav tm="100000">
                                          <p:val>
                                            <p:strVal val="#ppt_x"/>
                                          </p:val>
                                        </p:tav>
                                      </p:tavLst>
                                    </p:anim>
                                    <p:anim calcmode="lin" valueType="num">
                                      <p:cBhvr additive="base">
                                        <p:cTn id="70" dur="750" fill="hold"/>
                                        <p:tgtEl>
                                          <p:spTgt spid="17"/>
                                        </p:tgtEl>
                                        <p:attrNameLst>
                                          <p:attrName>ppt_y</p:attrName>
                                        </p:attrNameLst>
                                      </p:cBhvr>
                                      <p:tavLst>
                                        <p:tav tm="0">
                                          <p:val>
                                            <p:strVal val="1+#ppt_h/2"/>
                                          </p:val>
                                        </p:tav>
                                        <p:tav tm="100000">
                                          <p:val>
                                            <p:strVal val="#ppt_y"/>
                                          </p:val>
                                        </p:tav>
                                      </p:tavLst>
                                    </p:anim>
                                  </p:childTnLst>
                                </p:cTn>
                              </p:par>
                            </p:childTnLst>
                          </p:cTn>
                        </p:par>
                        <p:par>
                          <p:cTn id="71" fill="hold">
                            <p:stCondLst>
                              <p:cond delay="7750"/>
                            </p:stCondLst>
                            <p:childTnLst>
                              <p:par>
                                <p:cTn id="72" presetID="42" presetClass="entr" presetSubtype="0" fill="hold" grpId="0" nodeType="afterEffect">
                                  <p:stCondLst>
                                    <p:cond delay="0"/>
                                  </p:stCondLst>
                                  <p:childTnLst>
                                    <p:set>
                                      <p:cBhvr>
                                        <p:cTn id="73" dur="1" fill="hold">
                                          <p:stCondLst>
                                            <p:cond delay="0"/>
                                          </p:stCondLst>
                                        </p:cTn>
                                        <p:tgtEl>
                                          <p:spTgt spid="29"/>
                                        </p:tgtEl>
                                        <p:attrNameLst>
                                          <p:attrName>style.visibility</p:attrName>
                                        </p:attrNameLst>
                                      </p:cBhvr>
                                      <p:to>
                                        <p:strVal val="visible"/>
                                      </p:to>
                                    </p:set>
                                    <p:animEffect transition="in" filter="fade">
                                      <p:cBhvr>
                                        <p:cTn id="74" dur="1000"/>
                                        <p:tgtEl>
                                          <p:spTgt spid="29"/>
                                        </p:tgtEl>
                                      </p:cBhvr>
                                    </p:animEffect>
                                    <p:anim calcmode="lin" valueType="num">
                                      <p:cBhvr>
                                        <p:cTn id="75" dur="1000" fill="hold"/>
                                        <p:tgtEl>
                                          <p:spTgt spid="29"/>
                                        </p:tgtEl>
                                        <p:attrNameLst>
                                          <p:attrName>ppt_x</p:attrName>
                                        </p:attrNameLst>
                                      </p:cBhvr>
                                      <p:tavLst>
                                        <p:tav tm="0">
                                          <p:val>
                                            <p:strVal val="#ppt_x"/>
                                          </p:val>
                                        </p:tav>
                                        <p:tav tm="100000">
                                          <p:val>
                                            <p:strVal val="#ppt_x"/>
                                          </p:val>
                                        </p:tav>
                                      </p:tavLst>
                                    </p:anim>
                                    <p:anim calcmode="lin" valueType="num">
                                      <p:cBhvr>
                                        <p:cTn id="76" dur="1000" fill="hold"/>
                                        <p:tgtEl>
                                          <p:spTgt spid="29"/>
                                        </p:tgtEl>
                                        <p:attrNameLst>
                                          <p:attrName>ppt_y</p:attrName>
                                        </p:attrNameLst>
                                      </p:cBhvr>
                                      <p:tavLst>
                                        <p:tav tm="0">
                                          <p:val>
                                            <p:strVal val="#ppt_y+.1"/>
                                          </p:val>
                                        </p:tav>
                                        <p:tav tm="100000">
                                          <p:val>
                                            <p:strVal val="#ppt_y"/>
                                          </p:val>
                                        </p:tav>
                                      </p:tavLst>
                                    </p:anim>
                                  </p:childTnLst>
                                </p:cTn>
                              </p:par>
                            </p:childTnLst>
                          </p:cTn>
                        </p:par>
                        <p:par>
                          <p:cTn id="77" fill="hold">
                            <p:stCondLst>
                              <p:cond delay="8750"/>
                            </p:stCondLst>
                            <p:childTnLst>
                              <p:par>
                                <p:cTn id="78" presetID="42" presetClass="entr" presetSubtype="0"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Effect transition="in" filter="fade">
                                      <p:cBhvr>
                                        <p:cTn id="80" dur="1000"/>
                                        <p:tgtEl>
                                          <p:spTgt spid="28"/>
                                        </p:tgtEl>
                                      </p:cBhvr>
                                    </p:animEffect>
                                    <p:anim calcmode="lin" valueType="num">
                                      <p:cBhvr>
                                        <p:cTn id="81" dur="1000" fill="hold"/>
                                        <p:tgtEl>
                                          <p:spTgt spid="28"/>
                                        </p:tgtEl>
                                        <p:attrNameLst>
                                          <p:attrName>ppt_x</p:attrName>
                                        </p:attrNameLst>
                                      </p:cBhvr>
                                      <p:tavLst>
                                        <p:tav tm="0">
                                          <p:val>
                                            <p:strVal val="#ppt_x"/>
                                          </p:val>
                                        </p:tav>
                                        <p:tav tm="100000">
                                          <p:val>
                                            <p:strVal val="#ppt_x"/>
                                          </p:val>
                                        </p:tav>
                                      </p:tavLst>
                                    </p:anim>
                                    <p:anim calcmode="lin" valueType="num">
                                      <p:cBhvr>
                                        <p:cTn id="82" dur="1000" fill="hold"/>
                                        <p:tgtEl>
                                          <p:spTgt spid="28"/>
                                        </p:tgtEl>
                                        <p:attrNameLst>
                                          <p:attrName>ppt_y</p:attrName>
                                        </p:attrNameLst>
                                      </p:cBhvr>
                                      <p:tavLst>
                                        <p:tav tm="0">
                                          <p:val>
                                            <p:strVal val="#ppt_y+.1"/>
                                          </p:val>
                                        </p:tav>
                                        <p:tav tm="100000">
                                          <p:val>
                                            <p:strVal val="#ppt_y"/>
                                          </p:val>
                                        </p:tav>
                                      </p:tavLst>
                                    </p:anim>
                                  </p:childTnLst>
                                </p:cTn>
                              </p:par>
                            </p:childTnLst>
                          </p:cTn>
                        </p:par>
                        <p:par>
                          <p:cTn id="83" fill="hold">
                            <p:stCondLst>
                              <p:cond delay="9750"/>
                            </p:stCondLst>
                            <p:childTnLst>
                              <p:par>
                                <p:cTn id="84" presetID="53" presetClass="entr" presetSubtype="16" fill="hold" grpId="0" nodeType="afterEffect">
                                  <p:stCondLst>
                                    <p:cond delay="0"/>
                                  </p:stCondLst>
                                  <p:childTnLst>
                                    <p:set>
                                      <p:cBhvr>
                                        <p:cTn id="85" dur="1" fill="hold">
                                          <p:stCondLst>
                                            <p:cond delay="0"/>
                                          </p:stCondLst>
                                        </p:cTn>
                                        <p:tgtEl>
                                          <p:spTgt spid="27"/>
                                        </p:tgtEl>
                                        <p:attrNameLst>
                                          <p:attrName>style.visibility</p:attrName>
                                        </p:attrNameLst>
                                      </p:cBhvr>
                                      <p:to>
                                        <p:strVal val="visible"/>
                                      </p:to>
                                    </p:set>
                                    <p:anim calcmode="lin" valueType="num">
                                      <p:cBhvr>
                                        <p:cTn id="86" dur="500" fill="hold"/>
                                        <p:tgtEl>
                                          <p:spTgt spid="27"/>
                                        </p:tgtEl>
                                        <p:attrNameLst>
                                          <p:attrName>ppt_w</p:attrName>
                                        </p:attrNameLst>
                                      </p:cBhvr>
                                      <p:tavLst>
                                        <p:tav tm="0">
                                          <p:val>
                                            <p:fltVal val="0"/>
                                          </p:val>
                                        </p:tav>
                                        <p:tav tm="100000">
                                          <p:val>
                                            <p:strVal val="#ppt_w"/>
                                          </p:val>
                                        </p:tav>
                                      </p:tavLst>
                                    </p:anim>
                                    <p:anim calcmode="lin" valueType="num">
                                      <p:cBhvr>
                                        <p:cTn id="87" dur="500" fill="hold"/>
                                        <p:tgtEl>
                                          <p:spTgt spid="27"/>
                                        </p:tgtEl>
                                        <p:attrNameLst>
                                          <p:attrName>ppt_h</p:attrName>
                                        </p:attrNameLst>
                                      </p:cBhvr>
                                      <p:tavLst>
                                        <p:tav tm="0">
                                          <p:val>
                                            <p:fltVal val="0"/>
                                          </p:val>
                                        </p:tav>
                                        <p:tav tm="100000">
                                          <p:val>
                                            <p:strVal val="#ppt_h"/>
                                          </p:val>
                                        </p:tav>
                                      </p:tavLst>
                                    </p:anim>
                                    <p:animEffect transition="in" filter="fade">
                                      <p:cBhvr>
                                        <p:cTn id="88"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4" grpId="0" animBg="1"/>
      <p:bldP spid="15" grpId="0" animBg="1"/>
      <p:bldP spid="8" grpId="0" animBg="1"/>
      <p:bldP spid="17" grpId="0" animBg="1"/>
      <p:bldP spid="10" grpId="0" animBg="1"/>
      <p:bldP spid="2" grpId="0" animBg="1"/>
      <p:bldP spid="18" grpId="0"/>
      <p:bldP spid="19" grpId="0"/>
      <p:bldP spid="20" grpId="0"/>
      <p:bldP spid="21" grpId="0"/>
      <p:bldP spid="22" grpId="0"/>
      <p:bldP spid="23"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186656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171416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249834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477623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462383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540801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769080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753840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832258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204846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496032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788974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577377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867348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287779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871067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childTnLst>
                          </p:cTn>
                        </p:par>
                        <p:par>
                          <p:cTn id="57" fill="hold">
                            <p:stCondLst>
                              <p:cond delay="3500"/>
                            </p:stCondLst>
                            <p:childTnLst>
                              <p:par>
                                <p:cTn id="58" presetID="53" presetClass="entr" presetSubtype="16" fill="hold" nodeType="afterEffect">
                                  <p:stCondLst>
                                    <p:cond delay="0"/>
                                  </p:stCondLst>
                                  <p:childTnLst>
                                    <p:set>
                                      <p:cBhvr>
                                        <p:cTn id="59" dur="1" fill="hold">
                                          <p:stCondLst>
                                            <p:cond delay="0"/>
                                          </p:stCondLst>
                                        </p:cTn>
                                        <p:tgtEl>
                                          <p:spTgt spid="65"/>
                                        </p:tgtEl>
                                        <p:attrNameLst>
                                          <p:attrName>style.visibility</p:attrName>
                                        </p:attrNameLst>
                                      </p:cBhvr>
                                      <p:to>
                                        <p:strVal val="visible"/>
                                      </p:to>
                                    </p:set>
                                    <p:anim calcmode="lin" valueType="num">
                                      <p:cBhvr>
                                        <p:cTn id="60" dur="500" fill="hold"/>
                                        <p:tgtEl>
                                          <p:spTgt spid="65"/>
                                        </p:tgtEl>
                                        <p:attrNameLst>
                                          <p:attrName>ppt_w</p:attrName>
                                        </p:attrNameLst>
                                      </p:cBhvr>
                                      <p:tavLst>
                                        <p:tav tm="0">
                                          <p:val>
                                            <p:fltVal val="0"/>
                                          </p:val>
                                        </p:tav>
                                        <p:tav tm="100000">
                                          <p:val>
                                            <p:strVal val="#ppt_w"/>
                                          </p:val>
                                        </p:tav>
                                      </p:tavLst>
                                    </p:anim>
                                    <p:anim calcmode="lin" valueType="num">
                                      <p:cBhvr>
                                        <p:cTn id="61" dur="500" fill="hold"/>
                                        <p:tgtEl>
                                          <p:spTgt spid="65"/>
                                        </p:tgtEl>
                                        <p:attrNameLst>
                                          <p:attrName>ppt_h</p:attrName>
                                        </p:attrNameLst>
                                      </p:cBhvr>
                                      <p:tavLst>
                                        <p:tav tm="0">
                                          <p:val>
                                            <p:fltVal val="0"/>
                                          </p:val>
                                        </p:tav>
                                        <p:tav tm="100000">
                                          <p:val>
                                            <p:strVal val="#ppt_h"/>
                                          </p:val>
                                        </p:tav>
                                      </p:tavLst>
                                    </p:anim>
                                    <p:animEffect transition="in" filter="fade">
                                      <p:cBhvr>
                                        <p:cTn id="62" dur="500"/>
                                        <p:tgtEl>
                                          <p:spTgt spid="65"/>
                                        </p:tgtEl>
                                      </p:cBhvr>
                                    </p:animEffect>
                                  </p:childTnLst>
                                </p:cTn>
                              </p:par>
                            </p:childTnLst>
                          </p:cTn>
                        </p:par>
                        <p:par>
                          <p:cTn id="63" fill="hold">
                            <p:stCondLst>
                              <p:cond delay="4000"/>
                            </p:stCondLst>
                            <p:childTnLst>
                              <p:par>
                                <p:cTn id="64" presetID="16" presetClass="entr" presetSubtype="21" fill="hold" nodeType="afterEffect">
                                  <p:stCondLst>
                                    <p:cond delay="0"/>
                                  </p:stCondLst>
                                  <p:childTnLst>
                                    <p:set>
                                      <p:cBhvr>
                                        <p:cTn id="65" dur="1" fill="hold">
                                          <p:stCondLst>
                                            <p:cond delay="0"/>
                                          </p:stCondLst>
                                        </p:cTn>
                                        <p:tgtEl>
                                          <p:spTgt spid="8"/>
                                        </p:tgtEl>
                                        <p:attrNameLst>
                                          <p:attrName>style.visibility</p:attrName>
                                        </p:attrNameLst>
                                      </p:cBhvr>
                                      <p:to>
                                        <p:strVal val="visible"/>
                                      </p:to>
                                    </p:set>
                                    <p:animEffect transition="in" filter="barn(inVertical)">
                                      <p:cBhvr>
                                        <p:cTn id="66" dur="500"/>
                                        <p:tgtEl>
                                          <p:spTgt spid="8"/>
                                        </p:tgtEl>
                                      </p:cBhvr>
                                    </p:animEffect>
                                  </p:childTnLst>
                                </p:cTn>
                              </p:par>
                            </p:childTnLst>
                          </p:cTn>
                        </p:par>
                        <p:par>
                          <p:cTn id="67" fill="hold">
                            <p:stCondLst>
                              <p:cond delay="4500"/>
                            </p:stCondLst>
                            <p:childTnLst>
                              <p:par>
                                <p:cTn id="68" presetID="22" presetClass="entr" presetSubtype="1" fill="hold" grpId="0" nodeType="afterEffect">
                                  <p:stCondLst>
                                    <p:cond delay="0"/>
                                  </p:stCondLst>
                                  <p:childTnLst>
                                    <p:set>
                                      <p:cBhvr>
                                        <p:cTn id="69" dur="1" fill="hold">
                                          <p:stCondLst>
                                            <p:cond delay="0"/>
                                          </p:stCondLst>
                                        </p:cTn>
                                        <p:tgtEl>
                                          <p:spTgt spid="11"/>
                                        </p:tgtEl>
                                        <p:attrNameLst>
                                          <p:attrName>style.visibility</p:attrName>
                                        </p:attrNameLst>
                                      </p:cBhvr>
                                      <p:to>
                                        <p:strVal val="visible"/>
                                      </p:to>
                                    </p:set>
                                    <p:animEffect transition="in" filter="wipe(up)">
                                      <p:cBhvr>
                                        <p:cTn id="70" dur="500"/>
                                        <p:tgtEl>
                                          <p:spTgt spid="11"/>
                                        </p:tgtEl>
                                      </p:cBhvr>
                                    </p:animEffect>
                                  </p:childTnLst>
                                </p:cTn>
                              </p:par>
                              <p:par>
                                <p:cTn id="71" presetID="22" presetClass="entr" presetSubtype="1" fill="hold" grpId="0" nodeType="withEffect">
                                  <p:stCondLst>
                                    <p:cond delay="250"/>
                                  </p:stCondLst>
                                  <p:childTnLst>
                                    <p:set>
                                      <p:cBhvr>
                                        <p:cTn id="72" dur="1" fill="hold">
                                          <p:stCondLst>
                                            <p:cond delay="0"/>
                                          </p:stCondLst>
                                        </p:cTn>
                                        <p:tgtEl>
                                          <p:spTgt spid="31"/>
                                        </p:tgtEl>
                                        <p:attrNameLst>
                                          <p:attrName>style.visibility</p:attrName>
                                        </p:attrNameLst>
                                      </p:cBhvr>
                                      <p:to>
                                        <p:strVal val="visible"/>
                                      </p:to>
                                    </p:set>
                                    <p:animEffect transition="in" filter="wipe(up)">
                                      <p:cBhvr>
                                        <p:cTn id="73" dur="500"/>
                                        <p:tgtEl>
                                          <p:spTgt spid="31"/>
                                        </p:tgtEl>
                                      </p:cBhvr>
                                    </p:animEffect>
                                  </p:childTnLst>
                                </p:cTn>
                              </p:par>
                            </p:childTnLst>
                          </p:cTn>
                        </p:par>
                        <p:par>
                          <p:cTn id="74" fill="hold">
                            <p:stCondLst>
                              <p:cond delay="5250"/>
                            </p:stCondLst>
                            <p:childTnLst>
                              <p:par>
                                <p:cTn id="75" presetID="53" presetClass="entr" presetSubtype="16" fill="hold" nodeType="afterEffect">
                                  <p:stCondLst>
                                    <p:cond delay="0"/>
                                  </p:stCondLst>
                                  <p:childTnLst>
                                    <p:set>
                                      <p:cBhvr>
                                        <p:cTn id="76" dur="1" fill="hold">
                                          <p:stCondLst>
                                            <p:cond delay="0"/>
                                          </p:stCondLst>
                                        </p:cTn>
                                        <p:tgtEl>
                                          <p:spTgt spid="35"/>
                                        </p:tgtEl>
                                        <p:attrNameLst>
                                          <p:attrName>style.visibility</p:attrName>
                                        </p:attrNameLst>
                                      </p:cBhvr>
                                      <p:to>
                                        <p:strVal val="visible"/>
                                      </p:to>
                                    </p:set>
                                    <p:anim calcmode="lin" valueType="num">
                                      <p:cBhvr>
                                        <p:cTn id="77" dur="500" fill="hold"/>
                                        <p:tgtEl>
                                          <p:spTgt spid="35"/>
                                        </p:tgtEl>
                                        <p:attrNameLst>
                                          <p:attrName>ppt_w</p:attrName>
                                        </p:attrNameLst>
                                      </p:cBhvr>
                                      <p:tavLst>
                                        <p:tav tm="0">
                                          <p:val>
                                            <p:fltVal val="0"/>
                                          </p:val>
                                        </p:tav>
                                        <p:tav tm="100000">
                                          <p:val>
                                            <p:strVal val="#ppt_w"/>
                                          </p:val>
                                        </p:tav>
                                      </p:tavLst>
                                    </p:anim>
                                    <p:anim calcmode="lin" valueType="num">
                                      <p:cBhvr>
                                        <p:cTn id="78" dur="500" fill="hold"/>
                                        <p:tgtEl>
                                          <p:spTgt spid="35"/>
                                        </p:tgtEl>
                                        <p:attrNameLst>
                                          <p:attrName>ppt_h</p:attrName>
                                        </p:attrNameLst>
                                      </p:cBhvr>
                                      <p:tavLst>
                                        <p:tav tm="0">
                                          <p:val>
                                            <p:fltVal val="0"/>
                                          </p:val>
                                        </p:tav>
                                        <p:tav tm="100000">
                                          <p:val>
                                            <p:strVal val="#ppt_h"/>
                                          </p:val>
                                        </p:tav>
                                      </p:tavLst>
                                    </p:anim>
                                    <p:animEffect transition="in" filter="fade">
                                      <p:cBhvr>
                                        <p:cTn id="79" dur="500"/>
                                        <p:tgtEl>
                                          <p:spTgt spid="35"/>
                                        </p:tgtEl>
                                      </p:cBhvr>
                                    </p:animEffect>
                                  </p:childTnLst>
                                </p:cTn>
                              </p:par>
                            </p:childTnLst>
                          </p:cTn>
                        </p:par>
                        <p:par>
                          <p:cTn id="80" fill="hold">
                            <p:stCondLst>
                              <p:cond delay="5750"/>
                            </p:stCondLst>
                            <p:childTnLst>
                              <p:par>
                                <p:cTn id="81" presetID="16" presetClass="entr" presetSubtype="21" fill="hold" nodeType="afterEffect">
                                  <p:stCondLst>
                                    <p:cond delay="0"/>
                                  </p:stCondLst>
                                  <p:childTnLst>
                                    <p:set>
                                      <p:cBhvr>
                                        <p:cTn id="82" dur="1" fill="hold">
                                          <p:stCondLst>
                                            <p:cond delay="0"/>
                                          </p:stCondLst>
                                        </p:cTn>
                                        <p:tgtEl>
                                          <p:spTgt spid="15"/>
                                        </p:tgtEl>
                                        <p:attrNameLst>
                                          <p:attrName>style.visibility</p:attrName>
                                        </p:attrNameLst>
                                      </p:cBhvr>
                                      <p:to>
                                        <p:strVal val="visible"/>
                                      </p:to>
                                    </p:set>
                                    <p:animEffect transition="in" filter="barn(inVertical)">
                                      <p:cBhvr>
                                        <p:cTn id="83" dur="500"/>
                                        <p:tgtEl>
                                          <p:spTgt spid="15"/>
                                        </p:tgtEl>
                                      </p:cBhvr>
                                    </p:animEffect>
                                  </p:childTnLst>
                                </p:cTn>
                              </p:par>
                            </p:childTnLst>
                          </p:cTn>
                        </p:par>
                        <p:par>
                          <p:cTn id="84" fill="hold">
                            <p:stCondLst>
                              <p:cond delay="6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par>
                                <p:cTn id="88" presetID="22" presetClass="entr" presetSubtype="1" fill="hold" grpId="0" nodeType="withEffect">
                                  <p:stCondLst>
                                    <p:cond delay="250"/>
                                  </p:stCondLst>
                                  <p:childTnLst>
                                    <p:set>
                                      <p:cBhvr>
                                        <p:cTn id="89" dur="1" fill="hold">
                                          <p:stCondLst>
                                            <p:cond delay="0"/>
                                          </p:stCondLst>
                                        </p:cTn>
                                        <p:tgtEl>
                                          <p:spTgt spid="32"/>
                                        </p:tgtEl>
                                        <p:attrNameLst>
                                          <p:attrName>style.visibility</p:attrName>
                                        </p:attrNameLst>
                                      </p:cBhvr>
                                      <p:to>
                                        <p:strVal val="visible"/>
                                      </p:to>
                                    </p:set>
                                    <p:animEffect transition="in" filter="wipe(up)">
                                      <p:cBhvr>
                                        <p:cTn id="90" dur="500"/>
                                        <p:tgtEl>
                                          <p:spTgt spid="32"/>
                                        </p:tgtEl>
                                      </p:cBhvr>
                                    </p:animEffect>
                                  </p:childTnLst>
                                </p:cTn>
                              </p:par>
                            </p:childTnLst>
                          </p:cTn>
                        </p:par>
                        <p:par>
                          <p:cTn id="91" fill="hold">
                            <p:stCondLst>
                              <p:cond delay="7000"/>
                            </p:stCondLst>
                            <p:childTnLst>
                              <p:par>
                                <p:cTn id="92" presetID="53" presetClass="entr" presetSubtype="16" fill="hold" nodeType="after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p:cTn id="94" dur="500" fill="hold"/>
                                        <p:tgtEl>
                                          <p:spTgt spid="44"/>
                                        </p:tgtEl>
                                        <p:attrNameLst>
                                          <p:attrName>ppt_w</p:attrName>
                                        </p:attrNameLst>
                                      </p:cBhvr>
                                      <p:tavLst>
                                        <p:tav tm="0">
                                          <p:val>
                                            <p:fltVal val="0"/>
                                          </p:val>
                                        </p:tav>
                                        <p:tav tm="100000">
                                          <p:val>
                                            <p:strVal val="#ppt_w"/>
                                          </p:val>
                                        </p:tav>
                                      </p:tavLst>
                                    </p:anim>
                                    <p:anim calcmode="lin" valueType="num">
                                      <p:cBhvr>
                                        <p:cTn id="95" dur="500" fill="hold"/>
                                        <p:tgtEl>
                                          <p:spTgt spid="44"/>
                                        </p:tgtEl>
                                        <p:attrNameLst>
                                          <p:attrName>ppt_h</p:attrName>
                                        </p:attrNameLst>
                                      </p:cBhvr>
                                      <p:tavLst>
                                        <p:tav tm="0">
                                          <p:val>
                                            <p:fltVal val="0"/>
                                          </p:val>
                                        </p:tav>
                                        <p:tav tm="100000">
                                          <p:val>
                                            <p:strVal val="#ppt_h"/>
                                          </p:val>
                                        </p:tav>
                                      </p:tavLst>
                                    </p:anim>
                                    <p:animEffect transition="in" filter="fade">
                                      <p:cBhvr>
                                        <p:cTn id="96" dur="500"/>
                                        <p:tgtEl>
                                          <p:spTgt spid="44"/>
                                        </p:tgtEl>
                                      </p:cBhvr>
                                    </p:animEffect>
                                  </p:childTnLst>
                                </p:cTn>
                              </p:par>
                            </p:childTnLst>
                          </p:cTn>
                        </p:par>
                        <p:par>
                          <p:cTn id="97" fill="hold">
                            <p:stCondLst>
                              <p:cond delay="7500"/>
                            </p:stCondLst>
                            <p:childTnLst>
                              <p:par>
                                <p:cTn id="98" presetID="16" presetClass="entr" presetSubtype="21" fill="hold" nodeType="afterEffect">
                                  <p:stCondLst>
                                    <p:cond delay="0"/>
                                  </p:stCondLst>
                                  <p:childTnLst>
                                    <p:set>
                                      <p:cBhvr>
                                        <p:cTn id="99" dur="1" fill="hold">
                                          <p:stCondLst>
                                            <p:cond delay="0"/>
                                          </p:stCondLst>
                                        </p:cTn>
                                        <p:tgtEl>
                                          <p:spTgt spid="21"/>
                                        </p:tgtEl>
                                        <p:attrNameLst>
                                          <p:attrName>style.visibility</p:attrName>
                                        </p:attrNameLst>
                                      </p:cBhvr>
                                      <p:to>
                                        <p:strVal val="visible"/>
                                      </p:to>
                                    </p:set>
                                    <p:animEffect transition="in" filter="barn(inVertical)">
                                      <p:cBhvr>
                                        <p:cTn id="100" dur="500"/>
                                        <p:tgtEl>
                                          <p:spTgt spid="21"/>
                                        </p:tgtEl>
                                      </p:cBhvr>
                                    </p:animEffect>
                                  </p:childTnLst>
                                </p:cTn>
                              </p:par>
                            </p:childTnLst>
                          </p:cTn>
                        </p:par>
                        <p:par>
                          <p:cTn id="101" fill="hold">
                            <p:stCondLst>
                              <p:cond delay="8000"/>
                            </p:stCondLst>
                            <p:childTnLst>
                              <p:par>
                                <p:cTn id="102" presetID="22" presetClass="entr" presetSubtype="1" fill="hold" grpId="0" nodeType="afterEffect">
                                  <p:stCondLst>
                                    <p:cond delay="0"/>
                                  </p:stCondLst>
                                  <p:childTnLst>
                                    <p:set>
                                      <p:cBhvr>
                                        <p:cTn id="103" dur="1" fill="hold">
                                          <p:stCondLst>
                                            <p:cond delay="0"/>
                                          </p:stCondLst>
                                        </p:cTn>
                                        <p:tgtEl>
                                          <p:spTgt spid="20"/>
                                        </p:tgtEl>
                                        <p:attrNameLst>
                                          <p:attrName>style.visibility</p:attrName>
                                        </p:attrNameLst>
                                      </p:cBhvr>
                                      <p:to>
                                        <p:strVal val="visible"/>
                                      </p:to>
                                    </p:set>
                                    <p:animEffect transition="in" filter="wipe(up)">
                                      <p:cBhvr>
                                        <p:cTn id="104" dur="500"/>
                                        <p:tgtEl>
                                          <p:spTgt spid="20"/>
                                        </p:tgtEl>
                                      </p:cBhvr>
                                    </p:animEffect>
                                  </p:childTnLst>
                                </p:cTn>
                              </p:par>
                              <p:par>
                                <p:cTn id="105" presetID="22" presetClass="entr" presetSubtype="1" fill="hold" grpId="0" nodeType="withEffect">
                                  <p:stCondLst>
                                    <p:cond delay="250"/>
                                  </p:stCondLst>
                                  <p:childTnLst>
                                    <p:set>
                                      <p:cBhvr>
                                        <p:cTn id="106" dur="1" fill="hold">
                                          <p:stCondLst>
                                            <p:cond delay="0"/>
                                          </p:stCondLst>
                                        </p:cTn>
                                        <p:tgtEl>
                                          <p:spTgt spid="33"/>
                                        </p:tgtEl>
                                        <p:attrNameLst>
                                          <p:attrName>style.visibility</p:attrName>
                                        </p:attrNameLst>
                                      </p:cBhvr>
                                      <p:to>
                                        <p:strVal val="visible"/>
                                      </p:to>
                                    </p:set>
                                    <p:animEffect transition="in" filter="wipe(up)">
                                      <p:cBhvr>
                                        <p:cTn id="10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31" grpId="0"/>
      <p:bldP spid="32" grpId="0"/>
      <p:bldP spid="33"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7A7A7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7A7A7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E4A1E"/>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44546B"/>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1090159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4" name="Rounded Rectangle 223"/>
          <p:cNvSpPr/>
          <p:nvPr/>
        </p:nvSpPr>
        <p:spPr>
          <a:xfrm flipH="1">
            <a:off x="779318" y="1035426"/>
            <a:ext cx="2284739" cy="368300"/>
          </a:xfrm>
          <a:prstGeom prst="roundRect">
            <a:avLst>
              <a:gd name="adj" fmla="val 50000"/>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FE4A1E"/>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FE4A1E"/>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626684" y="656586"/>
            <a:ext cx="1342035" cy="338554"/>
          </a:xfrm>
          <a:prstGeom prst="rect">
            <a:avLst/>
          </a:prstGeom>
          <a:noFill/>
        </p:spPr>
        <p:txBody>
          <a:bodyPr wrap="none" rtlCol="0">
            <a:spAutoFit/>
          </a:bodyPr>
          <a:lstStyle/>
          <a:p>
            <a:pPr algn="r"/>
            <a:r>
              <a:rPr lang="en-US" sz="1600" b="1" dirty="0">
                <a:solidFill>
                  <a:srgbClr val="FE4A1E"/>
                </a:solidFill>
                <a:latin typeface="Candara" panose="020E0502030303020204" pitchFamily="34"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9" name="Rounded Rectangle 268"/>
          <p:cNvSpPr/>
          <p:nvPr/>
        </p:nvSpPr>
        <p:spPr>
          <a:xfrm flipH="1">
            <a:off x="1847953" y="2456732"/>
            <a:ext cx="1231900" cy="368300"/>
          </a:xfrm>
          <a:prstGeom prst="roundRect">
            <a:avLst>
              <a:gd name="adj" fmla="val 50000"/>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5C9AD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5C9AD3"/>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642481" y="2077892"/>
            <a:ext cx="1342034" cy="338554"/>
          </a:xfrm>
          <a:prstGeom prst="rect">
            <a:avLst/>
          </a:prstGeom>
          <a:noFill/>
        </p:spPr>
        <p:txBody>
          <a:bodyPr wrap="none" rtlCol="0">
            <a:spAutoFit/>
          </a:bodyPr>
          <a:lstStyle/>
          <a:p>
            <a:pPr algn="r"/>
            <a:r>
              <a:rPr lang="en-US" sz="1600" b="1" dirty="0">
                <a:solidFill>
                  <a:srgbClr val="5C9AD3"/>
                </a:solidFill>
                <a:latin typeface="Candara" panose="020E0502030303020204" pitchFamily="34"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0" name="Rounded Rectangle 279"/>
          <p:cNvSpPr/>
          <p:nvPr/>
        </p:nvSpPr>
        <p:spPr>
          <a:xfrm flipH="1">
            <a:off x="1381990" y="3880370"/>
            <a:ext cx="1678735" cy="368300"/>
          </a:xfrm>
          <a:prstGeom prst="roundRect">
            <a:avLst>
              <a:gd name="adj" fmla="val 50000"/>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44546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44546B"/>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623353" y="3501530"/>
            <a:ext cx="1342034" cy="338554"/>
          </a:xfrm>
          <a:prstGeom prst="rect">
            <a:avLst/>
          </a:prstGeom>
          <a:noFill/>
        </p:spPr>
        <p:txBody>
          <a:bodyPr wrap="none" rtlCol="0">
            <a:spAutoFit/>
          </a:bodyPr>
          <a:lstStyle/>
          <a:p>
            <a:pPr algn="r"/>
            <a:r>
              <a:rPr lang="en-US" sz="1600" b="1" dirty="0">
                <a:solidFill>
                  <a:srgbClr val="44546B"/>
                </a:solidFill>
                <a:latin typeface="Candara" panose="020E0502030303020204" pitchFamily="34"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91" name="Rounded Rectangle 290"/>
          <p:cNvSpPr/>
          <p:nvPr/>
        </p:nvSpPr>
        <p:spPr>
          <a:xfrm flipH="1">
            <a:off x="1091045" y="5308794"/>
            <a:ext cx="1969680" cy="368300"/>
          </a:xfrm>
          <a:prstGeom prst="roundRect">
            <a:avLst>
              <a:gd name="adj" fmla="val 50000"/>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7A7A7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chemeClr val="tx1">
                    <a:lumMod val="75000"/>
                    <a:lumOff val="25000"/>
                  </a:schemeClr>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chemeClr val="tx1">
                    <a:lumMod val="75000"/>
                    <a:lumOff val="25000"/>
                  </a:schemeClr>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7A7A7A"/>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623353" y="4929954"/>
            <a:ext cx="1342034" cy="338554"/>
          </a:xfrm>
          <a:prstGeom prst="rect">
            <a:avLst/>
          </a:prstGeom>
          <a:noFill/>
        </p:spPr>
        <p:txBody>
          <a:bodyPr wrap="none" rtlCol="0">
            <a:spAutoFit/>
          </a:bodyPr>
          <a:lstStyle/>
          <a:p>
            <a:pPr algn="r"/>
            <a:r>
              <a:rPr lang="en-US" sz="1600" b="1" dirty="0">
                <a:solidFill>
                  <a:srgbClr val="7A7A7A"/>
                </a:solidFill>
                <a:latin typeface="Candara" panose="020E0502030303020204" pitchFamily="34"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03041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tretch>
            <a:fillRect/>
          </a:stretch>
        </p:blipFill>
        <p:spPr>
          <a:xfrm>
            <a:off x="430430" y="1270896"/>
            <a:ext cx="4572000" cy="5286250"/>
          </a:xfrm>
          <a:ln w="6350">
            <a:solidFill>
              <a:schemeClr val="bg1"/>
            </a:solidFill>
          </a:ln>
          <a:effectLst>
            <a:outerShdw blurRad="50800" dist="38100" dir="2700000" algn="tl" rotWithShape="0">
              <a:prstClr val="black">
                <a:alpha val="40000"/>
              </a:prstClr>
            </a:outerShdw>
          </a:effectLst>
        </p:spPr>
      </p:pic>
      <p:pic>
        <p:nvPicPr>
          <p:cNvPr id="3" name="Picture Placeholder 2"/>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5312422" y="1270896"/>
            <a:ext cx="6456953" cy="3228476"/>
          </a:xfrm>
          <a:ln w="6350">
            <a:solidFill>
              <a:schemeClr val="bg1"/>
            </a:solidFill>
          </a:ln>
          <a:effectLst>
            <a:outerShdw blurRad="50800" dist="38100" dir="2700000" algn="tl" rotWithShape="0">
              <a:prstClr val="black">
                <a:alpha val="40000"/>
              </a:prstClr>
            </a:outerShdw>
          </a:effectLst>
        </p:spPr>
      </p:pic>
      <p:pic>
        <p:nvPicPr>
          <p:cNvPr id="2" name="Picture Placeholder 1"/>
          <p:cNvPicPr>
            <a:picLocks noGrp="1" noChangeAspect="1"/>
          </p:cNvPicPr>
          <p:nvPr>
            <p:ph type="pic" sz="quarter" idx="12"/>
          </p:nvPr>
        </p:nvPicPr>
        <p:blipFill>
          <a:blip r:embed="rId5">
            <a:extLst>
              <a:ext uri="{28A0092B-C50C-407E-A947-70E740481C1C}">
                <a14:useLocalDpi xmlns:a14="http://schemas.microsoft.com/office/drawing/2010/main" val="0"/>
              </a:ext>
            </a:extLst>
          </a:blip>
          <a:srcRect l="8727" r="8727"/>
          <a:stretch>
            <a:fillRect/>
          </a:stretch>
        </p:blipFill>
        <p:spPr>
          <a:xfrm>
            <a:off x="5312422" y="4898875"/>
            <a:ext cx="6456953" cy="1662384"/>
          </a:xfrm>
          <a:ln w="6350">
            <a:solidFill>
              <a:schemeClr val="bg1"/>
            </a:solidFill>
          </a:ln>
          <a:effectLst>
            <a:outerShdw blurRad="50800" dist="38100" dir="2700000" algn="tl" rotWithShape="0">
              <a:prstClr val="black">
                <a:alpha val="40000"/>
              </a:prstClr>
            </a:outerShdw>
          </a:effectLst>
        </p:spPr>
      </p:pic>
      <p:sp>
        <p:nvSpPr>
          <p:cNvPr id="67" name="Round Single Corner Rectangle 66"/>
          <p:cNvSpPr/>
          <p:nvPr/>
        </p:nvSpPr>
        <p:spPr>
          <a:xfrm>
            <a:off x="430430" y="5775354"/>
            <a:ext cx="4298734"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Text Placeholder 3"/>
          <p:cNvSpPr txBox="1">
            <a:spLocks/>
          </p:cNvSpPr>
          <p:nvPr/>
        </p:nvSpPr>
        <p:spPr>
          <a:xfrm>
            <a:off x="1048158" y="6039555"/>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74" name="Round Single Corner Rectangle 73"/>
          <p:cNvSpPr/>
          <p:nvPr/>
        </p:nvSpPr>
        <p:spPr>
          <a:xfrm>
            <a:off x="5312422" y="3717580"/>
            <a:ext cx="4309433" cy="781792"/>
          </a:xfrm>
          <a:prstGeom prst="round1Rect">
            <a:avLst>
              <a:gd name="adj" fmla="val 27181"/>
            </a:avLst>
          </a:prstGeom>
          <a:solidFill>
            <a:schemeClr val="bg1">
              <a:alpha val="60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Text Placeholder 3"/>
          <p:cNvSpPr txBox="1">
            <a:spLocks/>
          </p:cNvSpPr>
          <p:nvPr/>
        </p:nvSpPr>
        <p:spPr>
          <a:xfrm>
            <a:off x="5930150" y="3973314"/>
            <a:ext cx="2276590"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11" name="Freeform 45"/>
          <p:cNvSpPr>
            <a:spLocks noEditPoints="1"/>
          </p:cNvSpPr>
          <p:nvPr/>
        </p:nvSpPr>
        <p:spPr bwMode="auto">
          <a:xfrm>
            <a:off x="555150" y="5954888"/>
            <a:ext cx="411480"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45"/>
          <p:cNvSpPr>
            <a:spLocks noEditPoints="1"/>
          </p:cNvSpPr>
          <p:nvPr/>
        </p:nvSpPr>
        <p:spPr bwMode="auto">
          <a:xfrm>
            <a:off x="5413926" y="391368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Round Single Corner Rectangle 17"/>
          <p:cNvSpPr/>
          <p:nvPr/>
        </p:nvSpPr>
        <p:spPr>
          <a:xfrm>
            <a:off x="5312422" y="5775354"/>
            <a:ext cx="4647528" cy="781792"/>
          </a:xfrm>
          <a:prstGeom prst="round1Rect">
            <a:avLst>
              <a:gd name="adj" fmla="val 27181"/>
            </a:avLst>
          </a:prstGeom>
          <a:solidFill>
            <a:schemeClr val="bg1">
              <a:alpha val="60000"/>
            </a:schemeClr>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 Placeholder 3"/>
          <p:cNvSpPr txBox="1">
            <a:spLocks/>
          </p:cNvSpPr>
          <p:nvPr/>
        </p:nvSpPr>
        <p:spPr>
          <a:xfrm>
            <a:off x="5995590" y="6034084"/>
            <a:ext cx="2348309"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2">
                    <a:lumMod val="10000"/>
                  </a:schemeClr>
                </a:solidFill>
                <a:latin typeface="Candara" panose="020E0502030303020204" pitchFamily="34" charset="0"/>
              </a:rPr>
              <a:t>Lorem Ipsum Dolor</a:t>
            </a:r>
          </a:p>
        </p:txBody>
      </p:sp>
      <p:sp>
        <p:nvSpPr>
          <p:cNvPr id="20" name="Freeform 45"/>
          <p:cNvSpPr>
            <a:spLocks noEditPoints="1"/>
          </p:cNvSpPr>
          <p:nvPr/>
        </p:nvSpPr>
        <p:spPr bwMode="auto">
          <a:xfrm>
            <a:off x="5502583" y="594941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290223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additive="base">
                                        <p:cTn id="11" dur="500" fill="hold"/>
                                        <p:tgtEl>
                                          <p:spTgt spid="67"/>
                                        </p:tgtEl>
                                        <p:attrNameLst>
                                          <p:attrName>ppt_x</p:attrName>
                                        </p:attrNameLst>
                                      </p:cBhvr>
                                      <p:tavLst>
                                        <p:tav tm="0">
                                          <p:val>
                                            <p:strVal val="0-#ppt_w/2"/>
                                          </p:val>
                                        </p:tav>
                                        <p:tav tm="100000">
                                          <p:val>
                                            <p:strVal val="#ppt_x"/>
                                          </p:val>
                                        </p:tav>
                                      </p:tavLst>
                                    </p:anim>
                                    <p:anim calcmode="lin" valueType="num">
                                      <p:cBhvr additive="base">
                                        <p:cTn id="12" dur="500" fill="hold"/>
                                        <p:tgtEl>
                                          <p:spTgt spid="6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2" presetClass="entr" presetSubtype="2" accel="50000" decel="50000" fill="hold" grpId="0" nodeType="withEffect">
                                  <p:stCondLst>
                                    <p:cond delay="0"/>
                                  </p:stCondLst>
                                  <p:childTnLst>
                                    <p:set>
                                      <p:cBhvr>
                                        <p:cTn id="20" dur="1" fill="hold">
                                          <p:stCondLst>
                                            <p:cond delay="0"/>
                                          </p:stCondLst>
                                        </p:cTn>
                                        <p:tgtEl>
                                          <p:spTgt spid="69"/>
                                        </p:tgtEl>
                                        <p:attrNameLst>
                                          <p:attrName>style.visibility</p:attrName>
                                        </p:attrNameLst>
                                      </p:cBhvr>
                                      <p:to>
                                        <p:strVal val="visible"/>
                                      </p:to>
                                    </p:set>
                                    <p:anim calcmode="lin" valueType="num">
                                      <p:cBhvr additive="base">
                                        <p:cTn id="21" dur="500" fill="hold"/>
                                        <p:tgtEl>
                                          <p:spTgt spid="69"/>
                                        </p:tgtEl>
                                        <p:attrNameLst>
                                          <p:attrName>ppt_x</p:attrName>
                                        </p:attrNameLst>
                                      </p:cBhvr>
                                      <p:tavLst>
                                        <p:tav tm="0">
                                          <p:val>
                                            <p:strVal val="1+#ppt_w/2"/>
                                          </p:val>
                                        </p:tav>
                                        <p:tav tm="100000">
                                          <p:val>
                                            <p:strVal val="#ppt_x"/>
                                          </p:val>
                                        </p:tav>
                                      </p:tavLst>
                                    </p:anim>
                                    <p:anim calcmode="lin" valueType="num">
                                      <p:cBhvr additive="base">
                                        <p:cTn id="22" dur="500" fill="hold"/>
                                        <p:tgtEl>
                                          <p:spTgt spid="69"/>
                                        </p:tgtEl>
                                        <p:attrNameLst>
                                          <p:attrName>ppt_y</p:attrName>
                                        </p:attrNameLst>
                                      </p:cBhvr>
                                      <p:tavLst>
                                        <p:tav tm="0">
                                          <p:val>
                                            <p:strVal val="#ppt_y"/>
                                          </p:val>
                                        </p:tav>
                                        <p:tav tm="100000">
                                          <p:val>
                                            <p:strVal val="#ppt_y"/>
                                          </p:val>
                                        </p:tav>
                                      </p:tavLst>
                                    </p:anim>
                                  </p:childTnLst>
                                </p:cTn>
                              </p:par>
                            </p:childTnLst>
                          </p:cTn>
                        </p:par>
                        <p:par>
                          <p:cTn id="23" fill="hold">
                            <p:stCondLst>
                              <p:cond delay="1500"/>
                            </p:stCondLst>
                            <p:childTnLst>
                              <p:par>
                                <p:cTn id="24" presetID="2" presetClass="entr" presetSubtype="2" accel="50000" decel="50000" fill="hold"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1+#ppt_w/2"/>
                                          </p:val>
                                        </p:tav>
                                        <p:tav tm="100000">
                                          <p:val>
                                            <p:strVal val="#ppt_x"/>
                                          </p:val>
                                        </p:tav>
                                      </p:tavLst>
                                    </p:anim>
                                    <p:anim calcmode="lin" valueType="num">
                                      <p:cBhvr additive="base">
                                        <p:cTn id="27" dur="500" fill="hold"/>
                                        <p:tgtEl>
                                          <p:spTgt spid="74"/>
                                        </p:tgtEl>
                                        <p:attrNameLst>
                                          <p:attrName>ppt_y</p:attrName>
                                        </p:attrNameLst>
                                      </p:cBhvr>
                                      <p:tavLst>
                                        <p:tav tm="0">
                                          <p:val>
                                            <p:strVal val="#ppt_y"/>
                                          </p:val>
                                        </p:tav>
                                        <p:tav tm="100000">
                                          <p:val>
                                            <p:strVal val="#ppt_y"/>
                                          </p:val>
                                        </p:tav>
                                      </p:tavLst>
                                    </p:anim>
                                  </p:childTnLst>
                                </p:cTn>
                              </p:par>
                            </p:childTnLst>
                          </p:cTn>
                        </p:par>
                        <p:par>
                          <p:cTn id="28" fill="hold">
                            <p:stCondLst>
                              <p:cond delay="2000"/>
                            </p:stCondLst>
                            <p:childTnLst>
                              <p:par>
                                <p:cTn id="29" presetID="53"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p:cTn id="31" dur="500" fill="hold"/>
                                        <p:tgtEl>
                                          <p:spTgt spid="12"/>
                                        </p:tgtEl>
                                        <p:attrNameLst>
                                          <p:attrName>ppt_w</p:attrName>
                                        </p:attrNameLst>
                                      </p:cBhvr>
                                      <p:tavLst>
                                        <p:tav tm="0">
                                          <p:val>
                                            <p:fltVal val="0"/>
                                          </p:val>
                                        </p:tav>
                                        <p:tav tm="100000">
                                          <p:val>
                                            <p:strVal val="#ppt_w"/>
                                          </p:val>
                                        </p:tav>
                                      </p:tavLst>
                                    </p:anim>
                                    <p:anim calcmode="lin" valueType="num">
                                      <p:cBhvr>
                                        <p:cTn id="32" dur="500" fill="hold"/>
                                        <p:tgtEl>
                                          <p:spTgt spid="12"/>
                                        </p:tgtEl>
                                        <p:attrNameLst>
                                          <p:attrName>ppt_h</p:attrName>
                                        </p:attrNameLst>
                                      </p:cBhvr>
                                      <p:tavLst>
                                        <p:tav tm="0">
                                          <p:val>
                                            <p:fltVal val="0"/>
                                          </p:val>
                                        </p:tav>
                                        <p:tav tm="100000">
                                          <p:val>
                                            <p:strVal val="#ppt_h"/>
                                          </p:val>
                                        </p:tav>
                                      </p:tavLst>
                                    </p:anim>
                                    <p:animEffect transition="in" filter="fade">
                                      <p:cBhvr>
                                        <p:cTn id="33" dur="500"/>
                                        <p:tgtEl>
                                          <p:spTgt spid="12"/>
                                        </p:tgtEl>
                                      </p:cBhvr>
                                    </p:animEffect>
                                  </p:childTnLst>
                                </p:cTn>
                              </p:par>
                              <p:par>
                                <p:cTn id="34" presetID="2" presetClass="entr" presetSubtype="2" accel="50000" decel="50000" fill="hold" grpId="0" nodeType="withEffect">
                                  <p:stCondLst>
                                    <p:cond delay="0"/>
                                  </p:stCondLst>
                                  <p:childTnLst>
                                    <p:set>
                                      <p:cBhvr>
                                        <p:cTn id="35" dur="1" fill="hold">
                                          <p:stCondLst>
                                            <p:cond delay="0"/>
                                          </p:stCondLst>
                                        </p:cTn>
                                        <p:tgtEl>
                                          <p:spTgt spid="75"/>
                                        </p:tgtEl>
                                        <p:attrNameLst>
                                          <p:attrName>style.visibility</p:attrName>
                                        </p:attrNameLst>
                                      </p:cBhvr>
                                      <p:to>
                                        <p:strVal val="visible"/>
                                      </p:to>
                                    </p:set>
                                    <p:anim calcmode="lin" valueType="num">
                                      <p:cBhvr additive="base">
                                        <p:cTn id="36" dur="500" fill="hold"/>
                                        <p:tgtEl>
                                          <p:spTgt spid="75"/>
                                        </p:tgtEl>
                                        <p:attrNameLst>
                                          <p:attrName>ppt_x</p:attrName>
                                        </p:attrNameLst>
                                      </p:cBhvr>
                                      <p:tavLst>
                                        <p:tav tm="0">
                                          <p:val>
                                            <p:strVal val="1+#ppt_w/2"/>
                                          </p:val>
                                        </p:tav>
                                        <p:tav tm="100000">
                                          <p:val>
                                            <p:strVal val="#ppt_x"/>
                                          </p:val>
                                        </p:tav>
                                      </p:tavLst>
                                    </p:anim>
                                    <p:anim calcmode="lin" valueType="num">
                                      <p:cBhvr additive="base">
                                        <p:cTn id="37" dur="500" fill="hold"/>
                                        <p:tgtEl>
                                          <p:spTgt spid="75"/>
                                        </p:tgtEl>
                                        <p:attrNameLst>
                                          <p:attrName>ppt_y</p:attrName>
                                        </p:attrNameLst>
                                      </p:cBhvr>
                                      <p:tavLst>
                                        <p:tav tm="0">
                                          <p:val>
                                            <p:strVal val="#ppt_y"/>
                                          </p:val>
                                        </p:tav>
                                        <p:tav tm="100000">
                                          <p:val>
                                            <p:strVal val="#ppt_y"/>
                                          </p:val>
                                        </p:tav>
                                      </p:tavLst>
                                    </p:anim>
                                  </p:childTnLst>
                                </p:cTn>
                              </p:par>
                            </p:childTnLst>
                          </p:cTn>
                        </p:par>
                        <p:par>
                          <p:cTn id="38" fill="hold">
                            <p:stCondLst>
                              <p:cond delay="2500"/>
                            </p:stCondLst>
                            <p:childTnLst>
                              <p:par>
                                <p:cTn id="39" presetID="2" presetClass="entr" presetSubtype="8" accel="50000" decel="50000" fill="hold" nodeType="afterEffect">
                                  <p:stCondLst>
                                    <p:cond delay="0"/>
                                  </p:stCondLst>
                                  <p:childTnLst>
                                    <p:set>
                                      <p:cBhvr>
                                        <p:cTn id="40" dur="1" fill="hold">
                                          <p:stCondLst>
                                            <p:cond delay="0"/>
                                          </p:stCondLst>
                                        </p:cTn>
                                        <p:tgtEl>
                                          <p:spTgt spid="18"/>
                                        </p:tgtEl>
                                        <p:attrNameLst>
                                          <p:attrName>style.visibility</p:attrName>
                                        </p:attrNameLst>
                                      </p:cBhvr>
                                      <p:to>
                                        <p:strVal val="visible"/>
                                      </p:to>
                                    </p:set>
                                    <p:anim calcmode="lin" valueType="num">
                                      <p:cBhvr additive="base">
                                        <p:cTn id="41" dur="500" fill="hold"/>
                                        <p:tgtEl>
                                          <p:spTgt spid="18"/>
                                        </p:tgtEl>
                                        <p:attrNameLst>
                                          <p:attrName>ppt_x</p:attrName>
                                        </p:attrNameLst>
                                      </p:cBhvr>
                                      <p:tavLst>
                                        <p:tav tm="0">
                                          <p:val>
                                            <p:strVal val="0-#ppt_w/2"/>
                                          </p:val>
                                        </p:tav>
                                        <p:tav tm="100000">
                                          <p:val>
                                            <p:strVal val="#ppt_x"/>
                                          </p:val>
                                        </p:tav>
                                      </p:tavLst>
                                    </p:anim>
                                    <p:anim calcmode="lin" valueType="num">
                                      <p:cBhvr additive="base">
                                        <p:cTn id="42" dur="500" fill="hold"/>
                                        <p:tgtEl>
                                          <p:spTgt spid="18"/>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53" presetClass="entr" presetSubtype="0" fill="hold" grpId="0"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animEffect transition="in" filter="fade">
                                      <p:cBhvr>
                                        <p:cTn id="48" dur="500"/>
                                        <p:tgtEl>
                                          <p:spTgt spid="20"/>
                                        </p:tgtEl>
                                      </p:cBhvr>
                                    </p:animEffect>
                                  </p:childTnLst>
                                </p:cTn>
                              </p:par>
                              <p:par>
                                <p:cTn id="49" presetID="2" presetClass="entr" presetSubtype="2" accel="50000" decel="50000" fill="hold" grpId="0" nodeType="withEffect">
                                  <p:stCondLst>
                                    <p:cond delay="0"/>
                                  </p:stCondLst>
                                  <p:childTnLst>
                                    <p:set>
                                      <p:cBhvr>
                                        <p:cTn id="50" dur="1" fill="hold">
                                          <p:stCondLst>
                                            <p:cond delay="0"/>
                                          </p:stCondLst>
                                        </p:cTn>
                                        <p:tgtEl>
                                          <p:spTgt spid="19"/>
                                        </p:tgtEl>
                                        <p:attrNameLst>
                                          <p:attrName>style.visibility</p:attrName>
                                        </p:attrNameLst>
                                      </p:cBhvr>
                                      <p:to>
                                        <p:strVal val="visible"/>
                                      </p:to>
                                    </p:set>
                                    <p:anim calcmode="lin" valueType="num">
                                      <p:cBhvr additive="base">
                                        <p:cTn id="51" dur="500" fill="hold"/>
                                        <p:tgtEl>
                                          <p:spTgt spid="19"/>
                                        </p:tgtEl>
                                        <p:attrNameLst>
                                          <p:attrName>ppt_x</p:attrName>
                                        </p:attrNameLst>
                                      </p:cBhvr>
                                      <p:tavLst>
                                        <p:tav tm="0">
                                          <p:val>
                                            <p:strVal val="1+#ppt_w/2"/>
                                          </p:val>
                                        </p:tav>
                                        <p:tav tm="100000">
                                          <p:val>
                                            <p:strVal val="#ppt_x"/>
                                          </p:val>
                                        </p:tav>
                                      </p:tavLst>
                                    </p:anim>
                                    <p:anim calcmode="lin" valueType="num">
                                      <p:cBhvr additive="base">
                                        <p:cTn id="52" dur="500" fill="hold"/>
                                        <p:tgtEl>
                                          <p:spTgt spid="1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75" grpId="0"/>
      <p:bldP spid="11" grpId="0" animBg="1"/>
      <p:bldP spid="12" grpId="0" animBg="1"/>
      <p:bldP spid="19" grpId="0"/>
      <p:bldP spid="20" grpId="0" animBg="1"/>
      <p:bldP spid="24"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8" name="Picture Placeholder 17"/>
          <p:cNvPicPr>
            <a:picLocks noGrp="1" noChangeAspect="1"/>
          </p:cNvPicPr>
          <p:nvPr>
            <p:ph type="pic" sz="quarter" idx="15"/>
          </p:nvPr>
        </p:nvPicPr>
        <p:blipFill>
          <a:blip r:embed="rId4">
            <a:extLst>
              <a:ext uri="{28A0092B-C50C-407E-A947-70E740481C1C}">
                <a14:useLocalDpi xmlns:a14="http://schemas.microsoft.com/office/drawing/2010/main" val="0"/>
              </a:ext>
            </a:extLst>
          </a:blip>
          <a:stretch>
            <a:fillRect/>
          </a:stretch>
        </p:blipFill>
        <p:spPr>
          <a:xfrm>
            <a:off x="900057" y="1503088"/>
            <a:ext cx="3244279" cy="3244279"/>
          </a:xfrm>
          <a:ln>
            <a:solidFill>
              <a:schemeClr val="bg1"/>
            </a:solidFill>
          </a:ln>
          <a:effectLst>
            <a:reflection blurRad="6350" stA="50000" endA="300" endPos="38500" dist="50800" dir="5400000" sy="-100000" algn="bl" rotWithShape="0"/>
          </a:effectLst>
        </p:spPr>
      </p:pic>
      <p:grpSp>
        <p:nvGrpSpPr>
          <p:cNvPr id="3" name="Group 79"/>
          <p:cNvGrpSpPr/>
          <p:nvPr/>
        </p:nvGrpSpPr>
        <p:grpSpPr>
          <a:xfrm>
            <a:off x="7994833" y="1907989"/>
            <a:ext cx="3279092" cy="368863"/>
            <a:chOff x="3386384" y="2785524"/>
            <a:chExt cx="2459319" cy="276648"/>
          </a:xfrm>
        </p:grpSpPr>
        <p:sp>
          <p:nvSpPr>
            <p:cNvPr id="35" name="Rectangle 34"/>
            <p:cNvSpPr/>
            <p:nvPr/>
          </p:nvSpPr>
          <p:spPr>
            <a:xfrm>
              <a:off x="3386384" y="2785524"/>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4" name="Group 104"/>
            <p:cNvGrpSpPr/>
            <p:nvPr/>
          </p:nvGrpSpPr>
          <p:grpSpPr>
            <a:xfrm flipV="1">
              <a:off x="3386386" y="2946958"/>
              <a:ext cx="2459317" cy="115214"/>
              <a:chOff x="5286904" y="1650039"/>
              <a:chExt cx="3087157" cy="230428"/>
            </a:xfrm>
          </p:grpSpPr>
          <p:sp>
            <p:nvSpPr>
              <p:cNvPr id="75" name="Rounded Rectangle 74"/>
              <p:cNvSpPr/>
              <p:nvPr/>
            </p:nvSpPr>
            <p:spPr>
              <a:xfrm rot="10800000">
                <a:off x="5286904" y="1650039"/>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76" name="Rounded Rectangle 75"/>
              <p:cNvSpPr/>
              <p:nvPr/>
            </p:nvSpPr>
            <p:spPr>
              <a:xfrm>
                <a:off x="5286911" y="1650039"/>
                <a:ext cx="2066108" cy="230428"/>
              </a:xfrm>
              <a:prstGeom prst="round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4" name="Rectangle 73"/>
            <p:cNvSpPr/>
            <p:nvPr/>
          </p:nvSpPr>
          <p:spPr>
            <a:xfrm>
              <a:off x="5634836" y="2785524"/>
              <a:ext cx="201978" cy="138500"/>
            </a:xfrm>
            <a:prstGeom prst="rect">
              <a:avLst/>
            </a:prstGeom>
          </p:spPr>
          <p:txBody>
            <a:bodyPr wrap="none" lIns="0" tIns="0" rIns="0" bIns="0" anchor="ctr">
              <a:spAutoFit/>
            </a:bodyPr>
            <a:lstStyle/>
            <a:p>
              <a:pPr algn="r"/>
              <a:r>
                <a:rPr lang="en-US" sz="1200" b="1" dirty="0">
                  <a:solidFill>
                    <a:schemeClr val="bg1"/>
                  </a:solidFill>
                </a:rPr>
                <a:t>65%</a:t>
              </a:r>
            </a:p>
          </p:txBody>
        </p:sp>
      </p:grpSp>
      <p:grpSp>
        <p:nvGrpSpPr>
          <p:cNvPr id="5" name="Group 80"/>
          <p:cNvGrpSpPr/>
          <p:nvPr/>
        </p:nvGrpSpPr>
        <p:grpSpPr>
          <a:xfrm>
            <a:off x="7994832" y="2384299"/>
            <a:ext cx="3279093" cy="382650"/>
            <a:chOff x="3386384" y="3142748"/>
            <a:chExt cx="2459320" cy="286987"/>
          </a:xfrm>
        </p:grpSpPr>
        <p:sp>
          <p:nvSpPr>
            <p:cNvPr id="36" name="Rectangle 35"/>
            <p:cNvSpPr/>
            <p:nvPr/>
          </p:nvSpPr>
          <p:spPr>
            <a:xfrm>
              <a:off x="3386384" y="3142748"/>
              <a:ext cx="723756" cy="138499"/>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7" name="Group 103"/>
            <p:cNvGrpSpPr/>
            <p:nvPr/>
          </p:nvGrpSpPr>
          <p:grpSpPr>
            <a:xfrm flipV="1">
              <a:off x="3386384" y="3314521"/>
              <a:ext cx="2459320" cy="115214"/>
              <a:chOff x="5286904" y="2122785"/>
              <a:chExt cx="3087157" cy="230429"/>
            </a:xfrm>
          </p:grpSpPr>
          <p:sp>
            <p:nvSpPr>
              <p:cNvPr id="90" name="Rounded Rectangle 89"/>
              <p:cNvSpPr/>
              <p:nvPr/>
            </p:nvSpPr>
            <p:spPr>
              <a:xfrm rot="10800000">
                <a:off x="5286904" y="2122786"/>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1" name="Rounded Rectangle 90"/>
              <p:cNvSpPr/>
              <p:nvPr/>
            </p:nvSpPr>
            <p:spPr>
              <a:xfrm>
                <a:off x="5286911" y="2122785"/>
                <a:ext cx="2582632" cy="230429"/>
              </a:xfrm>
              <a:prstGeom prst="round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7" name="Rectangle 76"/>
            <p:cNvSpPr/>
            <p:nvPr/>
          </p:nvSpPr>
          <p:spPr>
            <a:xfrm>
              <a:off x="5634834" y="3168327"/>
              <a:ext cx="201978" cy="138499"/>
            </a:xfrm>
            <a:prstGeom prst="rect">
              <a:avLst/>
            </a:prstGeom>
          </p:spPr>
          <p:txBody>
            <a:bodyPr wrap="none" lIns="0" tIns="0" rIns="0" bIns="0" anchor="ctr">
              <a:spAutoFit/>
            </a:bodyPr>
            <a:lstStyle/>
            <a:p>
              <a:pPr algn="r"/>
              <a:r>
                <a:rPr lang="en-US" sz="1200" b="1" dirty="0">
                  <a:solidFill>
                    <a:schemeClr val="bg1"/>
                  </a:solidFill>
                </a:rPr>
                <a:t>84%</a:t>
              </a:r>
            </a:p>
          </p:txBody>
        </p:sp>
      </p:grpSp>
      <p:grpSp>
        <p:nvGrpSpPr>
          <p:cNvPr id="8" name="Group 81"/>
          <p:cNvGrpSpPr/>
          <p:nvPr/>
        </p:nvGrpSpPr>
        <p:grpSpPr>
          <a:xfrm>
            <a:off x="7994832" y="2860586"/>
            <a:ext cx="3279093" cy="367206"/>
            <a:chOff x="3386384" y="3499972"/>
            <a:chExt cx="2459320" cy="275405"/>
          </a:xfrm>
        </p:grpSpPr>
        <p:sp>
          <p:nvSpPr>
            <p:cNvPr id="37" name="Rectangle 36"/>
            <p:cNvSpPr/>
            <p:nvPr/>
          </p:nvSpPr>
          <p:spPr>
            <a:xfrm>
              <a:off x="3386384" y="3499972"/>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9" name="Group 102"/>
            <p:cNvGrpSpPr/>
            <p:nvPr/>
          </p:nvGrpSpPr>
          <p:grpSpPr>
            <a:xfrm flipV="1">
              <a:off x="3386384" y="3660163"/>
              <a:ext cx="2459320" cy="115214"/>
              <a:chOff x="5286904" y="2613366"/>
              <a:chExt cx="3087157" cy="230429"/>
            </a:xfrm>
          </p:grpSpPr>
          <p:sp>
            <p:nvSpPr>
              <p:cNvPr id="92" name="Rounded Rectangle 91"/>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93" name="Rounded Rectangle 92"/>
              <p:cNvSpPr/>
              <p:nvPr/>
            </p:nvSpPr>
            <p:spPr>
              <a:xfrm>
                <a:off x="5286912" y="2613366"/>
                <a:ext cx="1721754" cy="221189"/>
              </a:xfrm>
              <a:prstGeom prst="roundRect">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8" name="Rectangle 77"/>
            <p:cNvSpPr/>
            <p:nvPr/>
          </p:nvSpPr>
          <p:spPr>
            <a:xfrm>
              <a:off x="5634834" y="3513969"/>
              <a:ext cx="201978" cy="138500"/>
            </a:xfrm>
            <a:prstGeom prst="rect">
              <a:avLst/>
            </a:prstGeom>
          </p:spPr>
          <p:txBody>
            <a:bodyPr wrap="none" lIns="0" tIns="0" rIns="0" bIns="0" anchor="ctr">
              <a:spAutoFit/>
            </a:bodyPr>
            <a:lstStyle/>
            <a:p>
              <a:pPr algn="r"/>
              <a:r>
                <a:rPr lang="en-US" sz="1200" b="1" dirty="0">
                  <a:solidFill>
                    <a:schemeClr val="bg1"/>
                  </a:solidFill>
                </a:rPr>
                <a:t>50%</a:t>
              </a:r>
            </a:p>
          </p:txBody>
        </p:sp>
      </p:grpSp>
      <p:grpSp>
        <p:nvGrpSpPr>
          <p:cNvPr id="10" name="Group 83"/>
          <p:cNvGrpSpPr/>
          <p:nvPr/>
        </p:nvGrpSpPr>
        <p:grpSpPr>
          <a:xfrm>
            <a:off x="7994832" y="3336884"/>
            <a:ext cx="3279093" cy="351762"/>
            <a:chOff x="3386384" y="3857197"/>
            <a:chExt cx="2459320" cy="263822"/>
          </a:xfrm>
        </p:grpSpPr>
        <p:sp>
          <p:nvSpPr>
            <p:cNvPr id="38" name="Rectangle 37"/>
            <p:cNvSpPr/>
            <p:nvPr/>
          </p:nvSpPr>
          <p:spPr>
            <a:xfrm>
              <a:off x="3386384" y="3857197"/>
              <a:ext cx="723756" cy="138500"/>
            </a:xfrm>
            <a:prstGeom prst="rect">
              <a:avLst/>
            </a:prstGeom>
          </p:spPr>
          <p:txBody>
            <a:bodyPr wrap="none" lIns="0" tIns="0" rIns="0" bIns="0" anchor="ctr">
              <a:spAutoFit/>
            </a:bodyPr>
            <a:lstStyle/>
            <a:p>
              <a:r>
                <a:rPr lang="en-US" sz="1200" b="1" dirty="0">
                  <a:solidFill>
                    <a:schemeClr val="bg1"/>
                  </a:solidFill>
                </a:rPr>
                <a:t>LOREM IPSUM</a:t>
              </a:r>
            </a:p>
          </p:txBody>
        </p:sp>
        <p:grpSp>
          <p:nvGrpSpPr>
            <p:cNvPr id="11" name="Group 102"/>
            <p:cNvGrpSpPr/>
            <p:nvPr/>
          </p:nvGrpSpPr>
          <p:grpSpPr>
            <a:xfrm flipV="1">
              <a:off x="3386384" y="4005805"/>
              <a:ext cx="2459320" cy="115214"/>
              <a:chOff x="5286904" y="2613366"/>
              <a:chExt cx="3087157" cy="230429"/>
            </a:xfrm>
          </p:grpSpPr>
          <p:sp>
            <p:nvSpPr>
              <p:cNvPr id="40" name="Rounded Rectangle 39"/>
              <p:cNvSpPr/>
              <p:nvPr/>
            </p:nvSpPr>
            <p:spPr>
              <a:xfrm rot="10800000">
                <a:off x="5286904" y="2613367"/>
                <a:ext cx="3087157" cy="230428"/>
              </a:xfrm>
              <a:prstGeom prst="roundRect">
                <a:avLst/>
              </a:prstGeom>
              <a:solidFill>
                <a:schemeClr val="bg1">
                  <a:lumMod val="85000"/>
                </a:schemeClr>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endParaRPr lang="en-US" sz="2400" dirty="0">
                  <a:solidFill>
                    <a:schemeClr val="bg1"/>
                  </a:solidFill>
                </a:endParaRPr>
              </a:p>
            </p:txBody>
          </p:sp>
          <p:sp>
            <p:nvSpPr>
              <p:cNvPr id="41" name="Rounded Rectangle 40"/>
              <p:cNvSpPr/>
              <p:nvPr/>
            </p:nvSpPr>
            <p:spPr>
              <a:xfrm>
                <a:off x="5286911" y="2613366"/>
                <a:ext cx="2754807" cy="230429"/>
              </a:xfrm>
              <a:prstGeom prst="roundRect">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21920" tIns="0" rIns="0" bIns="0" rtlCol="0" anchor="ctr" anchorCtr="0"/>
              <a:lstStyle/>
              <a:p>
                <a:endParaRPr lang="en-US" sz="1600" dirty="0">
                  <a:solidFill>
                    <a:schemeClr val="bg1"/>
                  </a:solidFill>
                </a:endParaRPr>
              </a:p>
            </p:txBody>
          </p:sp>
        </p:grpSp>
        <p:sp>
          <p:nvSpPr>
            <p:cNvPr id="79" name="Rectangle 78"/>
            <p:cNvSpPr/>
            <p:nvPr/>
          </p:nvSpPr>
          <p:spPr>
            <a:xfrm>
              <a:off x="5634834" y="3859611"/>
              <a:ext cx="201978" cy="138500"/>
            </a:xfrm>
            <a:prstGeom prst="rect">
              <a:avLst/>
            </a:prstGeom>
          </p:spPr>
          <p:txBody>
            <a:bodyPr wrap="none" lIns="0" tIns="0" rIns="0" bIns="0" anchor="ctr">
              <a:spAutoFit/>
            </a:bodyPr>
            <a:lstStyle/>
            <a:p>
              <a:pPr algn="r"/>
              <a:r>
                <a:rPr lang="en-US" sz="1200" b="1" dirty="0">
                  <a:solidFill>
                    <a:schemeClr val="bg1"/>
                  </a:solidFill>
                </a:rPr>
                <a:t>92%</a:t>
              </a:r>
            </a:p>
          </p:txBody>
        </p:sp>
      </p:grpSp>
      <p:sp>
        <p:nvSpPr>
          <p:cNvPr id="127" name="TextBox 126"/>
          <p:cNvSpPr txBox="1"/>
          <p:nvPr/>
        </p:nvSpPr>
        <p:spPr>
          <a:xfrm>
            <a:off x="7994832" y="4222346"/>
            <a:ext cx="3267237" cy="1661993"/>
          </a:xfrm>
          <a:prstGeom prst="rect">
            <a:avLst/>
          </a:prstGeom>
          <a:noFill/>
        </p:spPr>
        <p:txBody>
          <a:bodyPr wrap="square" rtlCol="0">
            <a:spAutoFit/>
          </a:bodyPr>
          <a:lstStyle/>
          <a:p>
            <a:pPr algn="ctr"/>
            <a:r>
              <a:rPr lang="en-US" b="1" dirty="0">
                <a:solidFill>
                  <a:schemeClr val="bg1"/>
                </a:solidFill>
              </a:rPr>
              <a:t>Lorem Ipsum Dolor</a:t>
            </a:r>
          </a:p>
          <a:p>
            <a:endParaRPr lang="en-US" sz="1400" dirty="0">
              <a:solidFill>
                <a:schemeClr val="bg1"/>
              </a:solidFill>
            </a:endParaRPr>
          </a:p>
          <a:p>
            <a:r>
              <a:rPr lang="en-US" sz="1400" dirty="0">
                <a:solidFill>
                  <a:schemeClr val="bg1"/>
                </a:solidFill>
              </a:rPr>
              <a:t>Lorem ipsum dolor sit amet, consectetur adipiscing elit, sed do eiusmod tempor incididunt ut labore et dolore magna aliqua. Ut enim ad minim veniam, quis nostrud exercitation. </a:t>
            </a:r>
            <a:endParaRPr lang="en-US" dirty="0">
              <a:solidFill>
                <a:schemeClr val="bg1"/>
              </a:solidFill>
            </a:endParaRPr>
          </a:p>
        </p:txBody>
      </p:sp>
      <p:grpSp>
        <p:nvGrpSpPr>
          <p:cNvPr id="128" name="Group 127"/>
          <p:cNvGrpSpPr>
            <a:grpSpLocks noChangeAspect="1"/>
          </p:cNvGrpSpPr>
          <p:nvPr/>
        </p:nvGrpSpPr>
        <p:grpSpPr>
          <a:xfrm>
            <a:off x="1097038" y="5400928"/>
            <a:ext cx="2834640" cy="499591"/>
            <a:chOff x="721269" y="5939047"/>
            <a:chExt cx="2114814" cy="372724"/>
          </a:xfrm>
        </p:grpSpPr>
        <p:sp>
          <p:nvSpPr>
            <p:cNvPr id="129"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0"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1"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2"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solidFill>
                  <a:schemeClr val="bg1"/>
                </a:solidFill>
              </a:endParaRPr>
            </a:p>
          </p:txBody>
        </p:sp>
        <p:sp>
          <p:nvSpPr>
            <p:cNvPr id="133"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solidFill>
                  <a:schemeClr val="bg1"/>
                </a:solidFill>
              </a:endParaRPr>
            </a:p>
          </p:txBody>
        </p:sp>
      </p:grpSp>
      <p:sp>
        <p:nvSpPr>
          <p:cNvPr id="134" name="Text Placeholder 3"/>
          <p:cNvSpPr txBox="1">
            <a:spLocks/>
          </p:cNvSpPr>
          <p:nvPr/>
        </p:nvSpPr>
        <p:spPr>
          <a:xfrm>
            <a:off x="4878004" y="1792763"/>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Jimmy Sager</a:t>
            </a:r>
          </a:p>
        </p:txBody>
      </p:sp>
      <p:sp>
        <p:nvSpPr>
          <p:cNvPr id="135" name="Text Placeholder 3"/>
          <p:cNvSpPr txBox="1">
            <a:spLocks/>
          </p:cNvSpPr>
          <p:nvPr/>
        </p:nvSpPr>
        <p:spPr>
          <a:xfrm flipH="1">
            <a:off x="4878004" y="214276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solidFill>
              </a:rPr>
              <a:t>CEO</a:t>
            </a:r>
          </a:p>
        </p:txBody>
      </p:sp>
      <p:cxnSp>
        <p:nvCxnSpPr>
          <p:cNvPr id="136" name="Straight Connector 135"/>
          <p:cNvCxnSpPr/>
          <p:nvPr/>
        </p:nvCxnSpPr>
        <p:spPr>
          <a:xfrm>
            <a:off x="5035571" y="2107598"/>
            <a:ext cx="18288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37" name="Text Placeholder 3"/>
          <p:cNvSpPr txBox="1">
            <a:spLocks/>
          </p:cNvSpPr>
          <p:nvPr/>
        </p:nvSpPr>
        <p:spPr>
          <a:xfrm>
            <a:off x="4725604" y="2474920"/>
            <a:ext cx="2468880" cy="13716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solidFill>
              </a:rPr>
              <a:t>Lorem ipsum dolor sit amet, consectetur adipiscing elit, sed do eiusmod tempor incididunt ut labore et dolore magna aliqua. Ut enim ad minim veniam, quis nostrud exercitation. </a:t>
            </a:r>
          </a:p>
        </p:txBody>
      </p:sp>
      <p:sp>
        <p:nvSpPr>
          <p:cNvPr id="138" name="Text Box 10"/>
          <p:cNvSpPr txBox="1">
            <a:spLocks noChangeArrowheads="1"/>
          </p:cNvSpPr>
          <p:nvPr/>
        </p:nvSpPr>
        <p:spPr bwMode="auto">
          <a:xfrm>
            <a:off x="5297722" y="3890883"/>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39" name="Oval 138"/>
          <p:cNvSpPr>
            <a:spLocks noChangeAspect="1"/>
          </p:cNvSpPr>
          <p:nvPr/>
        </p:nvSpPr>
        <p:spPr>
          <a:xfrm>
            <a:off x="4721390" y="3890884"/>
            <a:ext cx="457200" cy="45720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1</a:t>
            </a:r>
          </a:p>
        </p:txBody>
      </p:sp>
      <p:sp>
        <p:nvSpPr>
          <p:cNvPr id="140" name="Text Box 10"/>
          <p:cNvSpPr txBox="1">
            <a:spLocks noChangeArrowheads="1"/>
          </p:cNvSpPr>
          <p:nvPr/>
        </p:nvSpPr>
        <p:spPr bwMode="auto">
          <a:xfrm>
            <a:off x="5297722" y="4566081"/>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1" name="Oval 140"/>
          <p:cNvSpPr>
            <a:spLocks noChangeAspect="1"/>
          </p:cNvSpPr>
          <p:nvPr/>
        </p:nvSpPr>
        <p:spPr>
          <a:xfrm>
            <a:off x="4721390" y="4566082"/>
            <a:ext cx="457200" cy="45720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2</a:t>
            </a:r>
          </a:p>
        </p:txBody>
      </p:sp>
      <p:sp>
        <p:nvSpPr>
          <p:cNvPr id="142" name="Text Box 10"/>
          <p:cNvSpPr txBox="1">
            <a:spLocks noChangeArrowheads="1"/>
          </p:cNvSpPr>
          <p:nvPr/>
        </p:nvSpPr>
        <p:spPr bwMode="auto">
          <a:xfrm>
            <a:off x="5297722" y="5206570"/>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3" name="Oval 142"/>
          <p:cNvSpPr>
            <a:spLocks noChangeAspect="1"/>
          </p:cNvSpPr>
          <p:nvPr/>
        </p:nvSpPr>
        <p:spPr>
          <a:xfrm>
            <a:off x="4732080" y="5206571"/>
            <a:ext cx="457200" cy="45720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3</a:t>
            </a:r>
          </a:p>
        </p:txBody>
      </p:sp>
      <p:sp>
        <p:nvSpPr>
          <p:cNvPr id="144" name="Text Box 10"/>
          <p:cNvSpPr txBox="1">
            <a:spLocks noChangeArrowheads="1"/>
          </p:cNvSpPr>
          <p:nvPr/>
        </p:nvSpPr>
        <p:spPr bwMode="auto">
          <a:xfrm>
            <a:off x="5297722" y="5881769"/>
            <a:ext cx="2286000"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solidFill>
              </a:rPr>
              <a:t>Lorem ipsum dolor sit amet, consectetur adipiscing elit</a:t>
            </a:r>
          </a:p>
        </p:txBody>
      </p:sp>
      <p:sp>
        <p:nvSpPr>
          <p:cNvPr id="145" name="Oval 144"/>
          <p:cNvSpPr>
            <a:spLocks noChangeAspect="1"/>
          </p:cNvSpPr>
          <p:nvPr/>
        </p:nvSpPr>
        <p:spPr>
          <a:xfrm>
            <a:off x="4732080" y="5881769"/>
            <a:ext cx="457200" cy="457200"/>
          </a:xfrm>
          <a:prstGeom prst="ellipse">
            <a:avLst/>
          </a:prstGeom>
          <a:solidFill>
            <a:srgbClr val="7A7A7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rPr>
              <a:t>4</a:t>
            </a:r>
          </a:p>
        </p:txBody>
      </p:sp>
      <p:grpSp>
        <p:nvGrpSpPr>
          <p:cNvPr id="146" name="Group 145"/>
          <p:cNvGrpSpPr/>
          <p:nvPr/>
        </p:nvGrpSpPr>
        <p:grpSpPr>
          <a:xfrm>
            <a:off x="6310489" y="258228"/>
            <a:ext cx="5508978" cy="954108"/>
            <a:chOff x="3341511" y="258228"/>
            <a:chExt cx="5508978" cy="954108"/>
          </a:xfrm>
        </p:grpSpPr>
        <p:sp>
          <p:nvSpPr>
            <p:cNvPr id="147" name="TextBox 14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rPr>
                <a:t>TITLE GOES HERE</a:t>
              </a:r>
            </a:p>
          </p:txBody>
        </p:sp>
        <p:sp>
          <p:nvSpPr>
            <p:cNvPr id="148" name="TextBox 147"/>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rPr>
                <a:t>Your Subtitle</a:t>
              </a:r>
            </a:p>
          </p:txBody>
        </p:sp>
      </p:grpSp>
    </p:spTree>
    <p:extLst>
      <p:ext uri="{BB962C8B-B14F-4D97-AF65-F5344CB8AC3E}">
        <p14:creationId xmlns:p14="http://schemas.microsoft.com/office/powerpoint/2010/main" val="101556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46"/>
                                        </p:tgtEl>
                                        <p:attrNameLst>
                                          <p:attrName>style.visibility</p:attrName>
                                        </p:attrNameLst>
                                      </p:cBhvr>
                                      <p:to>
                                        <p:strVal val="visible"/>
                                      </p:to>
                                    </p:set>
                                    <p:animEffect transition="in" filter="wipe(left)">
                                      <p:cBhvr>
                                        <p:cTn id="7" dur="750"/>
                                        <p:tgtEl>
                                          <p:spTgt spid="146"/>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1000" fill="hold"/>
                                        <p:tgtEl>
                                          <p:spTgt spid="18"/>
                                        </p:tgtEl>
                                        <p:attrNameLst>
                                          <p:attrName>ppt_w</p:attrName>
                                        </p:attrNameLst>
                                      </p:cBhvr>
                                      <p:tavLst>
                                        <p:tav tm="0">
                                          <p:val>
                                            <p:fltVal val="0"/>
                                          </p:val>
                                        </p:tav>
                                        <p:tav tm="100000">
                                          <p:val>
                                            <p:strVal val="#ppt_w"/>
                                          </p:val>
                                        </p:tav>
                                      </p:tavLst>
                                    </p:anim>
                                    <p:anim calcmode="lin" valueType="num">
                                      <p:cBhvr>
                                        <p:cTn id="12" dur="1000" fill="hold"/>
                                        <p:tgtEl>
                                          <p:spTgt spid="18"/>
                                        </p:tgtEl>
                                        <p:attrNameLst>
                                          <p:attrName>ppt_h</p:attrName>
                                        </p:attrNameLst>
                                      </p:cBhvr>
                                      <p:tavLst>
                                        <p:tav tm="0">
                                          <p:val>
                                            <p:fltVal val="0"/>
                                          </p:val>
                                        </p:tav>
                                        <p:tav tm="100000">
                                          <p:val>
                                            <p:strVal val="#ppt_h"/>
                                          </p:val>
                                        </p:tav>
                                      </p:tavLst>
                                    </p:anim>
                                    <p:animEffect transition="in" filter="fade">
                                      <p:cBhvr>
                                        <p:cTn id="13" dur="1000"/>
                                        <p:tgtEl>
                                          <p:spTgt spid="18"/>
                                        </p:tgtEl>
                                      </p:cBhvr>
                                    </p:animEffect>
                                  </p:childTnLst>
                                </p:cTn>
                              </p:par>
                            </p:childTnLst>
                          </p:cTn>
                        </p:par>
                        <p:par>
                          <p:cTn id="14" fill="hold">
                            <p:stCondLst>
                              <p:cond delay="1750"/>
                            </p:stCondLst>
                            <p:childTnLst>
                              <p:par>
                                <p:cTn id="15" presetID="42" presetClass="entr" presetSubtype="0" fill="hold" nodeType="afterEffect">
                                  <p:stCondLst>
                                    <p:cond delay="0"/>
                                  </p:stCondLst>
                                  <p:childTnLst>
                                    <p:set>
                                      <p:cBhvr>
                                        <p:cTn id="16" dur="1" fill="hold">
                                          <p:stCondLst>
                                            <p:cond delay="0"/>
                                          </p:stCondLst>
                                        </p:cTn>
                                        <p:tgtEl>
                                          <p:spTgt spid="128"/>
                                        </p:tgtEl>
                                        <p:attrNameLst>
                                          <p:attrName>style.visibility</p:attrName>
                                        </p:attrNameLst>
                                      </p:cBhvr>
                                      <p:to>
                                        <p:strVal val="visible"/>
                                      </p:to>
                                    </p:set>
                                    <p:animEffect transition="in" filter="fade">
                                      <p:cBhvr>
                                        <p:cTn id="17" dur="1000"/>
                                        <p:tgtEl>
                                          <p:spTgt spid="128"/>
                                        </p:tgtEl>
                                      </p:cBhvr>
                                    </p:animEffect>
                                    <p:anim calcmode="lin" valueType="num">
                                      <p:cBhvr>
                                        <p:cTn id="18" dur="1000" fill="hold"/>
                                        <p:tgtEl>
                                          <p:spTgt spid="128"/>
                                        </p:tgtEl>
                                        <p:attrNameLst>
                                          <p:attrName>ppt_x</p:attrName>
                                        </p:attrNameLst>
                                      </p:cBhvr>
                                      <p:tavLst>
                                        <p:tav tm="0">
                                          <p:val>
                                            <p:strVal val="#ppt_x"/>
                                          </p:val>
                                        </p:tav>
                                        <p:tav tm="100000">
                                          <p:val>
                                            <p:strVal val="#ppt_x"/>
                                          </p:val>
                                        </p:tav>
                                      </p:tavLst>
                                    </p:anim>
                                    <p:anim calcmode="lin" valueType="num">
                                      <p:cBhvr>
                                        <p:cTn id="19" dur="1000" fill="hold"/>
                                        <p:tgtEl>
                                          <p:spTgt spid="128"/>
                                        </p:tgtEl>
                                        <p:attrNameLst>
                                          <p:attrName>ppt_y</p:attrName>
                                        </p:attrNameLst>
                                      </p:cBhvr>
                                      <p:tavLst>
                                        <p:tav tm="0">
                                          <p:val>
                                            <p:strVal val="#ppt_y+.1"/>
                                          </p:val>
                                        </p:tav>
                                        <p:tav tm="100000">
                                          <p:val>
                                            <p:strVal val="#ppt_y"/>
                                          </p:val>
                                        </p:tav>
                                      </p:tavLst>
                                    </p:anim>
                                  </p:childTnLst>
                                </p:cTn>
                              </p:par>
                            </p:childTnLst>
                          </p:cTn>
                        </p:par>
                        <p:par>
                          <p:cTn id="20" fill="hold">
                            <p:stCondLst>
                              <p:cond delay="2750"/>
                            </p:stCondLst>
                            <p:childTnLst>
                              <p:par>
                                <p:cTn id="21" presetID="42" presetClass="entr" presetSubtype="0" fill="hold" grpId="0" nodeType="afterEffect">
                                  <p:stCondLst>
                                    <p:cond delay="0"/>
                                  </p:stCondLst>
                                  <p:childTnLst>
                                    <p:set>
                                      <p:cBhvr>
                                        <p:cTn id="22" dur="1" fill="hold">
                                          <p:stCondLst>
                                            <p:cond delay="0"/>
                                          </p:stCondLst>
                                        </p:cTn>
                                        <p:tgtEl>
                                          <p:spTgt spid="134">
                                            <p:txEl>
                                              <p:pRg st="0" end="0"/>
                                            </p:txEl>
                                          </p:spTgt>
                                        </p:tgtEl>
                                        <p:attrNameLst>
                                          <p:attrName>style.visibility</p:attrName>
                                        </p:attrNameLst>
                                      </p:cBhvr>
                                      <p:to>
                                        <p:strVal val="visible"/>
                                      </p:to>
                                    </p:set>
                                    <p:animEffect transition="in" filter="fade">
                                      <p:cBhvr>
                                        <p:cTn id="23" dur="500"/>
                                        <p:tgtEl>
                                          <p:spTgt spid="134">
                                            <p:txEl>
                                              <p:pRg st="0" end="0"/>
                                            </p:txEl>
                                          </p:spTgt>
                                        </p:tgtEl>
                                      </p:cBhvr>
                                    </p:animEffect>
                                    <p:anim calcmode="lin" valueType="num">
                                      <p:cBhvr>
                                        <p:cTn id="24" dur="500" fill="hold"/>
                                        <p:tgtEl>
                                          <p:spTgt spid="134">
                                            <p:txEl>
                                              <p:pRg st="0" end="0"/>
                                            </p:txEl>
                                          </p:spTgt>
                                        </p:tgtEl>
                                        <p:attrNameLst>
                                          <p:attrName>ppt_x</p:attrName>
                                        </p:attrNameLst>
                                      </p:cBhvr>
                                      <p:tavLst>
                                        <p:tav tm="0">
                                          <p:val>
                                            <p:strVal val="#ppt_x"/>
                                          </p:val>
                                        </p:tav>
                                        <p:tav tm="100000">
                                          <p:val>
                                            <p:strVal val="#ppt_x"/>
                                          </p:val>
                                        </p:tav>
                                      </p:tavLst>
                                    </p:anim>
                                    <p:anim calcmode="lin" valueType="num">
                                      <p:cBhvr>
                                        <p:cTn id="25" dur="500" fill="hold"/>
                                        <p:tgtEl>
                                          <p:spTgt spid="134">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250"/>
                            </p:stCondLst>
                            <p:childTnLst>
                              <p:par>
                                <p:cTn id="27" presetID="42" presetClass="entr" presetSubtype="0" fill="hold" nodeType="afterEffect">
                                  <p:stCondLst>
                                    <p:cond delay="0"/>
                                  </p:stCondLst>
                                  <p:childTnLst>
                                    <p:set>
                                      <p:cBhvr>
                                        <p:cTn id="28" dur="1" fill="hold">
                                          <p:stCondLst>
                                            <p:cond delay="0"/>
                                          </p:stCondLst>
                                        </p:cTn>
                                        <p:tgtEl>
                                          <p:spTgt spid="136"/>
                                        </p:tgtEl>
                                        <p:attrNameLst>
                                          <p:attrName>style.visibility</p:attrName>
                                        </p:attrNameLst>
                                      </p:cBhvr>
                                      <p:to>
                                        <p:strVal val="visible"/>
                                      </p:to>
                                    </p:set>
                                    <p:animEffect transition="in" filter="fade">
                                      <p:cBhvr>
                                        <p:cTn id="29" dur="500"/>
                                        <p:tgtEl>
                                          <p:spTgt spid="136"/>
                                        </p:tgtEl>
                                      </p:cBhvr>
                                    </p:animEffect>
                                    <p:anim calcmode="lin" valueType="num">
                                      <p:cBhvr>
                                        <p:cTn id="30" dur="500" fill="hold"/>
                                        <p:tgtEl>
                                          <p:spTgt spid="136"/>
                                        </p:tgtEl>
                                        <p:attrNameLst>
                                          <p:attrName>ppt_x</p:attrName>
                                        </p:attrNameLst>
                                      </p:cBhvr>
                                      <p:tavLst>
                                        <p:tav tm="0">
                                          <p:val>
                                            <p:strVal val="#ppt_x"/>
                                          </p:val>
                                        </p:tav>
                                        <p:tav tm="100000">
                                          <p:val>
                                            <p:strVal val="#ppt_x"/>
                                          </p:val>
                                        </p:tav>
                                      </p:tavLst>
                                    </p:anim>
                                    <p:anim calcmode="lin" valueType="num">
                                      <p:cBhvr>
                                        <p:cTn id="31" dur="500" fill="hold"/>
                                        <p:tgtEl>
                                          <p:spTgt spid="136"/>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42" presetClass="entr" presetSubtype="0" fill="hold" grpId="0" nodeType="afterEffect">
                                  <p:stCondLst>
                                    <p:cond delay="0"/>
                                  </p:stCondLst>
                                  <p:childTnLst>
                                    <p:set>
                                      <p:cBhvr>
                                        <p:cTn id="34" dur="1" fill="hold">
                                          <p:stCondLst>
                                            <p:cond delay="0"/>
                                          </p:stCondLst>
                                        </p:cTn>
                                        <p:tgtEl>
                                          <p:spTgt spid="135">
                                            <p:txEl>
                                              <p:pRg st="0" end="0"/>
                                            </p:txEl>
                                          </p:spTgt>
                                        </p:tgtEl>
                                        <p:attrNameLst>
                                          <p:attrName>style.visibility</p:attrName>
                                        </p:attrNameLst>
                                      </p:cBhvr>
                                      <p:to>
                                        <p:strVal val="visible"/>
                                      </p:to>
                                    </p:set>
                                    <p:animEffect transition="in" filter="fade">
                                      <p:cBhvr>
                                        <p:cTn id="35" dur="1000"/>
                                        <p:tgtEl>
                                          <p:spTgt spid="135">
                                            <p:txEl>
                                              <p:pRg st="0" end="0"/>
                                            </p:txEl>
                                          </p:spTgt>
                                        </p:tgtEl>
                                      </p:cBhvr>
                                    </p:animEffect>
                                    <p:anim calcmode="lin" valueType="num">
                                      <p:cBhvr>
                                        <p:cTn id="36" dur="1000" fill="hold"/>
                                        <p:tgtEl>
                                          <p:spTgt spid="135">
                                            <p:txEl>
                                              <p:pRg st="0" end="0"/>
                                            </p:txEl>
                                          </p:spTgt>
                                        </p:tgtEl>
                                        <p:attrNameLst>
                                          <p:attrName>ppt_x</p:attrName>
                                        </p:attrNameLst>
                                      </p:cBhvr>
                                      <p:tavLst>
                                        <p:tav tm="0">
                                          <p:val>
                                            <p:strVal val="#ppt_x"/>
                                          </p:val>
                                        </p:tav>
                                        <p:tav tm="100000">
                                          <p:val>
                                            <p:strVal val="#ppt_x"/>
                                          </p:val>
                                        </p:tav>
                                      </p:tavLst>
                                    </p:anim>
                                    <p:anim calcmode="lin" valueType="num">
                                      <p:cBhvr>
                                        <p:cTn id="37" dur="1000" fill="hold"/>
                                        <p:tgtEl>
                                          <p:spTgt spid="135">
                                            <p:txEl>
                                              <p:pRg st="0" end="0"/>
                                            </p:txEl>
                                          </p:spTgt>
                                        </p:tgtEl>
                                        <p:attrNameLst>
                                          <p:attrName>ppt_y</p:attrName>
                                        </p:attrNameLst>
                                      </p:cBhvr>
                                      <p:tavLst>
                                        <p:tav tm="0">
                                          <p:val>
                                            <p:strVal val="#ppt_y+.1"/>
                                          </p:val>
                                        </p:tav>
                                        <p:tav tm="100000">
                                          <p:val>
                                            <p:strVal val="#ppt_y"/>
                                          </p:val>
                                        </p:tav>
                                      </p:tavLst>
                                    </p:anim>
                                  </p:childTnLst>
                                </p:cTn>
                              </p:par>
                            </p:childTnLst>
                          </p:cTn>
                        </p:par>
                        <p:par>
                          <p:cTn id="38" fill="hold">
                            <p:stCondLst>
                              <p:cond delay="4750"/>
                            </p:stCondLst>
                            <p:childTnLst>
                              <p:par>
                                <p:cTn id="39" presetID="42" presetClass="entr" presetSubtype="0" fill="hold" grpId="0" nodeType="afterEffect">
                                  <p:stCondLst>
                                    <p:cond delay="0"/>
                                  </p:stCondLst>
                                  <p:childTnLst>
                                    <p:set>
                                      <p:cBhvr>
                                        <p:cTn id="40" dur="1" fill="hold">
                                          <p:stCondLst>
                                            <p:cond delay="0"/>
                                          </p:stCondLst>
                                        </p:cTn>
                                        <p:tgtEl>
                                          <p:spTgt spid="137">
                                            <p:txEl>
                                              <p:pRg st="0" end="0"/>
                                            </p:txEl>
                                          </p:spTgt>
                                        </p:tgtEl>
                                        <p:attrNameLst>
                                          <p:attrName>style.visibility</p:attrName>
                                        </p:attrNameLst>
                                      </p:cBhvr>
                                      <p:to>
                                        <p:strVal val="visible"/>
                                      </p:to>
                                    </p:set>
                                    <p:animEffect transition="in" filter="fade">
                                      <p:cBhvr>
                                        <p:cTn id="41" dur="500"/>
                                        <p:tgtEl>
                                          <p:spTgt spid="137">
                                            <p:txEl>
                                              <p:pRg st="0" end="0"/>
                                            </p:txEl>
                                          </p:spTgt>
                                        </p:tgtEl>
                                      </p:cBhvr>
                                    </p:animEffect>
                                    <p:anim calcmode="lin" valueType="num">
                                      <p:cBhvr>
                                        <p:cTn id="42" dur="500" fill="hold"/>
                                        <p:tgtEl>
                                          <p:spTgt spid="137">
                                            <p:txEl>
                                              <p:pRg st="0" end="0"/>
                                            </p:txEl>
                                          </p:spTgt>
                                        </p:tgtEl>
                                        <p:attrNameLst>
                                          <p:attrName>ppt_x</p:attrName>
                                        </p:attrNameLst>
                                      </p:cBhvr>
                                      <p:tavLst>
                                        <p:tav tm="0">
                                          <p:val>
                                            <p:strVal val="#ppt_x"/>
                                          </p:val>
                                        </p:tav>
                                        <p:tav tm="100000">
                                          <p:val>
                                            <p:strVal val="#ppt_x"/>
                                          </p:val>
                                        </p:tav>
                                      </p:tavLst>
                                    </p:anim>
                                    <p:anim calcmode="lin" valueType="num">
                                      <p:cBhvr>
                                        <p:cTn id="43" dur="500" fill="hold"/>
                                        <p:tgtEl>
                                          <p:spTgt spid="137">
                                            <p:txEl>
                                              <p:pRg st="0" end="0"/>
                                            </p:txEl>
                                          </p:spTgt>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2" presetClass="entr" presetSubtype="4" fill="hold" grpId="0" nodeType="afterEffect">
                                  <p:stCondLst>
                                    <p:cond delay="0"/>
                                  </p:stCondLst>
                                  <p:childTnLst>
                                    <p:set>
                                      <p:cBhvr>
                                        <p:cTn id="46" dur="1" fill="hold">
                                          <p:stCondLst>
                                            <p:cond delay="0"/>
                                          </p:stCondLst>
                                        </p:cTn>
                                        <p:tgtEl>
                                          <p:spTgt spid="139"/>
                                        </p:tgtEl>
                                        <p:attrNameLst>
                                          <p:attrName>style.visibility</p:attrName>
                                        </p:attrNameLst>
                                      </p:cBhvr>
                                      <p:to>
                                        <p:strVal val="visible"/>
                                      </p:to>
                                    </p:set>
                                    <p:anim calcmode="lin" valueType="num">
                                      <p:cBhvr additive="base">
                                        <p:cTn id="47" dur="500" fill="hold"/>
                                        <p:tgtEl>
                                          <p:spTgt spid="139"/>
                                        </p:tgtEl>
                                        <p:attrNameLst>
                                          <p:attrName>ppt_x</p:attrName>
                                        </p:attrNameLst>
                                      </p:cBhvr>
                                      <p:tavLst>
                                        <p:tav tm="0">
                                          <p:val>
                                            <p:strVal val="#ppt_x"/>
                                          </p:val>
                                        </p:tav>
                                        <p:tav tm="100000">
                                          <p:val>
                                            <p:strVal val="#ppt_x"/>
                                          </p:val>
                                        </p:tav>
                                      </p:tavLst>
                                    </p:anim>
                                    <p:anim calcmode="lin" valueType="num">
                                      <p:cBhvr additive="base">
                                        <p:cTn id="48" dur="500" fill="hold"/>
                                        <p:tgtEl>
                                          <p:spTgt spid="139"/>
                                        </p:tgtEl>
                                        <p:attrNameLst>
                                          <p:attrName>ppt_y</p:attrName>
                                        </p:attrNameLst>
                                      </p:cBhvr>
                                      <p:tavLst>
                                        <p:tav tm="0">
                                          <p:val>
                                            <p:strVal val="1+#ppt_h/2"/>
                                          </p:val>
                                        </p:tav>
                                        <p:tav tm="100000">
                                          <p:val>
                                            <p:strVal val="#ppt_y"/>
                                          </p:val>
                                        </p:tav>
                                      </p:tavLst>
                                    </p:anim>
                                  </p:childTnLst>
                                </p:cTn>
                              </p:par>
                            </p:childTnLst>
                          </p:cTn>
                        </p:par>
                        <p:par>
                          <p:cTn id="49" fill="hold">
                            <p:stCondLst>
                              <p:cond delay="5750"/>
                            </p:stCondLst>
                            <p:childTnLst>
                              <p:par>
                                <p:cTn id="50" presetID="2" presetClass="entr" presetSubtype="2" fill="hold" grpId="0" nodeType="afterEffect">
                                  <p:stCondLst>
                                    <p:cond delay="0"/>
                                  </p:stCondLst>
                                  <p:childTnLst>
                                    <p:set>
                                      <p:cBhvr>
                                        <p:cTn id="51" dur="1" fill="hold">
                                          <p:stCondLst>
                                            <p:cond delay="0"/>
                                          </p:stCondLst>
                                        </p:cTn>
                                        <p:tgtEl>
                                          <p:spTgt spid="138"/>
                                        </p:tgtEl>
                                        <p:attrNameLst>
                                          <p:attrName>style.visibility</p:attrName>
                                        </p:attrNameLst>
                                      </p:cBhvr>
                                      <p:to>
                                        <p:strVal val="visible"/>
                                      </p:to>
                                    </p:set>
                                    <p:anim calcmode="lin" valueType="num">
                                      <p:cBhvr additive="base">
                                        <p:cTn id="52" dur="500" fill="hold"/>
                                        <p:tgtEl>
                                          <p:spTgt spid="138"/>
                                        </p:tgtEl>
                                        <p:attrNameLst>
                                          <p:attrName>ppt_x</p:attrName>
                                        </p:attrNameLst>
                                      </p:cBhvr>
                                      <p:tavLst>
                                        <p:tav tm="0">
                                          <p:val>
                                            <p:strVal val="1+#ppt_w/2"/>
                                          </p:val>
                                        </p:tav>
                                        <p:tav tm="100000">
                                          <p:val>
                                            <p:strVal val="#ppt_x"/>
                                          </p:val>
                                        </p:tav>
                                      </p:tavLst>
                                    </p:anim>
                                    <p:anim calcmode="lin" valueType="num">
                                      <p:cBhvr additive="base">
                                        <p:cTn id="53" dur="500" fill="hold"/>
                                        <p:tgtEl>
                                          <p:spTgt spid="138"/>
                                        </p:tgtEl>
                                        <p:attrNameLst>
                                          <p:attrName>ppt_y</p:attrName>
                                        </p:attrNameLst>
                                      </p:cBhvr>
                                      <p:tavLst>
                                        <p:tav tm="0">
                                          <p:val>
                                            <p:strVal val="#ppt_y"/>
                                          </p:val>
                                        </p:tav>
                                        <p:tav tm="100000">
                                          <p:val>
                                            <p:strVal val="#ppt_y"/>
                                          </p:val>
                                        </p:tav>
                                      </p:tavLst>
                                    </p:anim>
                                  </p:childTnLst>
                                </p:cTn>
                              </p:par>
                            </p:childTnLst>
                          </p:cTn>
                        </p:par>
                        <p:par>
                          <p:cTn id="54" fill="hold">
                            <p:stCondLst>
                              <p:cond delay="6250"/>
                            </p:stCondLst>
                            <p:childTnLst>
                              <p:par>
                                <p:cTn id="55" presetID="2" presetClass="entr" presetSubtype="4" fill="hold" grpId="0" nodeType="afterEffect">
                                  <p:stCondLst>
                                    <p:cond delay="0"/>
                                  </p:stCondLst>
                                  <p:childTnLst>
                                    <p:set>
                                      <p:cBhvr>
                                        <p:cTn id="56" dur="1" fill="hold">
                                          <p:stCondLst>
                                            <p:cond delay="0"/>
                                          </p:stCondLst>
                                        </p:cTn>
                                        <p:tgtEl>
                                          <p:spTgt spid="141"/>
                                        </p:tgtEl>
                                        <p:attrNameLst>
                                          <p:attrName>style.visibility</p:attrName>
                                        </p:attrNameLst>
                                      </p:cBhvr>
                                      <p:to>
                                        <p:strVal val="visible"/>
                                      </p:to>
                                    </p:set>
                                    <p:anim calcmode="lin" valueType="num">
                                      <p:cBhvr additive="base">
                                        <p:cTn id="57" dur="500" fill="hold"/>
                                        <p:tgtEl>
                                          <p:spTgt spid="141"/>
                                        </p:tgtEl>
                                        <p:attrNameLst>
                                          <p:attrName>ppt_x</p:attrName>
                                        </p:attrNameLst>
                                      </p:cBhvr>
                                      <p:tavLst>
                                        <p:tav tm="0">
                                          <p:val>
                                            <p:strVal val="#ppt_x"/>
                                          </p:val>
                                        </p:tav>
                                        <p:tav tm="100000">
                                          <p:val>
                                            <p:strVal val="#ppt_x"/>
                                          </p:val>
                                        </p:tav>
                                      </p:tavLst>
                                    </p:anim>
                                    <p:anim calcmode="lin" valueType="num">
                                      <p:cBhvr additive="base">
                                        <p:cTn id="58" dur="500" fill="hold"/>
                                        <p:tgtEl>
                                          <p:spTgt spid="141"/>
                                        </p:tgtEl>
                                        <p:attrNameLst>
                                          <p:attrName>ppt_y</p:attrName>
                                        </p:attrNameLst>
                                      </p:cBhvr>
                                      <p:tavLst>
                                        <p:tav tm="0">
                                          <p:val>
                                            <p:strVal val="1+#ppt_h/2"/>
                                          </p:val>
                                        </p:tav>
                                        <p:tav tm="100000">
                                          <p:val>
                                            <p:strVal val="#ppt_y"/>
                                          </p:val>
                                        </p:tav>
                                      </p:tavLst>
                                    </p:anim>
                                  </p:childTnLst>
                                </p:cTn>
                              </p:par>
                            </p:childTnLst>
                          </p:cTn>
                        </p:par>
                        <p:par>
                          <p:cTn id="59" fill="hold">
                            <p:stCondLst>
                              <p:cond delay="6750"/>
                            </p:stCondLst>
                            <p:childTnLst>
                              <p:par>
                                <p:cTn id="60" presetID="2" presetClass="entr" presetSubtype="2" fill="hold" grpId="0" nodeType="afterEffect">
                                  <p:stCondLst>
                                    <p:cond delay="0"/>
                                  </p:stCondLst>
                                  <p:childTnLst>
                                    <p:set>
                                      <p:cBhvr>
                                        <p:cTn id="61" dur="1" fill="hold">
                                          <p:stCondLst>
                                            <p:cond delay="0"/>
                                          </p:stCondLst>
                                        </p:cTn>
                                        <p:tgtEl>
                                          <p:spTgt spid="140"/>
                                        </p:tgtEl>
                                        <p:attrNameLst>
                                          <p:attrName>style.visibility</p:attrName>
                                        </p:attrNameLst>
                                      </p:cBhvr>
                                      <p:to>
                                        <p:strVal val="visible"/>
                                      </p:to>
                                    </p:set>
                                    <p:anim calcmode="lin" valueType="num">
                                      <p:cBhvr additive="base">
                                        <p:cTn id="62" dur="500" fill="hold"/>
                                        <p:tgtEl>
                                          <p:spTgt spid="140"/>
                                        </p:tgtEl>
                                        <p:attrNameLst>
                                          <p:attrName>ppt_x</p:attrName>
                                        </p:attrNameLst>
                                      </p:cBhvr>
                                      <p:tavLst>
                                        <p:tav tm="0">
                                          <p:val>
                                            <p:strVal val="1+#ppt_w/2"/>
                                          </p:val>
                                        </p:tav>
                                        <p:tav tm="100000">
                                          <p:val>
                                            <p:strVal val="#ppt_x"/>
                                          </p:val>
                                        </p:tav>
                                      </p:tavLst>
                                    </p:anim>
                                    <p:anim calcmode="lin" valueType="num">
                                      <p:cBhvr additive="base">
                                        <p:cTn id="63" dur="500" fill="hold"/>
                                        <p:tgtEl>
                                          <p:spTgt spid="140"/>
                                        </p:tgtEl>
                                        <p:attrNameLst>
                                          <p:attrName>ppt_y</p:attrName>
                                        </p:attrNameLst>
                                      </p:cBhvr>
                                      <p:tavLst>
                                        <p:tav tm="0">
                                          <p:val>
                                            <p:strVal val="#ppt_y"/>
                                          </p:val>
                                        </p:tav>
                                        <p:tav tm="100000">
                                          <p:val>
                                            <p:strVal val="#ppt_y"/>
                                          </p:val>
                                        </p:tav>
                                      </p:tavLst>
                                    </p:anim>
                                  </p:childTnLst>
                                </p:cTn>
                              </p:par>
                            </p:childTnLst>
                          </p:cTn>
                        </p:par>
                        <p:par>
                          <p:cTn id="64" fill="hold">
                            <p:stCondLst>
                              <p:cond delay="7250"/>
                            </p:stCondLst>
                            <p:childTnLst>
                              <p:par>
                                <p:cTn id="65" presetID="2" presetClass="entr" presetSubtype="4" fill="hold" grpId="0" nodeType="afterEffect">
                                  <p:stCondLst>
                                    <p:cond delay="0"/>
                                  </p:stCondLst>
                                  <p:childTnLst>
                                    <p:set>
                                      <p:cBhvr>
                                        <p:cTn id="66" dur="1" fill="hold">
                                          <p:stCondLst>
                                            <p:cond delay="0"/>
                                          </p:stCondLst>
                                        </p:cTn>
                                        <p:tgtEl>
                                          <p:spTgt spid="143"/>
                                        </p:tgtEl>
                                        <p:attrNameLst>
                                          <p:attrName>style.visibility</p:attrName>
                                        </p:attrNameLst>
                                      </p:cBhvr>
                                      <p:to>
                                        <p:strVal val="visible"/>
                                      </p:to>
                                    </p:set>
                                    <p:anim calcmode="lin" valueType="num">
                                      <p:cBhvr additive="base">
                                        <p:cTn id="67" dur="500" fill="hold"/>
                                        <p:tgtEl>
                                          <p:spTgt spid="143"/>
                                        </p:tgtEl>
                                        <p:attrNameLst>
                                          <p:attrName>ppt_x</p:attrName>
                                        </p:attrNameLst>
                                      </p:cBhvr>
                                      <p:tavLst>
                                        <p:tav tm="0">
                                          <p:val>
                                            <p:strVal val="#ppt_x"/>
                                          </p:val>
                                        </p:tav>
                                        <p:tav tm="100000">
                                          <p:val>
                                            <p:strVal val="#ppt_x"/>
                                          </p:val>
                                        </p:tav>
                                      </p:tavLst>
                                    </p:anim>
                                    <p:anim calcmode="lin" valueType="num">
                                      <p:cBhvr additive="base">
                                        <p:cTn id="68" dur="500" fill="hold"/>
                                        <p:tgtEl>
                                          <p:spTgt spid="143"/>
                                        </p:tgtEl>
                                        <p:attrNameLst>
                                          <p:attrName>ppt_y</p:attrName>
                                        </p:attrNameLst>
                                      </p:cBhvr>
                                      <p:tavLst>
                                        <p:tav tm="0">
                                          <p:val>
                                            <p:strVal val="1+#ppt_h/2"/>
                                          </p:val>
                                        </p:tav>
                                        <p:tav tm="100000">
                                          <p:val>
                                            <p:strVal val="#ppt_y"/>
                                          </p:val>
                                        </p:tav>
                                      </p:tavLst>
                                    </p:anim>
                                  </p:childTnLst>
                                </p:cTn>
                              </p:par>
                            </p:childTnLst>
                          </p:cTn>
                        </p:par>
                        <p:par>
                          <p:cTn id="69" fill="hold">
                            <p:stCondLst>
                              <p:cond delay="7750"/>
                            </p:stCondLst>
                            <p:childTnLst>
                              <p:par>
                                <p:cTn id="70" presetID="2" presetClass="entr" presetSubtype="2" fill="hold" grpId="0" nodeType="afterEffect">
                                  <p:stCondLst>
                                    <p:cond delay="0"/>
                                  </p:stCondLst>
                                  <p:childTnLst>
                                    <p:set>
                                      <p:cBhvr>
                                        <p:cTn id="71" dur="1" fill="hold">
                                          <p:stCondLst>
                                            <p:cond delay="0"/>
                                          </p:stCondLst>
                                        </p:cTn>
                                        <p:tgtEl>
                                          <p:spTgt spid="142"/>
                                        </p:tgtEl>
                                        <p:attrNameLst>
                                          <p:attrName>style.visibility</p:attrName>
                                        </p:attrNameLst>
                                      </p:cBhvr>
                                      <p:to>
                                        <p:strVal val="visible"/>
                                      </p:to>
                                    </p:set>
                                    <p:anim calcmode="lin" valueType="num">
                                      <p:cBhvr additive="base">
                                        <p:cTn id="72" dur="500" fill="hold"/>
                                        <p:tgtEl>
                                          <p:spTgt spid="142"/>
                                        </p:tgtEl>
                                        <p:attrNameLst>
                                          <p:attrName>ppt_x</p:attrName>
                                        </p:attrNameLst>
                                      </p:cBhvr>
                                      <p:tavLst>
                                        <p:tav tm="0">
                                          <p:val>
                                            <p:strVal val="1+#ppt_w/2"/>
                                          </p:val>
                                        </p:tav>
                                        <p:tav tm="100000">
                                          <p:val>
                                            <p:strVal val="#ppt_x"/>
                                          </p:val>
                                        </p:tav>
                                      </p:tavLst>
                                    </p:anim>
                                    <p:anim calcmode="lin" valueType="num">
                                      <p:cBhvr additive="base">
                                        <p:cTn id="73" dur="500" fill="hold"/>
                                        <p:tgtEl>
                                          <p:spTgt spid="142"/>
                                        </p:tgtEl>
                                        <p:attrNameLst>
                                          <p:attrName>ppt_y</p:attrName>
                                        </p:attrNameLst>
                                      </p:cBhvr>
                                      <p:tavLst>
                                        <p:tav tm="0">
                                          <p:val>
                                            <p:strVal val="#ppt_y"/>
                                          </p:val>
                                        </p:tav>
                                        <p:tav tm="100000">
                                          <p:val>
                                            <p:strVal val="#ppt_y"/>
                                          </p:val>
                                        </p:tav>
                                      </p:tavLst>
                                    </p:anim>
                                  </p:childTnLst>
                                </p:cTn>
                              </p:par>
                            </p:childTnLst>
                          </p:cTn>
                        </p:par>
                        <p:par>
                          <p:cTn id="74" fill="hold">
                            <p:stCondLst>
                              <p:cond delay="8250"/>
                            </p:stCondLst>
                            <p:childTnLst>
                              <p:par>
                                <p:cTn id="75" presetID="2" presetClass="entr" presetSubtype="4" fill="hold" grpId="0" nodeType="afterEffect">
                                  <p:stCondLst>
                                    <p:cond delay="0"/>
                                  </p:stCondLst>
                                  <p:childTnLst>
                                    <p:set>
                                      <p:cBhvr>
                                        <p:cTn id="76" dur="1" fill="hold">
                                          <p:stCondLst>
                                            <p:cond delay="0"/>
                                          </p:stCondLst>
                                        </p:cTn>
                                        <p:tgtEl>
                                          <p:spTgt spid="145"/>
                                        </p:tgtEl>
                                        <p:attrNameLst>
                                          <p:attrName>style.visibility</p:attrName>
                                        </p:attrNameLst>
                                      </p:cBhvr>
                                      <p:to>
                                        <p:strVal val="visible"/>
                                      </p:to>
                                    </p:set>
                                    <p:anim calcmode="lin" valueType="num">
                                      <p:cBhvr additive="base">
                                        <p:cTn id="77" dur="500" fill="hold"/>
                                        <p:tgtEl>
                                          <p:spTgt spid="145"/>
                                        </p:tgtEl>
                                        <p:attrNameLst>
                                          <p:attrName>ppt_x</p:attrName>
                                        </p:attrNameLst>
                                      </p:cBhvr>
                                      <p:tavLst>
                                        <p:tav tm="0">
                                          <p:val>
                                            <p:strVal val="#ppt_x"/>
                                          </p:val>
                                        </p:tav>
                                        <p:tav tm="100000">
                                          <p:val>
                                            <p:strVal val="#ppt_x"/>
                                          </p:val>
                                        </p:tav>
                                      </p:tavLst>
                                    </p:anim>
                                    <p:anim calcmode="lin" valueType="num">
                                      <p:cBhvr additive="base">
                                        <p:cTn id="78" dur="500" fill="hold"/>
                                        <p:tgtEl>
                                          <p:spTgt spid="145"/>
                                        </p:tgtEl>
                                        <p:attrNameLst>
                                          <p:attrName>ppt_y</p:attrName>
                                        </p:attrNameLst>
                                      </p:cBhvr>
                                      <p:tavLst>
                                        <p:tav tm="0">
                                          <p:val>
                                            <p:strVal val="1+#ppt_h/2"/>
                                          </p:val>
                                        </p:tav>
                                        <p:tav tm="100000">
                                          <p:val>
                                            <p:strVal val="#ppt_y"/>
                                          </p:val>
                                        </p:tav>
                                      </p:tavLst>
                                    </p:anim>
                                  </p:childTnLst>
                                </p:cTn>
                              </p:par>
                            </p:childTnLst>
                          </p:cTn>
                        </p:par>
                        <p:par>
                          <p:cTn id="79" fill="hold">
                            <p:stCondLst>
                              <p:cond delay="8750"/>
                            </p:stCondLst>
                            <p:childTnLst>
                              <p:par>
                                <p:cTn id="80" presetID="2" presetClass="entr" presetSubtype="2" fill="hold" grpId="0" nodeType="after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additive="base">
                                        <p:cTn id="82" dur="500" fill="hold"/>
                                        <p:tgtEl>
                                          <p:spTgt spid="144"/>
                                        </p:tgtEl>
                                        <p:attrNameLst>
                                          <p:attrName>ppt_x</p:attrName>
                                        </p:attrNameLst>
                                      </p:cBhvr>
                                      <p:tavLst>
                                        <p:tav tm="0">
                                          <p:val>
                                            <p:strVal val="1+#ppt_w/2"/>
                                          </p:val>
                                        </p:tav>
                                        <p:tav tm="100000">
                                          <p:val>
                                            <p:strVal val="#ppt_x"/>
                                          </p:val>
                                        </p:tav>
                                      </p:tavLst>
                                    </p:anim>
                                    <p:anim calcmode="lin" valueType="num">
                                      <p:cBhvr additive="base">
                                        <p:cTn id="83" dur="500" fill="hold"/>
                                        <p:tgtEl>
                                          <p:spTgt spid="144"/>
                                        </p:tgtEl>
                                        <p:attrNameLst>
                                          <p:attrName>ppt_y</p:attrName>
                                        </p:attrNameLst>
                                      </p:cBhvr>
                                      <p:tavLst>
                                        <p:tav tm="0">
                                          <p:val>
                                            <p:strVal val="#ppt_y"/>
                                          </p:val>
                                        </p:tav>
                                        <p:tav tm="100000">
                                          <p:val>
                                            <p:strVal val="#ppt_y"/>
                                          </p:val>
                                        </p:tav>
                                      </p:tavLst>
                                    </p:anim>
                                  </p:childTnLst>
                                </p:cTn>
                              </p:par>
                            </p:childTnLst>
                          </p:cTn>
                        </p:par>
                        <p:par>
                          <p:cTn id="84" fill="hold">
                            <p:stCondLst>
                              <p:cond delay="9250"/>
                            </p:stCondLst>
                            <p:childTnLst>
                              <p:par>
                                <p:cTn id="85" presetID="18" presetClass="entr" presetSubtype="6" fill="hold" nodeType="afterEffect">
                                  <p:stCondLst>
                                    <p:cond delay="0"/>
                                  </p:stCondLst>
                                  <p:childTnLst>
                                    <p:set>
                                      <p:cBhvr>
                                        <p:cTn id="86" dur="1" fill="hold">
                                          <p:stCondLst>
                                            <p:cond delay="0"/>
                                          </p:stCondLst>
                                        </p:cTn>
                                        <p:tgtEl>
                                          <p:spTgt spid="3"/>
                                        </p:tgtEl>
                                        <p:attrNameLst>
                                          <p:attrName>style.visibility</p:attrName>
                                        </p:attrNameLst>
                                      </p:cBhvr>
                                      <p:to>
                                        <p:strVal val="visible"/>
                                      </p:to>
                                    </p:set>
                                    <p:animEffect transition="in" filter="strips(downRight)">
                                      <p:cBhvr>
                                        <p:cTn id="87" dur="500"/>
                                        <p:tgtEl>
                                          <p:spTgt spid="3"/>
                                        </p:tgtEl>
                                      </p:cBhvr>
                                    </p:animEffect>
                                  </p:childTnLst>
                                </p:cTn>
                              </p:par>
                            </p:childTnLst>
                          </p:cTn>
                        </p:par>
                        <p:par>
                          <p:cTn id="88" fill="hold">
                            <p:stCondLst>
                              <p:cond delay="9750"/>
                            </p:stCondLst>
                            <p:childTnLst>
                              <p:par>
                                <p:cTn id="89" presetID="18" presetClass="entr" presetSubtype="6" fill="hold" nodeType="afterEffect">
                                  <p:stCondLst>
                                    <p:cond delay="0"/>
                                  </p:stCondLst>
                                  <p:childTnLst>
                                    <p:set>
                                      <p:cBhvr>
                                        <p:cTn id="90" dur="1" fill="hold">
                                          <p:stCondLst>
                                            <p:cond delay="0"/>
                                          </p:stCondLst>
                                        </p:cTn>
                                        <p:tgtEl>
                                          <p:spTgt spid="5"/>
                                        </p:tgtEl>
                                        <p:attrNameLst>
                                          <p:attrName>style.visibility</p:attrName>
                                        </p:attrNameLst>
                                      </p:cBhvr>
                                      <p:to>
                                        <p:strVal val="visible"/>
                                      </p:to>
                                    </p:set>
                                    <p:animEffect transition="in" filter="strips(downRight)">
                                      <p:cBhvr>
                                        <p:cTn id="91" dur="500"/>
                                        <p:tgtEl>
                                          <p:spTgt spid="5"/>
                                        </p:tgtEl>
                                      </p:cBhvr>
                                    </p:animEffect>
                                  </p:childTnLst>
                                </p:cTn>
                              </p:par>
                            </p:childTnLst>
                          </p:cTn>
                        </p:par>
                        <p:par>
                          <p:cTn id="92" fill="hold">
                            <p:stCondLst>
                              <p:cond delay="10250"/>
                            </p:stCondLst>
                            <p:childTnLst>
                              <p:par>
                                <p:cTn id="93" presetID="18" presetClass="entr" presetSubtype="6" fill="hold" nodeType="afterEffect">
                                  <p:stCondLst>
                                    <p:cond delay="0"/>
                                  </p:stCondLst>
                                  <p:childTnLst>
                                    <p:set>
                                      <p:cBhvr>
                                        <p:cTn id="94" dur="1" fill="hold">
                                          <p:stCondLst>
                                            <p:cond delay="0"/>
                                          </p:stCondLst>
                                        </p:cTn>
                                        <p:tgtEl>
                                          <p:spTgt spid="8"/>
                                        </p:tgtEl>
                                        <p:attrNameLst>
                                          <p:attrName>style.visibility</p:attrName>
                                        </p:attrNameLst>
                                      </p:cBhvr>
                                      <p:to>
                                        <p:strVal val="visible"/>
                                      </p:to>
                                    </p:set>
                                    <p:animEffect transition="in" filter="strips(downRight)">
                                      <p:cBhvr>
                                        <p:cTn id="95" dur="500"/>
                                        <p:tgtEl>
                                          <p:spTgt spid="8"/>
                                        </p:tgtEl>
                                      </p:cBhvr>
                                    </p:animEffect>
                                  </p:childTnLst>
                                </p:cTn>
                              </p:par>
                            </p:childTnLst>
                          </p:cTn>
                        </p:par>
                        <p:par>
                          <p:cTn id="96" fill="hold">
                            <p:stCondLst>
                              <p:cond delay="10750"/>
                            </p:stCondLst>
                            <p:childTnLst>
                              <p:par>
                                <p:cTn id="97" presetID="18" presetClass="entr" presetSubtype="6" fill="hold" nodeType="afterEffect">
                                  <p:stCondLst>
                                    <p:cond delay="0"/>
                                  </p:stCondLst>
                                  <p:childTnLst>
                                    <p:set>
                                      <p:cBhvr>
                                        <p:cTn id="98" dur="1" fill="hold">
                                          <p:stCondLst>
                                            <p:cond delay="0"/>
                                          </p:stCondLst>
                                        </p:cTn>
                                        <p:tgtEl>
                                          <p:spTgt spid="10"/>
                                        </p:tgtEl>
                                        <p:attrNameLst>
                                          <p:attrName>style.visibility</p:attrName>
                                        </p:attrNameLst>
                                      </p:cBhvr>
                                      <p:to>
                                        <p:strVal val="visible"/>
                                      </p:to>
                                    </p:set>
                                    <p:animEffect transition="in" filter="strips(downRight)">
                                      <p:cBhvr>
                                        <p:cTn id="99" dur="500"/>
                                        <p:tgtEl>
                                          <p:spTgt spid="10"/>
                                        </p:tgtEl>
                                      </p:cBhvr>
                                    </p:animEffect>
                                  </p:childTnLst>
                                </p:cTn>
                              </p:par>
                            </p:childTnLst>
                          </p:cTn>
                        </p:par>
                        <p:par>
                          <p:cTn id="100" fill="hold">
                            <p:stCondLst>
                              <p:cond delay="11250"/>
                            </p:stCondLst>
                            <p:childTnLst>
                              <p:par>
                                <p:cTn id="101" presetID="22" presetClass="entr" presetSubtype="1" fill="hold" grpId="0" nodeType="afterEffect">
                                  <p:stCondLst>
                                    <p:cond delay="0"/>
                                  </p:stCondLst>
                                  <p:childTnLst>
                                    <p:set>
                                      <p:cBhvr>
                                        <p:cTn id="102" dur="1" fill="hold">
                                          <p:stCondLst>
                                            <p:cond delay="0"/>
                                          </p:stCondLst>
                                        </p:cTn>
                                        <p:tgtEl>
                                          <p:spTgt spid="127"/>
                                        </p:tgtEl>
                                        <p:attrNameLst>
                                          <p:attrName>style.visibility</p:attrName>
                                        </p:attrNameLst>
                                      </p:cBhvr>
                                      <p:to>
                                        <p:strVal val="visible"/>
                                      </p:to>
                                    </p:set>
                                    <p:animEffect transition="in" filter="wipe(up)">
                                      <p:cBhvr>
                                        <p:cTn id="103" dur="1000"/>
                                        <p:tgtEl>
                                          <p:spTgt spid="1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7" grpId="0"/>
      <p:bldP spid="134" grpId="0" build="p"/>
      <p:bldP spid="135" grpId="0" build="p"/>
      <p:bldP spid="137" grpId="0" build="p"/>
      <p:bldP spid="138" grpId="0"/>
      <p:bldP spid="139" grpId="0" animBg="1"/>
      <p:bldP spid="140" grpId="0"/>
      <p:bldP spid="141" grpId="0" animBg="1"/>
      <p:bldP spid="142" grpId="0"/>
      <p:bldP spid="143" grpId="0" animBg="1"/>
      <p:bldP spid="144" grpId="0"/>
      <p:bldP spid="14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Rectangle 2"/>
          <p:cNvSpPr/>
          <p:nvPr/>
        </p:nvSpPr>
        <p:spPr>
          <a:xfrm>
            <a:off x="9753600" y="1622168"/>
            <a:ext cx="2438400" cy="23368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 name="Rectangle 4"/>
          <p:cNvSpPr/>
          <p:nvPr/>
        </p:nvSpPr>
        <p:spPr>
          <a:xfrm>
            <a:off x="9753600" y="39589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rPr>
                <a:t>Your Subtitle</a:t>
              </a:r>
            </a:p>
          </p:txBody>
        </p:sp>
      </p:grpSp>
      <p:sp>
        <p:nvSpPr>
          <p:cNvPr id="2" name="Rectangle 1"/>
          <p:cNvSpPr/>
          <p:nvPr/>
        </p:nvSpPr>
        <p:spPr>
          <a:xfrm>
            <a:off x="2438400" y="1623734"/>
            <a:ext cx="7315200" cy="4673600"/>
          </a:xfrm>
          <a:prstGeom prst="rect">
            <a:avLst/>
          </a:prstGeom>
          <a:blipFill>
            <a:blip r:embed="rId7"/>
            <a:stretch>
              <a:fillRect/>
            </a:stretch>
          </a:blip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Round Single Corner Rectangle 15"/>
          <p:cNvSpPr/>
          <p:nvPr/>
        </p:nvSpPr>
        <p:spPr>
          <a:xfrm>
            <a:off x="2438400" y="5611361"/>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7" name="Text Placeholder 3"/>
          <p:cNvSpPr txBox="1">
            <a:spLocks/>
          </p:cNvSpPr>
          <p:nvPr/>
        </p:nvSpPr>
        <p:spPr>
          <a:xfrm>
            <a:off x="3056128" y="5824737"/>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8" name="Freeform 45"/>
          <p:cNvSpPr>
            <a:spLocks noChangeAspect="1" noEditPoints="1"/>
          </p:cNvSpPr>
          <p:nvPr/>
        </p:nvSpPr>
        <p:spPr bwMode="auto">
          <a:xfrm>
            <a:off x="2564384" y="5778960"/>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44546B"/>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Round Single Corner Rectangle 18"/>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0"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ound Single Corner Rectangle 21"/>
          <p:cNvSpPr/>
          <p:nvPr/>
        </p:nvSpPr>
        <p:spPr>
          <a:xfrm>
            <a:off x="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3" name="Text Placeholder 3"/>
          <p:cNvSpPr txBox="1">
            <a:spLocks/>
          </p:cNvSpPr>
          <p:nvPr/>
        </p:nvSpPr>
        <p:spPr>
          <a:xfrm>
            <a:off x="5175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219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ound Single Corner Rectangle 24"/>
          <p:cNvSpPr/>
          <p:nvPr/>
        </p:nvSpPr>
        <p:spPr>
          <a:xfrm>
            <a:off x="9753600" y="3564874"/>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a:solidFill>
                  <a:schemeClr val="bg1"/>
                </a:solidFill>
              </a:rPr>
              <a:t> </a:t>
            </a:r>
            <a:endParaRPr lang="en-US" sz="2400" dirty="0">
              <a:solidFill>
                <a:schemeClr val="bg1"/>
              </a:solidFill>
            </a:endParaRPr>
          </a:p>
        </p:txBody>
      </p:sp>
      <p:sp>
        <p:nvSpPr>
          <p:cNvPr id="26" name="Text Placeholder 3"/>
          <p:cNvSpPr txBox="1">
            <a:spLocks/>
          </p:cNvSpPr>
          <p:nvPr/>
        </p:nvSpPr>
        <p:spPr>
          <a:xfrm>
            <a:off x="10271111" y="3635020"/>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9875586" y="3610030"/>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 name="Round Single Corner Rectangle 27"/>
          <p:cNvSpPr/>
          <p:nvPr/>
        </p:nvSpPr>
        <p:spPr>
          <a:xfrm>
            <a:off x="9753600" y="5899436"/>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9" name="Text Placeholder 3"/>
          <p:cNvSpPr txBox="1">
            <a:spLocks/>
          </p:cNvSpPr>
          <p:nvPr/>
        </p:nvSpPr>
        <p:spPr>
          <a:xfrm>
            <a:off x="10271111" y="5980871"/>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30" name="Freeform 45"/>
          <p:cNvSpPr>
            <a:spLocks noChangeAspect="1" noEditPoints="1"/>
          </p:cNvSpPr>
          <p:nvPr/>
        </p:nvSpPr>
        <p:spPr bwMode="auto">
          <a:xfrm>
            <a:off x="9875586" y="5955881"/>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1456482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500" fill="hold"/>
                                        <p:tgtEl>
                                          <p:spTgt spid="19"/>
                                        </p:tgtEl>
                                        <p:attrNameLst>
                                          <p:attrName>ppt_x</p:attrName>
                                        </p:attrNameLst>
                                      </p:cBhvr>
                                      <p:tavLst>
                                        <p:tav tm="0">
                                          <p:val>
                                            <p:strVal val="0-#ppt_w/2"/>
                                          </p:val>
                                        </p:tav>
                                        <p:tav tm="100000">
                                          <p:val>
                                            <p:strVal val="#ppt_x"/>
                                          </p:val>
                                        </p:tav>
                                      </p:tavLst>
                                    </p:anim>
                                    <p:anim calcmode="lin" valueType="num">
                                      <p:cBhvr additive="base">
                                        <p:cTn id="18" dur="500" fill="hold"/>
                                        <p:tgtEl>
                                          <p:spTgt spid="19"/>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1+#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25"/>
                                        </p:tgtEl>
                                        <p:attrNameLst>
                                          <p:attrName>style.visibility</p:attrName>
                                        </p:attrNameLst>
                                      </p:cBhvr>
                                      <p:to>
                                        <p:strVal val="visible"/>
                                      </p:to>
                                    </p:set>
                                    <p:anim calcmode="lin" valueType="num">
                                      <p:cBhvr additive="base">
                                        <p:cTn id="59" dur="500" fill="hold"/>
                                        <p:tgtEl>
                                          <p:spTgt spid="25"/>
                                        </p:tgtEl>
                                        <p:attrNameLst>
                                          <p:attrName>ppt_x</p:attrName>
                                        </p:attrNameLst>
                                      </p:cBhvr>
                                      <p:tavLst>
                                        <p:tav tm="0">
                                          <p:val>
                                            <p:strVal val="0-#ppt_w/2"/>
                                          </p:val>
                                        </p:tav>
                                        <p:tav tm="100000">
                                          <p:val>
                                            <p:strVal val="#ppt_x"/>
                                          </p:val>
                                        </p:tav>
                                      </p:tavLst>
                                    </p:anim>
                                    <p:anim calcmode="lin" valueType="num">
                                      <p:cBhvr additive="base">
                                        <p:cTn id="60" dur="500" fill="hold"/>
                                        <p:tgtEl>
                                          <p:spTgt spid="25"/>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528"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 calcmode="lin" valueType="num">
                                      <p:cBhvr>
                                        <p:cTn id="64" dur="500" fill="hold"/>
                                        <p:tgtEl>
                                          <p:spTgt spid="27"/>
                                        </p:tgtEl>
                                        <p:attrNameLst>
                                          <p:attrName>ppt_w</p:attrName>
                                        </p:attrNameLst>
                                      </p:cBhvr>
                                      <p:tavLst>
                                        <p:tav tm="0">
                                          <p:val>
                                            <p:fltVal val="0"/>
                                          </p:val>
                                        </p:tav>
                                        <p:tav tm="100000">
                                          <p:val>
                                            <p:strVal val="#ppt_w"/>
                                          </p:val>
                                        </p:tav>
                                      </p:tavLst>
                                    </p:anim>
                                    <p:anim calcmode="lin" valueType="num">
                                      <p:cBhvr>
                                        <p:cTn id="65" dur="500" fill="hold"/>
                                        <p:tgtEl>
                                          <p:spTgt spid="27"/>
                                        </p:tgtEl>
                                        <p:attrNameLst>
                                          <p:attrName>ppt_h</p:attrName>
                                        </p:attrNameLst>
                                      </p:cBhvr>
                                      <p:tavLst>
                                        <p:tav tm="0">
                                          <p:val>
                                            <p:fltVal val="0"/>
                                          </p:val>
                                        </p:tav>
                                        <p:tav tm="100000">
                                          <p:val>
                                            <p:strVal val="#ppt_h"/>
                                          </p:val>
                                        </p:tav>
                                      </p:tavLst>
                                    </p:anim>
                                    <p:animEffect transition="in" filter="fade">
                                      <p:cBhvr>
                                        <p:cTn id="66" dur="500"/>
                                        <p:tgtEl>
                                          <p:spTgt spid="27"/>
                                        </p:tgtEl>
                                      </p:cBhvr>
                                    </p:animEffect>
                                    <p:anim calcmode="lin" valueType="num">
                                      <p:cBhvr>
                                        <p:cTn id="67" dur="500" fill="hold"/>
                                        <p:tgtEl>
                                          <p:spTgt spid="27"/>
                                        </p:tgtEl>
                                        <p:attrNameLst>
                                          <p:attrName>ppt_x</p:attrName>
                                        </p:attrNameLst>
                                      </p:cBhvr>
                                      <p:tavLst>
                                        <p:tav tm="0">
                                          <p:val>
                                            <p:fltVal val="0.5"/>
                                          </p:val>
                                        </p:tav>
                                        <p:tav tm="100000">
                                          <p:val>
                                            <p:strVal val="#ppt_x"/>
                                          </p:val>
                                        </p:tav>
                                      </p:tavLst>
                                    </p:anim>
                                    <p:anim calcmode="lin" valueType="num">
                                      <p:cBhvr>
                                        <p:cTn id="68" dur="500" fill="hold"/>
                                        <p:tgtEl>
                                          <p:spTgt spid="27"/>
                                        </p:tgtEl>
                                        <p:attrNameLst>
                                          <p:attrName>ppt_y</p:attrName>
                                        </p:attrNameLst>
                                      </p:cBhvr>
                                      <p:tavLst>
                                        <p:tav tm="0">
                                          <p:val>
                                            <p:fltVal val="0.5"/>
                                          </p:val>
                                        </p:tav>
                                        <p:tav tm="100000">
                                          <p:val>
                                            <p:strVal val="#ppt_y"/>
                                          </p:val>
                                        </p:tav>
                                      </p:tavLst>
                                    </p:anim>
                                  </p:childTnLst>
                                </p:cTn>
                              </p:par>
                              <p:par>
                                <p:cTn id="69" presetID="2" presetClass="entr" presetSubtype="2" accel="50000" decel="50000"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 calcmode="lin" valueType="num">
                                      <p:cBhvr additive="base">
                                        <p:cTn id="71" dur="500" fill="hold"/>
                                        <p:tgtEl>
                                          <p:spTgt spid="26"/>
                                        </p:tgtEl>
                                        <p:attrNameLst>
                                          <p:attrName>ppt_x</p:attrName>
                                        </p:attrNameLst>
                                      </p:cBhvr>
                                      <p:tavLst>
                                        <p:tav tm="0">
                                          <p:val>
                                            <p:strVal val="1+#ppt_w/2"/>
                                          </p:val>
                                        </p:tav>
                                        <p:tav tm="100000">
                                          <p:val>
                                            <p:strVal val="#ppt_x"/>
                                          </p:val>
                                        </p:tav>
                                      </p:tavLst>
                                    </p:anim>
                                    <p:anim calcmode="lin" valueType="num">
                                      <p:cBhvr additive="base">
                                        <p:cTn id="72" dur="500" fill="hold"/>
                                        <p:tgtEl>
                                          <p:spTgt spid="26"/>
                                        </p:tgtEl>
                                        <p:attrNameLst>
                                          <p:attrName>ppt_y</p:attrName>
                                        </p:attrNameLst>
                                      </p:cBhvr>
                                      <p:tavLst>
                                        <p:tav tm="0">
                                          <p:val>
                                            <p:strVal val="#ppt_y"/>
                                          </p:val>
                                        </p:tav>
                                        <p:tav tm="100000">
                                          <p:val>
                                            <p:strVal val="#ppt_y"/>
                                          </p:val>
                                        </p:tav>
                                      </p:tavLst>
                                    </p:anim>
                                  </p:childTnLst>
                                </p:cTn>
                              </p:par>
                            </p:childTnLst>
                          </p:cTn>
                        </p:par>
                        <p:par>
                          <p:cTn id="73" fill="hold">
                            <p:stCondLst>
                              <p:cond delay="5250"/>
                            </p:stCondLst>
                            <p:childTnLst>
                              <p:par>
                                <p:cTn id="74" presetID="53" presetClass="entr" presetSubtype="16" fill="hold" grpId="0" nodeType="afterEffect">
                                  <p:stCondLst>
                                    <p:cond delay="0"/>
                                  </p:stCondLst>
                                  <p:childTnLst>
                                    <p:set>
                                      <p:cBhvr>
                                        <p:cTn id="75" dur="1" fill="hold">
                                          <p:stCondLst>
                                            <p:cond delay="0"/>
                                          </p:stCondLst>
                                        </p:cTn>
                                        <p:tgtEl>
                                          <p:spTgt spid="5"/>
                                        </p:tgtEl>
                                        <p:attrNameLst>
                                          <p:attrName>style.visibility</p:attrName>
                                        </p:attrNameLst>
                                      </p:cBhvr>
                                      <p:to>
                                        <p:strVal val="visible"/>
                                      </p:to>
                                    </p:set>
                                    <p:anim calcmode="lin" valueType="num">
                                      <p:cBhvr>
                                        <p:cTn id="76" dur="500" fill="hold"/>
                                        <p:tgtEl>
                                          <p:spTgt spid="5"/>
                                        </p:tgtEl>
                                        <p:attrNameLst>
                                          <p:attrName>ppt_w</p:attrName>
                                        </p:attrNameLst>
                                      </p:cBhvr>
                                      <p:tavLst>
                                        <p:tav tm="0">
                                          <p:val>
                                            <p:fltVal val="0"/>
                                          </p:val>
                                        </p:tav>
                                        <p:tav tm="100000">
                                          <p:val>
                                            <p:strVal val="#ppt_w"/>
                                          </p:val>
                                        </p:tav>
                                      </p:tavLst>
                                    </p:anim>
                                    <p:anim calcmode="lin" valueType="num">
                                      <p:cBhvr>
                                        <p:cTn id="77" dur="500" fill="hold"/>
                                        <p:tgtEl>
                                          <p:spTgt spid="5"/>
                                        </p:tgtEl>
                                        <p:attrNameLst>
                                          <p:attrName>ppt_h</p:attrName>
                                        </p:attrNameLst>
                                      </p:cBhvr>
                                      <p:tavLst>
                                        <p:tav tm="0">
                                          <p:val>
                                            <p:fltVal val="0"/>
                                          </p:val>
                                        </p:tav>
                                        <p:tav tm="100000">
                                          <p:val>
                                            <p:strVal val="#ppt_h"/>
                                          </p:val>
                                        </p:tav>
                                      </p:tavLst>
                                    </p:anim>
                                    <p:animEffect transition="in" filter="fade">
                                      <p:cBhvr>
                                        <p:cTn id="78" dur="500"/>
                                        <p:tgtEl>
                                          <p:spTgt spid="5"/>
                                        </p:tgtEl>
                                      </p:cBhvr>
                                    </p:animEffect>
                                  </p:childTnLst>
                                </p:cTn>
                              </p:par>
                            </p:childTnLst>
                          </p:cTn>
                        </p:par>
                        <p:par>
                          <p:cTn id="79" fill="hold">
                            <p:stCondLst>
                              <p:cond delay="5750"/>
                            </p:stCondLst>
                            <p:childTnLst>
                              <p:par>
                                <p:cTn id="80" presetID="2" presetClass="entr" presetSubtype="8" accel="50000" decel="50000" fill="hold" nodeType="afterEffect">
                                  <p:stCondLst>
                                    <p:cond delay="0"/>
                                  </p:stCondLst>
                                  <p:childTnLst>
                                    <p:set>
                                      <p:cBhvr>
                                        <p:cTn id="81" dur="1" fill="hold">
                                          <p:stCondLst>
                                            <p:cond delay="0"/>
                                          </p:stCondLst>
                                        </p:cTn>
                                        <p:tgtEl>
                                          <p:spTgt spid="28"/>
                                        </p:tgtEl>
                                        <p:attrNameLst>
                                          <p:attrName>style.visibility</p:attrName>
                                        </p:attrNameLst>
                                      </p:cBhvr>
                                      <p:to>
                                        <p:strVal val="visible"/>
                                      </p:to>
                                    </p:set>
                                    <p:anim calcmode="lin" valueType="num">
                                      <p:cBhvr additive="base">
                                        <p:cTn id="82" dur="500" fill="hold"/>
                                        <p:tgtEl>
                                          <p:spTgt spid="28"/>
                                        </p:tgtEl>
                                        <p:attrNameLst>
                                          <p:attrName>ppt_x</p:attrName>
                                        </p:attrNameLst>
                                      </p:cBhvr>
                                      <p:tavLst>
                                        <p:tav tm="0">
                                          <p:val>
                                            <p:strVal val="0-#ppt_w/2"/>
                                          </p:val>
                                        </p:tav>
                                        <p:tav tm="100000">
                                          <p:val>
                                            <p:strVal val="#ppt_x"/>
                                          </p:val>
                                        </p:tav>
                                      </p:tavLst>
                                    </p:anim>
                                    <p:anim calcmode="lin" valueType="num">
                                      <p:cBhvr additive="base">
                                        <p:cTn id="83" dur="500" fill="hold"/>
                                        <p:tgtEl>
                                          <p:spTgt spid="28"/>
                                        </p:tgtEl>
                                        <p:attrNameLst>
                                          <p:attrName>ppt_y</p:attrName>
                                        </p:attrNameLst>
                                      </p:cBhvr>
                                      <p:tavLst>
                                        <p:tav tm="0">
                                          <p:val>
                                            <p:strVal val="#ppt_y"/>
                                          </p:val>
                                        </p:tav>
                                        <p:tav tm="100000">
                                          <p:val>
                                            <p:strVal val="#ppt_y"/>
                                          </p:val>
                                        </p:tav>
                                      </p:tavLst>
                                    </p:anim>
                                  </p:childTnLst>
                                </p:cTn>
                              </p:par>
                            </p:childTnLst>
                          </p:cTn>
                        </p:par>
                        <p:par>
                          <p:cTn id="84" fill="hold">
                            <p:stCondLst>
                              <p:cond delay="6250"/>
                            </p:stCondLst>
                            <p:childTnLst>
                              <p:par>
                                <p:cTn id="85" presetID="53" presetClass="entr" presetSubtype="0"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childTnLst>
                                </p:cTn>
                              </p:par>
                              <p:par>
                                <p:cTn id="90" presetID="2" presetClass="entr" presetSubtype="2" accel="50000" decel="50000" fill="hold" grpId="0" nodeType="withEffect">
                                  <p:stCondLst>
                                    <p:cond delay="0"/>
                                  </p:stCondLst>
                                  <p:childTnLst>
                                    <p:set>
                                      <p:cBhvr>
                                        <p:cTn id="91" dur="1" fill="hold">
                                          <p:stCondLst>
                                            <p:cond delay="0"/>
                                          </p:stCondLst>
                                        </p:cTn>
                                        <p:tgtEl>
                                          <p:spTgt spid="29"/>
                                        </p:tgtEl>
                                        <p:attrNameLst>
                                          <p:attrName>style.visibility</p:attrName>
                                        </p:attrNameLst>
                                      </p:cBhvr>
                                      <p:to>
                                        <p:strVal val="visible"/>
                                      </p:to>
                                    </p:set>
                                    <p:anim calcmode="lin" valueType="num">
                                      <p:cBhvr additive="base">
                                        <p:cTn id="92" dur="500" fill="hold"/>
                                        <p:tgtEl>
                                          <p:spTgt spid="29"/>
                                        </p:tgtEl>
                                        <p:attrNameLst>
                                          <p:attrName>ppt_x</p:attrName>
                                        </p:attrNameLst>
                                      </p:cBhvr>
                                      <p:tavLst>
                                        <p:tav tm="0">
                                          <p:val>
                                            <p:strVal val="1+#ppt_w/2"/>
                                          </p:val>
                                        </p:tav>
                                        <p:tav tm="100000">
                                          <p:val>
                                            <p:strVal val="#ppt_x"/>
                                          </p:val>
                                        </p:tav>
                                      </p:tavLst>
                                    </p:anim>
                                    <p:anim calcmode="lin" valueType="num">
                                      <p:cBhvr additive="base">
                                        <p:cTn id="93" dur="500" fill="hold"/>
                                        <p:tgtEl>
                                          <p:spTgt spid="29"/>
                                        </p:tgtEl>
                                        <p:attrNameLst>
                                          <p:attrName>ppt_y</p:attrName>
                                        </p:attrNameLst>
                                      </p:cBhvr>
                                      <p:tavLst>
                                        <p:tav tm="0">
                                          <p:val>
                                            <p:strVal val="#ppt_y"/>
                                          </p:val>
                                        </p:tav>
                                        <p:tav tm="100000">
                                          <p:val>
                                            <p:strVal val="#ppt_y"/>
                                          </p:val>
                                        </p:tav>
                                      </p:tavLst>
                                    </p:anim>
                                  </p:childTnLst>
                                </p:cTn>
                              </p:par>
                            </p:childTnLst>
                          </p:cTn>
                        </p:par>
                        <p:par>
                          <p:cTn id="94" fill="hold">
                            <p:stCondLst>
                              <p:cond delay="6750"/>
                            </p:stCondLst>
                            <p:childTnLst>
                              <p:par>
                                <p:cTn id="95" presetID="53" presetClass="entr" presetSubtype="16" fill="hold" grpId="0" nodeType="afterEffect">
                                  <p:stCondLst>
                                    <p:cond delay="0"/>
                                  </p:stCondLst>
                                  <p:childTnLst>
                                    <p:set>
                                      <p:cBhvr>
                                        <p:cTn id="96" dur="1" fill="hold">
                                          <p:stCondLst>
                                            <p:cond delay="0"/>
                                          </p:stCondLst>
                                        </p:cTn>
                                        <p:tgtEl>
                                          <p:spTgt spid="2"/>
                                        </p:tgtEl>
                                        <p:attrNameLst>
                                          <p:attrName>style.visibility</p:attrName>
                                        </p:attrNameLst>
                                      </p:cBhvr>
                                      <p:to>
                                        <p:strVal val="visible"/>
                                      </p:to>
                                    </p:set>
                                    <p:anim calcmode="lin" valueType="num">
                                      <p:cBhvr>
                                        <p:cTn id="97" dur="500" fill="hold"/>
                                        <p:tgtEl>
                                          <p:spTgt spid="2"/>
                                        </p:tgtEl>
                                        <p:attrNameLst>
                                          <p:attrName>ppt_w</p:attrName>
                                        </p:attrNameLst>
                                      </p:cBhvr>
                                      <p:tavLst>
                                        <p:tav tm="0">
                                          <p:val>
                                            <p:fltVal val="0"/>
                                          </p:val>
                                        </p:tav>
                                        <p:tav tm="100000">
                                          <p:val>
                                            <p:strVal val="#ppt_w"/>
                                          </p:val>
                                        </p:tav>
                                      </p:tavLst>
                                    </p:anim>
                                    <p:anim calcmode="lin" valueType="num">
                                      <p:cBhvr>
                                        <p:cTn id="98" dur="500" fill="hold"/>
                                        <p:tgtEl>
                                          <p:spTgt spid="2"/>
                                        </p:tgtEl>
                                        <p:attrNameLst>
                                          <p:attrName>ppt_h</p:attrName>
                                        </p:attrNameLst>
                                      </p:cBhvr>
                                      <p:tavLst>
                                        <p:tav tm="0">
                                          <p:val>
                                            <p:fltVal val="0"/>
                                          </p:val>
                                        </p:tav>
                                        <p:tav tm="100000">
                                          <p:val>
                                            <p:strVal val="#ppt_h"/>
                                          </p:val>
                                        </p:tav>
                                      </p:tavLst>
                                    </p:anim>
                                    <p:animEffect transition="in" filter="fade">
                                      <p:cBhvr>
                                        <p:cTn id="99" dur="500"/>
                                        <p:tgtEl>
                                          <p:spTgt spid="2"/>
                                        </p:tgtEl>
                                      </p:cBhvr>
                                    </p:animEffect>
                                  </p:childTnLst>
                                </p:cTn>
                              </p:par>
                            </p:childTnLst>
                          </p:cTn>
                        </p:par>
                        <p:par>
                          <p:cTn id="100" fill="hold">
                            <p:stCondLst>
                              <p:cond delay="7250"/>
                            </p:stCondLst>
                            <p:childTnLst>
                              <p:par>
                                <p:cTn id="101" presetID="2" presetClass="entr" presetSubtype="8" accel="50000" decel="50000" fill="hold" nodeType="afterEffect">
                                  <p:stCondLst>
                                    <p:cond delay="0"/>
                                  </p:stCondLst>
                                  <p:childTnLst>
                                    <p:set>
                                      <p:cBhvr>
                                        <p:cTn id="102" dur="1" fill="hold">
                                          <p:stCondLst>
                                            <p:cond delay="0"/>
                                          </p:stCondLst>
                                        </p:cTn>
                                        <p:tgtEl>
                                          <p:spTgt spid="16"/>
                                        </p:tgtEl>
                                        <p:attrNameLst>
                                          <p:attrName>style.visibility</p:attrName>
                                        </p:attrNameLst>
                                      </p:cBhvr>
                                      <p:to>
                                        <p:strVal val="visible"/>
                                      </p:to>
                                    </p:set>
                                    <p:anim calcmode="lin" valueType="num">
                                      <p:cBhvr additive="base">
                                        <p:cTn id="103" dur="500" fill="hold"/>
                                        <p:tgtEl>
                                          <p:spTgt spid="16"/>
                                        </p:tgtEl>
                                        <p:attrNameLst>
                                          <p:attrName>ppt_x</p:attrName>
                                        </p:attrNameLst>
                                      </p:cBhvr>
                                      <p:tavLst>
                                        <p:tav tm="0">
                                          <p:val>
                                            <p:strVal val="0-#ppt_w/2"/>
                                          </p:val>
                                        </p:tav>
                                        <p:tav tm="100000">
                                          <p:val>
                                            <p:strVal val="#ppt_x"/>
                                          </p:val>
                                        </p:tav>
                                      </p:tavLst>
                                    </p:anim>
                                    <p:anim calcmode="lin" valueType="num">
                                      <p:cBhvr additive="base">
                                        <p:cTn id="104" dur="500" fill="hold"/>
                                        <p:tgtEl>
                                          <p:spTgt spid="16"/>
                                        </p:tgtEl>
                                        <p:attrNameLst>
                                          <p:attrName>ppt_y</p:attrName>
                                        </p:attrNameLst>
                                      </p:cBhvr>
                                      <p:tavLst>
                                        <p:tav tm="0">
                                          <p:val>
                                            <p:strVal val="#ppt_y"/>
                                          </p:val>
                                        </p:tav>
                                        <p:tav tm="100000">
                                          <p:val>
                                            <p:strVal val="#ppt_y"/>
                                          </p:val>
                                        </p:tav>
                                      </p:tavLst>
                                    </p:anim>
                                  </p:childTnLst>
                                </p:cTn>
                              </p:par>
                            </p:childTnLst>
                          </p:cTn>
                        </p:par>
                        <p:par>
                          <p:cTn id="105" fill="hold">
                            <p:stCondLst>
                              <p:cond delay="7750"/>
                            </p:stCondLst>
                            <p:childTnLst>
                              <p:par>
                                <p:cTn id="106" presetID="53" presetClass="entr" presetSubtype="0" fill="hold" grpId="0" nodeType="after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p:cTn id="108" dur="500" fill="hold"/>
                                        <p:tgtEl>
                                          <p:spTgt spid="18"/>
                                        </p:tgtEl>
                                        <p:attrNameLst>
                                          <p:attrName>ppt_w</p:attrName>
                                        </p:attrNameLst>
                                      </p:cBhvr>
                                      <p:tavLst>
                                        <p:tav tm="0">
                                          <p:val>
                                            <p:fltVal val="0"/>
                                          </p:val>
                                        </p:tav>
                                        <p:tav tm="100000">
                                          <p:val>
                                            <p:strVal val="#ppt_w"/>
                                          </p:val>
                                        </p:tav>
                                      </p:tavLst>
                                    </p:anim>
                                    <p:anim calcmode="lin" valueType="num">
                                      <p:cBhvr>
                                        <p:cTn id="109" dur="500" fill="hold"/>
                                        <p:tgtEl>
                                          <p:spTgt spid="18"/>
                                        </p:tgtEl>
                                        <p:attrNameLst>
                                          <p:attrName>ppt_h</p:attrName>
                                        </p:attrNameLst>
                                      </p:cBhvr>
                                      <p:tavLst>
                                        <p:tav tm="0">
                                          <p:val>
                                            <p:fltVal val="0"/>
                                          </p:val>
                                        </p:tav>
                                        <p:tav tm="100000">
                                          <p:val>
                                            <p:strVal val="#ppt_h"/>
                                          </p:val>
                                        </p:tav>
                                      </p:tavLst>
                                    </p:anim>
                                    <p:animEffect transition="in" filter="fade">
                                      <p:cBhvr>
                                        <p:cTn id="110" dur="500"/>
                                        <p:tgtEl>
                                          <p:spTgt spid="18"/>
                                        </p:tgtEl>
                                      </p:cBhvr>
                                    </p:animEffect>
                                  </p:childTnLst>
                                </p:cTn>
                              </p:par>
                              <p:par>
                                <p:cTn id="111" presetID="2" presetClass="entr" presetSubtype="2" accel="50000" decel="50000" fill="hold" grpId="0" nodeType="withEffect">
                                  <p:stCondLst>
                                    <p:cond delay="0"/>
                                  </p:stCondLst>
                                  <p:childTnLst>
                                    <p:set>
                                      <p:cBhvr>
                                        <p:cTn id="112" dur="1" fill="hold">
                                          <p:stCondLst>
                                            <p:cond delay="0"/>
                                          </p:stCondLst>
                                        </p:cTn>
                                        <p:tgtEl>
                                          <p:spTgt spid="17"/>
                                        </p:tgtEl>
                                        <p:attrNameLst>
                                          <p:attrName>style.visibility</p:attrName>
                                        </p:attrNameLst>
                                      </p:cBhvr>
                                      <p:to>
                                        <p:strVal val="visible"/>
                                      </p:to>
                                    </p:set>
                                    <p:anim calcmode="lin" valueType="num">
                                      <p:cBhvr additive="base">
                                        <p:cTn id="113" dur="500" fill="hold"/>
                                        <p:tgtEl>
                                          <p:spTgt spid="17"/>
                                        </p:tgtEl>
                                        <p:attrNameLst>
                                          <p:attrName>ppt_x</p:attrName>
                                        </p:attrNameLst>
                                      </p:cBhvr>
                                      <p:tavLst>
                                        <p:tav tm="0">
                                          <p:val>
                                            <p:strVal val="1+#ppt_w/2"/>
                                          </p:val>
                                        </p:tav>
                                        <p:tav tm="100000">
                                          <p:val>
                                            <p:strVal val="#ppt_x"/>
                                          </p:val>
                                        </p:tav>
                                      </p:tavLst>
                                    </p:anim>
                                    <p:anim calcmode="lin" valueType="num">
                                      <p:cBhvr additive="base">
                                        <p:cTn id="114" dur="500" fill="hold"/>
                                        <p:tgtEl>
                                          <p:spTgt spid="1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animBg="1"/>
      <p:bldP spid="2" grpId="0" animBg="1"/>
      <p:bldP spid="17" grpId="0"/>
      <p:bldP spid="18" grpId="0" animBg="1"/>
      <p:bldP spid="20" grpId="0"/>
      <p:bldP spid="21" grpId="0" animBg="1"/>
      <p:bldP spid="23" grpId="0"/>
      <p:bldP spid="24" grpId="0" animBg="1"/>
      <p:bldP spid="26" grpId="0"/>
      <p:bldP spid="27" grpId="0" animBg="1"/>
      <p:bldP spid="29" grpId="0"/>
      <p:bldP spid="30"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0" name="Freeform 49"/>
          <p:cNvSpPr/>
          <p:nvPr/>
        </p:nvSpPr>
        <p:spPr>
          <a:xfrm rot="5400000" flipH="1">
            <a:off x="8099143"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5C9AD3"/>
            </a:solidFill>
            <a:headEnd type="none" w="med" len="med"/>
            <a:tailEnd type="triangle" w="med" len="med"/>
          </a:ln>
          <a:effectLst>
            <a:outerShdw blurRad="50800" dist="38100" dir="13500000" algn="b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51" name="Freeform 50"/>
          <p:cNvSpPr/>
          <p:nvPr/>
        </p:nvSpPr>
        <p:spPr>
          <a:xfrm rot="16200000" flipH="1" flipV="1">
            <a:off x="8161937"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44546B"/>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9" name="Freeform 48"/>
          <p:cNvSpPr/>
          <p:nvPr/>
        </p:nvSpPr>
        <p:spPr>
          <a:xfrm rot="16200000">
            <a:off x="3476358" y="4266833"/>
            <a:ext cx="570767" cy="723900"/>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939393"/>
            </a:solidFill>
            <a:headEnd type="none" w="med" len="med"/>
            <a:tailEnd type="triangle" w="med" len="med"/>
          </a:ln>
          <a:effectLst>
            <a:outerShdw blurRad="50800" dist="38100" dir="18900000" algn="b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0" name="Freeform 39"/>
          <p:cNvSpPr/>
          <p:nvPr/>
        </p:nvSpPr>
        <p:spPr>
          <a:xfrm rot="5400000" flipV="1">
            <a:off x="3438231" y="3063647"/>
            <a:ext cx="546100" cy="692615"/>
          </a:xfrm>
          <a:custGeom>
            <a:avLst/>
            <a:gdLst>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43434 w 433959"/>
              <a:gd name="connsiteY0" fmla="*/ 495300 h 495300"/>
              <a:gd name="connsiteX1" fmla="*/ 433959 w 433959"/>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 name="connsiteX0" fmla="*/ 0 w 390525"/>
              <a:gd name="connsiteY0" fmla="*/ 495300 h 495300"/>
              <a:gd name="connsiteX1" fmla="*/ 390525 w 390525"/>
              <a:gd name="connsiteY1" fmla="*/ 0 h 495300"/>
            </a:gdLst>
            <a:ahLst/>
            <a:cxnLst>
              <a:cxn ang="0">
                <a:pos x="connsiteX0" y="connsiteY0"/>
              </a:cxn>
              <a:cxn ang="0">
                <a:pos x="connsiteX1" y="connsiteY1"/>
              </a:cxn>
            </a:cxnLst>
            <a:rect l="l" t="t" r="r" b="b"/>
            <a:pathLst>
              <a:path w="390525" h="495300">
                <a:moveTo>
                  <a:pt x="0" y="495300"/>
                </a:moveTo>
                <a:cubicBezTo>
                  <a:pt x="114152" y="271783"/>
                  <a:pt x="213773" y="98349"/>
                  <a:pt x="390525" y="0"/>
                </a:cubicBezTo>
              </a:path>
            </a:pathLst>
          </a:custGeom>
          <a:ln w="76200">
            <a:solidFill>
              <a:srgbClr val="BFBFBF"/>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8" name="Freeform 7"/>
          <p:cNvSpPr/>
          <p:nvPr/>
        </p:nvSpPr>
        <p:spPr>
          <a:xfrm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FE4A1E"/>
            </a:solidFill>
            <a:headEnd type="triangle" w="med" len="med"/>
            <a:tailEnd type="none" w="med" len="med"/>
          </a:ln>
          <a:effectLst>
            <a:outerShdw blurRad="50800" dist="38100" dir="8100000" algn="t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39" name="Freeform 38"/>
          <p:cNvSpPr/>
          <p:nvPr/>
        </p:nvSpPr>
        <p:spPr>
          <a:xfrm flipH="1" flipV="1">
            <a:off x="4803074" y="3157620"/>
            <a:ext cx="2546417" cy="1636981"/>
          </a:xfrm>
          <a:custGeom>
            <a:avLst/>
            <a:gdLst>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 name="connsiteX0" fmla="*/ 1751798 w 1751798"/>
              <a:gd name="connsiteY0" fmla="*/ 0 h 1126155"/>
              <a:gd name="connsiteX1" fmla="*/ 0 w 1751798"/>
              <a:gd name="connsiteY1" fmla="*/ 1126155 h 1126155"/>
            </a:gdLst>
            <a:ahLst/>
            <a:cxnLst>
              <a:cxn ang="0">
                <a:pos x="connsiteX0" y="connsiteY0"/>
              </a:cxn>
              <a:cxn ang="0">
                <a:pos x="connsiteX1" y="connsiteY1"/>
              </a:cxn>
            </a:cxnLst>
            <a:rect l="l" t="t" r="r" b="b"/>
            <a:pathLst>
              <a:path w="1751798" h="1126155">
                <a:moveTo>
                  <a:pt x="1751798" y="0"/>
                </a:moveTo>
                <a:cubicBezTo>
                  <a:pt x="953703" y="63968"/>
                  <a:pt x="739541" y="1088256"/>
                  <a:pt x="0" y="1126155"/>
                </a:cubicBezTo>
              </a:path>
            </a:pathLst>
          </a:custGeom>
          <a:ln w="76200">
            <a:solidFill>
              <a:srgbClr val="7A7A7A"/>
            </a:solidFill>
            <a:headEnd type="triangle" w="med" len="med"/>
            <a:tailEnd type="none" w="med" len="med"/>
          </a:ln>
          <a:effectLst>
            <a:outerShdw blurRad="50800" dist="38100" dir="2700000" algn="tl"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47" name="TextBox 46">
            <a:extLst>
              <a:ext uri="{FF2B5EF4-FFF2-40B4-BE49-F238E27FC236}">
                <a16:creationId xmlns:a16="http://schemas.microsoft.com/office/drawing/2014/main" id="{404665A4-CFAB-46EB-B6C3-3E2AE784E9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93C6B33F-A81C-4C24-BCE9-DF26C3E78F65}"/>
              </a:ext>
            </a:extLst>
          </p:cNvPr>
          <p:cNvSpPr txBox="1"/>
          <p:nvPr/>
        </p:nvSpPr>
        <p:spPr>
          <a:xfrm>
            <a:off x="1157936" y="1801019"/>
            <a:ext cx="3286206" cy="1292662"/>
          </a:xfrm>
          <a:prstGeom prst="rect">
            <a:avLst/>
          </a:prstGeom>
          <a:noFill/>
        </p:spPr>
        <p:txBody>
          <a:bodyPr wrap="square" rtlCol="0">
            <a:spAutoFit/>
          </a:bodyPr>
          <a:lstStyle/>
          <a:p>
            <a:pPr algn="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52" name="Group 51">
            <a:extLst>
              <a:ext uri="{FF2B5EF4-FFF2-40B4-BE49-F238E27FC236}">
                <a16:creationId xmlns:a16="http://schemas.microsoft.com/office/drawing/2014/main" id="{7728EB5C-2A6C-4804-9D9A-BEA1F3B02144}"/>
              </a:ext>
            </a:extLst>
          </p:cNvPr>
          <p:cNvGrpSpPr/>
          <p:nvPr/>
        </p:nvGrpSpPr>
        <p:grpSpPr>
          <a:xfrm>
            <a:off x="4191523" y="2833175"/>
            <a:ext cx="625361" cy="607457"/>
            <a:chOff x="630683" y="3383511"/>
            <a:chExt cx="469021" cy="455593"/>
          </a:xfrm>
        </p:grpSpPr>
        <p:sp>
          <p:nvSpPr>
            <p:cNvPr id="53" name="Oval 52">
              <a:extLst>
                <a:ext uri="{FF2B5EF4-FFF2-40B4-BE49-F238E27FC236}">
                  <a16:creationId xmlns:a16="http://schemas.microsoft.com/office/drawing/2014/main" id="{2A9838BF-D4FB-4696-AD67-B45138B21074}"/>
                </a:ext>
              </a:extLst>
            </p:cNvPr>
            <p:cNvSpPr>
              <a:spLocks noChangeAspect="1"/>
            </p:cNvSpPr>
            <p:nvPr/>
          </p:nvSpPr>
          <p:spPr>
            <a:xfrm>
              <a:off x="630683" y="3383511"/>
              <a:ext cx="469021" cy="455593"/>
            </a:xfrm>
            <a:prstGeom prst="ellipse">
              <a:avLst/>
            </a:prstGeom>
            <a:solidFill>
              <a:srgbClr val="FE4A1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8" name="Freeform 117">
              <a:extLst>
                <a:ext uri="{FF2B5EF4-FFF2-40B4-BE49-F238E27FC236}">
                  <a16:creationId xmlns:a16="http://schemas.microsoft.com/office/drawing/2014/main" id="{5114C414-5A87-4297-8606-5C811CE4AF5E}"/>
                </a:ext>
              </a:extLst>
            </p:cNvPr>
            <p:cNvSpPr>
              <a:spLocks/>
            </p:cNvSpPr>
            <p:nvPr/>
          </p:nvSpPr>
          <p:spPr bwMode="auto">
            <a:xfrm>
              <a:off x="730012" y="3476126"/>
              <a:ext cx="270363" cy="270363"/>
            </a:xfrm>
            <a:custGeom>
              <a:avLst/>
              <a:gdLst/>
              <a:ahLst/>
              <a:cxnLst>
                <a:cxn ang="0">
                  <a:pos x="56" y="51"/>
                </a:cxn>
                <a:cxn ang="0">
                  <a:pos x="51" y="55"/>
                </a:cxn>
                <a:cxn ang="0">
                  <a:pos x="43" y="57"/>
                </a:cxn>
                <a:cxn ang="0">
                  <a:pos x="33" y="54"/>
                </a:cxn>
                <a:cxn ang="0">
                  <a:pos x="26" y="51"/>
                </a:cxn>
                <a:cxn ang="0">
                  <a:pos x="7" y="32"/>
                </a:cxn>
                <a:cxn ang="0">
                  <a:pos x="3" y="25"/>
                </a:cxn>
                <a:cxn ang="0">
                  <a:pos x="0" y="14"/>
                </a:cxn>
                <a:cxn ang="0">
                  <a:pos x="3" y="7"/>
                </a:cxn>
                <a:cxn ang="0">
                  <a:pos x="7" y="2"/>
                </a:cxn>
                <a:cxn ang="0">
                  <a:pos x="12" y="0"/>
                </a:cxn>
                <a:cxn ang="0">
                  <a:pos x="13" y="1"/>
                </a:cxn>
                <a:cxn ang="0">
                  <a:pos x="15" y="4"/>
                </a:cxn>
                <a:cxn ang="0">
                  <a:pos x="19" y="10"/>
                </a:cxn>
                <a:cxn ang="0">
                  <a:pos x="21" y="14"/>
                </a:cxn>
                <a:cxn ang="0">
                  <a:pos x="14" y="22"/>
                </a:cxn>
                <a:cxn ang="0">
                  <a:pos x="15" y="26"/>
                </a:cxn>
                <a:cxn ang="0">
                  <a:pos x="32" y="42"/>
                </a:cxn>
                <a:cxn ang="0">
                  <a:pos x="35" y="44"/>
                </a:cxn>
                <a:cxn ang="0">
                  <a:pos x="43" y="36"/>
                </a:cxn>
                <a:cxn ang="0">
                  <a:pos x="47" y="38"/>
                </a:cxn>
                <a:cxn ang="0">
                  <a:pos x="54" y="42"/>
                </a:cxn>
                <a:cxn ang="0">
                  <a:pos x="57" y="44"/>
                </a:cxn>
                <a:cxn ang="0">
                  <a:pos x="57" y="45"/>
                </a:cxn>
                <a:cxn ang="0">
                  <a:pos x="56" y="51"/>
                </a:cxn>
              </a:cxnLst>
              <a:rect l="0" t="0" r="r" b="b"/>
              <a:pathLst>
                <a:path w="57" h="57">
                  <a:moveTo>
                    <a:pt x="56" y="51"/>
                  </a:moveTo>
                  <a:cubicBezTo>
                    <a:pt x="55" y="53"/>
                    <a:pt x="53" y="54"/>
                    <a:pt x="51" y="55"/>
                  </a:cubicBezTo>
                  <a:cubicBezTo>
                    <a:pt x="49" y="56"/>
                    <a:pt x="46" y="57"/>
                    <a:pt x="43" y="57"/>
                  </a:cubicBezTo>
                  <a:cubicBezTo>
                    <a:pt x="40" y="57"/>
                    <a:pt x="36" y="55"/>
                    <a:pt x="33" y="54"/>
                  </a:cubicBezTo>
                  <a:cubicBezTo>
                    <a:pt x="30" y="53"/>
                    <a:pt x="28" y="52"/>
                    <a:pt x="26" y="51"/>
                  </a:cubicBezTo>
                  <a:cubicBezTo>
                    <a:pt x="19" y="47"/>
                    <a:pt x="11" y="38"/>
                    <a:pt x="7" y="32"/>
                  </a:cubicBezTo>
                  <a:cubicBezTo>
                    <a:pt x="5" y="29"/>
                    <a:pt x="4" y="27"/>
                    <a:pt x="3" y="25"/>
                  </a:cubicBezTo>
                  <a:cubicBezTo>
                    <a:pt x="2" y="21"/>
                    <a:pt x="0" y="18"/>
                    <a:pt x="0" y="14"/>
                  </a:cubicBezTo>
                  <a:cubicBezTo>
                    <a:pt x="0" y="11"/>
                    <a:pt x="1" y="9"/>
                    <a:pt x="3" y="7"/>
                  </a:cubicBezTo>
                  <a:cubicBezTo>
                    <a:pt x="4" y="5"/>
                    <a:pt x="5" y="3"/>
                    <a:pt x="7" y="2"/>
                  </a:cubicBezTo>
                  <a:cubicBezTo>
                    <a:pt x="8" y="1"/>
                    <a:pt x="11" y="0"/>
                    <a:pt x="12" y="0"/>
                  </a:cubicBezTo>
                  <a:cubicBezTo>
                    <a:pt x="13" y="0"/>
                    <a:pt x="13" y="0"/>
                    <a:pt x="13" y="1"/>
                  </a:cubicBezTo>
                  <a:cubicBezTo>
                    <a:pt x="14" y="1"/>
                    <a:pt x="15" y="3"/>
                    <a:pt x="15" y="4"/>
                  </a:cubicBezTo>
                  <a:cubicBezTo>
                    <a:pt x="17" y="6"/>
                    <a:pt x="18" y="8"/>
                    <a:pt x="19" y="10"/>
                  </a:cubicBezTo>
                  <a:cubicBezTo>
                    <a:pt x="20" y="12"/>
                    <a:pt x="21" y="13"/>
                    <a:pt x="21" y="14"/>
                  </a:cubicBezTo>
                  <a:cubicBezTo>
                    <a:pt x="21" y="17"/>
                    <a:pt x="14" y="20"/>
                    <a:pt x="14" y="22"/>
                  </a:cubicBezTo>
                  <a:cubicBezTo>
                    <a:pt x="14" y="23"/>
                    <a:pt x="15" y="25"/>
                    <a:pt x="15" y="26"/>
                  </a:cubicBezTo>
                  <a:cubicBezTo>
                    <a:pt x="19" y="33"/>
                    <a:pt x="24" y="38"/>
                    <a:pt x="32" y="42"/>
                  </a:cubicBezTo>
                  <a:cubicBezTo>
                    <a:pt x="33" y="43"/>
                    <a:pt x="34" y="44"/>
                    <a:pt x="35" y="44"/>
                  </a:cubicBezTo>
                  <a:cubicBezTo>
                    <a:pt x="37" y="44"/>
                    <a:pt x="41" y="36"/>
                    <a:pt x="43" y="36"/>
                  </a:cubicBezTo>
                  <a:cubicBezTo>
                    <a:pt x="45" y="36"/>
                    <a:pt x="46" y="38"/>
                    <a:pt x="47" y="38"/>
                  </a:cubicBezTo>
                  <a:cubicBezTo>
                    <a:pt x="49" y="40"/>
                    <a:pt x="52" y="41"/>
                    <a:pt x="54" y="42"/>
                  </a:cubicBezTo>
                  <a:cubicBezTo>
                    <a:pt x="55" y="43"/>
                    <a:pt x="57" y="43"/>
                    <a:pt x="57" y="44"/>
                  </a:cubicBezTo>
                  <a:cubicBezTo>
                    <a:pt x="57" y="45"/>
                    <a:pt x="57" y="45"/>
                    <a:pt x="57" y="45"/>
                  </a:cubicBezTo>
                  <a:cubicBezTo>
                    <a:pt x="57" y="47"/>
                    <a:pt x="56" y="49"/>
                    <a:pt x="56" y="5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a:extLst>
              <a:ext uri="{FF2B5EF4-FFF2-40B4-BE49-F238E27FC236}">
                <a16:creationId xmlns:a16="http://schemas.microsoft.com/office/drawing/2014/main" id="{B95A51B5-6ADA-4A71-945C-7F53E9CD2808}"/>
              </a:ext>
            </a:extLst>
          </p:cNvPr>
          <p:cNvGrpSpPr/>
          <p:nvPr/>
        </p:nvGrpSpPr>
        <p:grpSpPr>
          <a:xfrm>
            <a:off x="7420217" y="4628783"/>
            <a:ext cx="625361" cy="607457"/>
            <a:chOff x="6299532" y="4190009"/>
            <a:chExt cx="469021" cy="455593"/>
          </a:xfrm>
        </p:grpSpPr>
        <p:sp>
          <p:nvSpPr>
            <p:cNvPr id="62" name="Oval 61">
              <a:extLst>
                <a:ext uri="{FF2B5EF4-FFF2-40B4-BE49-F238E27FC236}">
                  <a16:creationId xmlns:a16="http://schemas.microsoft.com/office/drawing/2014/main" id="{823F68C0-B0D1-4D75-87E4-B86490232384}"/>
                </a:ext>
              </a:extLst>
            </p:cNvPr>
            <p:cNvSpPr>
              <a:spLocks noChangeAspect="1"/>
            </p:cNvSpPr>
            <p:nvPr/>
          </p:nvSpPr>
          <p:spPr>
            <a:xfrm>
              <a:off x="6299532" y="4190009"/>
              <a:ext cx="469021" cy="455593"/>
            </a:xfrm>
            <a:prstGeom prst="ellipse">
              <a:avLst/>
            </a:prstGeom>
            <a:solidFill>
              <a:srgbClr val="5C9AD3"/>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3" name="Freeform 63">
              <a:extLst>
                <a:ext uri="{FF2B5EF4-FFF2-40B4-BE49-F238E27FC236}">
                  <a16:creationId xmlns:a16="http://schemas.microsoft.com/office/drawing/2014/main" id="{3AF5FE93-CB10-4ADB-96C4-76E3A9F9C69C}"/>
                </a:ext>
              </a:extLst>
            </p:cNvPr>
            <p:cNvSpPr>
              <a:spLocks noEditPoints="1"/>
            </p:cNvSpPr>
            <p:nvPr/>
          </p:nvSpPr>
          <p:spPr bwMode="auto">
            <a:xfrm>
              <a:off x="6386874" y="4302625"/>
              <a:ext cx="294337" cy="214222"/>
            </a:xfrm>
            <a:custGeom>
              <a:avLst/>
              <a:gdLst/>
              <a:ahLst/>
              <a:cxnLst>
                <a:cxn ang="0">
                  <a:pos x="62" y="57"/>
                </a:cxn>
                <a:cxn ang="0">
                  <a:pos x="18" y="57"/>
                </a:cxn>
                <a:cxn ang="0">
                  <a:pos x="0" y="39"/>
                </a:cxn>
                <a:cxn ang="0">
                  <a:pos x="11" y="23"/>
                </a:cxn>
                <a:cxn ang="0">
                  <a:pos x="11" y="21"/>
                </a:cxn>
                <a:cxn ang="0">
                  <a:pos x="31" y="0"/>
                </a:cxn>
                <a:cxn ang="0">
                  <a:pos x="50" y="13"/>
                </a:cxn>
                <a:cxn ang="0">
                  <a:pos x="57" y="11"/>
                </a:cxn>
                <a:cxn ang="0">
                  <a:pos x="67" y="21"/>
                </a:cxn>
                <a:cxn ang="0">
                  <a:pos x="66" y="27"/>
                </a:cxn>
                <a:cxn ang="0">
                  <a:pos x="78" y="42"/>
                </a:cxn>
                <a:cxn ang="0">
                  <a:pos x="62" y="57"/>
                </a:cxn>
                <a:cxn ang="0">
                  <a:pos x="51" y="31"/>
                </a:cxn>
                <a:cxn ang="0">
                  <a:pos x="42" y="31"/>
                </a:cxn>
                <a:cxn ang="0">
                  <a:pos x="42" y="17"/>
                </a:cxn>
                <a:cxn ang="0">
                  <a:pos x="40" y="16"/>
                </a:cxn>
                <a:cxn ang="0">
                  <a:pos x="33" y="16"/>
                </a:cxn>
                <a:cxn ang="0">
                  <a:pos x="31" y="17"/>
                </a:cxn>
                <a:cxn ang="0">
                  <a:pos x="31" y="31"/>
                </a:cxn>
                <a:cxn ang="0">
                  <a:pos x="22" y="31"/>
                </a:cxn>
                <a:cxn ang="0">
                  <a:pos x="21" y="33"/>
                </a:cxn>
                <a:cxn ang="0">
                  <a:pos x="21" y="34"/>
                </a:cxn>
                <a:cxn ang="0">
                  <a:pos x="36" y="48"/>
                </a:cxn>
                <a:cxn ang="0">
                  <a:pos x="36" y="48"/>
                </a:cxn>
                <a:cxn ang="0">
                  <a:pos x="37" y="48"/>
                </a:cxn>
                <a:cxn ang="0">
                  <a:pos x="51" y="34"/>
                </a:cxn>
                <a:cxn ang="0">
                  <a:pos x="52" y="33"/>
                </a:cxn>
                <a:cxn ang="0">
                  <a:pos x="51" y="31"/>
                </a:cxn>
              </a:cxnLst>
              <a:rect l="0" t="0" r="r" b="b"/>
              <a:pathLst>
                <a:path w="78" h="57">
                  <a:moveTo>
                    <a:pt x="62" y="57"/>
                  </a:moveTo>
                  <a:cubicBezTo>
                    <a:pt x="18" y="57"/>
                    <a:pt x="18" y="57"/>
                    <a:pt x="18" y="57"/>
                  </a:cubicBezTo>
                  <a:cubicBezTo>
                    <a:pt x="9" y="57"/>
                    <a:pt x="0" y="49"/>
                    <a:pt x="0" y="39"/>
                  </a:cubicBezTo>
                  <a:cubicBezTo>
                    <a:pt x="0" y="32"/>
                    <a:pt x="5" y="26"/>
                    <a:pt x="11" y="23"/>
                  </a:cubicBezTo>
                  <a:cubicBezTo>
                    <a:pt x="11" y="22"/>
                    <a:pt x="11" y="22"/>
                    <a:pt x="11" y="21"/>
                  </a:cubicBezTo>
                  <a:cubicBezTo>
                    <a:pt x="11" y="10"/>
                    <a:pt x="20" y="0"/>
                    <a:pt x="31" y="0"/>
                  </a:cubicBezTo>
                  <a:cubicBezTo>
                    <a:pt x="40" y="0"/>
                    <a:pt x="47" y="6"/>
                    <a:pt x="50" y="13"/>
                  </a:cubicBezTo>
                  <a:cubicBezTo>
                    <a:pt x="52" y="12"/>
                    <a:pt x="55" y="11"/>
                    <a:pt x="57" y="11"/>
                  </a:cubicBezTo>
                  <a:cubicBezTo>
                    <a:pt x="63" y="11"/>
                    <a:pt x="67" y="15"/>
                    <a:pt x="67" y="21"/>
                  </a:cubicBezTo>
                  <a:cubicBezTo>
                    <a:pt x="67" y="23"/>
                    <a:pt x="67" y="25"/>
                    <a:pt x="66" y="27"/>
                  </a:cubicBezTo>
                  <a:cubicBezTo>
                    <a:pt x="73" y="28"/>
                    <a:pt x="78" y="34"/>
                    <a:pt x="78" y="42"/>
                  </a:cubicBezTo>
                  <a:cubicBezTo>
                    <a:pt x="78" y="50"/>
                    <a:pt x="71" y="57"/>
                    <a:pt x="62" y="57"/>
                  </a:cubicBezTo>
                  <a:close/>
                  <a:moveTo>
                    <a:pt x="51" y="31"/>
                  </a:moveTo>
                  <a:cubicBezTo>
                    <a:pt x="42" y="31"/>
                    <a:pt x="42" y="31"/>
                    <a:pt x="42" y="31"/>
                  </a:cubicBezTo>
                  <a:cubicBezTo>
                    <a:pt x="42" y="17"/>
                    <a:pt x="42" y="17"/>
                    <a:pt x="42" y="17"/>
                  </a:cubicBezTo>
                  <a:cubicBezTo>
                    <a:pt x="42" y="16"/>
                    <a:pt x="41" y="16"/>
                    <a:pt x="40" y="16"/>
                  </a:cubicBezTo>
                  <a:cubicBezTo>
                    <a:pt x="33" y="16"/>
                    <a:pt x="33" y="16"/>
                    <a:pt x="33" y="16"/>
                  </a:cubicBezTo>
                  <a:cubicBezTo>
                    <a:pt x="32" y="16"/>
                    <a:pt x="31" y="16"/>
                    <a:pt x="31" y="17"/>
                  </a:cubicBezTo>
                  <a:cubicBezTo>
                    <a:pt x="31" y="31"/>
                    <a:pt x="31" y="31"/>
                    <a:pt x="31" y="31"/>
                  </a:cubicBezTo>
                  <a:cubicBezTo>
                    <a:pt x="22" y="31"/>
                    <a:pt x="22" y="31"/>
                    <a:pt x="22" y="31"/>
                  </a:cubicBezTo>
                  <a:cubicBezTo>
                    <a:pt x="22" y="31"/>
                    <a:pt x="21" y="32"/>
                    <a:pt x="21" y="33"/>
                  </a:cubicBezTo>
                  <a:cubicBezTo>
                    <a:pt x="21" y="33"/>
                    <a:pt x="21" y="33"/>
                    <a:pt x="21" y="34"/>
                  </a:cubicBezTo>
                  <a:cubicBezTo>
                    <a:pt x="36" y="48"/>
                    <a:pt x="36" y="48"/>
                    <a:pt x="36" y="48"/>
                  </a:cubicBezTo>
                  <a:cubicBezTo>
                    <a:pt x="36" y="48"/>
                    <a:pt x="36" y="48"/>
                    <a:pt x="36" y="48"/>
                  </a:cubicBezTo>
                  <a:cubicBezTo>
                    <a:pt x="37" y="48"/>
                    <a:pt x="37" y="48"/>
                    <a:pt x="37" y="48"/>
                  </a:cubicBezTo>
                  <a:cubicBezTo>
                    <a:pt x="51" y="34"/>
                    <a:pt x="51" y="34"/>
                    <a:pt x="51" y="34"/>
                  </a:cubicBezTo>
                  <a:cubicBezTo>
                    <a:pt x="52" y="33"/>
                    <a:pt x="52" y="33"/>
                    <a:pt x="52" y="33"/>
                  </a:cubicBezTo>
                  <a:cubicBezTo>
                    <a:pt x="52" y="32"/>
                    <a:pt x="51" y="31"/>
                    <a:pt x="51" y="31"/>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4" name="Group 63">
            <a:extLst>
              <a:ext uri="{FF2B5EF4-FFF2-40B4-BE49-F238E27FC236}">
                <a16:creationId xmlns:a16="http://schemas.microsoft.com/office/drawing/2014/main" id="{A6BC6460-D9FB-43ED-A401-B4EE74281406}"/>
              </a:ext>
            </a:extLst>
          </p:cNvPr>
          <p:cNvGrpSpPr/>
          <p:nvPr/>
        </p:nvGrpSpPr>
        <p:grpSpPr>
          <a:xfrm>
            <a:off x="4109882" y="4665410"/>
            <a:ext cx="625361" cy="607457"/>
            <a:chOff x="3428938" y="4190009"/>
            <a:chExt cx="469021" cy="455593"/>
          </a:xfrm>
        </p:grpSpPr>
        <p:sp>
          <p:nvSpPr>
            <p:cNvPr id="65" name="Oval 64">
              <a:extLst>
                <a:ext uri="{FF2B5EF4-FFF2-40B4-BE49-F238E27FC236}">
                  <a16:creationId xmlns:a16="http://schemas.microsoft.com/office/drawing/2014/main" id="{E222280E-81BC-4AE3-98A1-F60DD8694B11}"/>
                </a:ext>
              </a:extLst>
            </p:cNvPr>
            <p:cNvSpPr>
              <a:spLocks noChangeAspect="1"/>
            </p:cNvSpPr>
            <p:nvPr/>
          </p:nvSpPr>
          <p:spPr>
            <a:xfrm>
              <a:off x="3428938" y="4190009"/>
              <a:ext cx="469021" cy="455593"/>
            </a:xfrm>
            <a:prstGeom prst="ellipse">
              <a:avLst/>
            </a:prstGeom>
            <a:solidFill>
              <a:srgbClr val="93939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6" name="Freeform 83">
              <a:extLst>
                <a:ext uri="{FF2B5EF4-FFF2-40B4-BE49-F238E27FC236}">
                  <a16:creationId xmlns:a16="http://schemas.microsoft.com/office/drawing/2014/main" id="{C3901199-0D3A-45F6-B3D5-BF3DE4A9E781}"/>
                </a:ext>
              </a:extLst>
            </p:cNvPr>
            <p:cNvSpPr>
              <a:spLocks noEditPoints="1"/>
            </p:cNvSpPr>
            <p:nvPr/>
          </p:nvSpPr>
          <p:spPr bwMode="auto">
            <a:xfrm>
              <a:off x="3563061" y="4279327"/>
              <a:ext cx="184638" cy="276957"/>
            </a:xfrm>
            <a:custGeom>
              <a:avLst/>
              <a:gdLst/>
              <a:ahLst/>
              <a:cxnLst>
                <a:cxn ang="0">
                  <a:pos x="38" y="26"/>
                </a:cxn>
                <a:cxn ang="0">
                  <a:pos x="24" y="55"/>
                </a:cxn>
                <a:cxn ang="0">
                  <a:pos x="20" y="58"/>
                </a:cxn>
                <a:cxn ang="0">
                  <a:pos x="16" y="55"/>
                </a:cxn>
                <a:cxn ang="0">
                  <a:pos x="2" y="26"/>
                </a:cxn>
                <a:cxn ang="0">
                  <a:pos x="0" y="19"/>
                </a:cxn>
                <a:cxn ang="0">
                  <a:pos x="20" y="0"/>
                </a:cxn>
                <a:cxn ang="0">
                  <a:pos x="39" y="19"/>
                </a:cxn>
                <a:cxn ang="0">
                  <a:pos x="38" y="26"/>
                </a:cxn>
                <a:cxn ang="0">
                  <a:pos x="20" y="9"/>
                </a:cxn>
                <a:cxn ang="0">
                  <a:pos x="10" y="19"/>
                </a:cxn>
                <a:cxn ang="0">
                  <a:pos x="20" y="29"/>
                </a:cxn>
                <a:cxn ang="0">
                  <a:pos x="30" y="19"/>
                </a:cxn>
                <a:cxn ang="0">
                  <a:pos x="20" y="9"/>
                </a:cxn>
              </a:cxnLst>
              <a:rect l="0" t="0" r="r" b="b"/>
              <a:pathLst>
                <a:path w="39" h="58">
                  <a:moveTo>
                    <a:pt x="38" y="26"/>
                  </a:moveTo>
                  <a:cubicBezTo>
                    <a:pt x="24" y="55"/>
                    <a:pt x="24" y="55"/>
                    <a:pt x="24" y="55"/>
                  </a:cubicBezTo>
                  <a:cubicBezTo>
                    <a:pt x="23" y="57"/>
                    <a:pt x="22" y="58"/>
                    <a:pt x="20" y="58"/>
                  </a:cubicBezTo>
                  <a:cubicBezTo>
                    <a:pt x="18" y="58"/>
                    <a:pt x="16" y="57"/>
                    <a:pt x="16" y="55"/>
                  </a:cubicBezTo>
                  <a:cubicBezTo>
                    <a:pt x="2" y="26"/>
                    <a:pt x="2" y="26"/>
                    <a:pt x="2" y="26"/>
                  </a:cubicBezTo>
                  <a:cubicBezTo>
                    <a:pt x="1" y="24"/>
                    <a:pt x="0" y="21"/>
                    <a:pt x="0" y="19"/>
                  </a:cubicBezTo>
                  <a:cubicBezTo>
                    <a:pt x="0" y="8"/>
                    <a:pt x="9" y="0"/>
                    <a:pt x="20" y="0"/>
                  </a:cubicBezTo>
                  <a:cubicBezTo>
                    <a:pt x="31" y="0"/>
                    <a:pt x="39" y="8"/>
                    <a:pt x="39" y="19"/>
                  </a:cubicBezTo>
                  <a:cubicBezTo>
                    <a:pt x="39" y="21"/>
                    <a:pt x="39" y="24"/>
                    <a:pt x="38" y="26"/>
                  </a:cubicBezTo>
                  <a:close/>
                  <a:moveTo>
                    <a:pt x="20" y="9"/>
                  </a:moveTo>
                  <a:cubicBezTo>
                    <a:pt x="15" y="9"/>
                    <a:pt x="10" y="14"/>
                    <a:pt x="10" y="19"/>
                  </a:cubicBezTo>
                  <a:cubicBezTo>
                    <a:pt x="10" y="24"/>
                    <a:pt x="15" y="29"/>
                    <a:pt x="20" y="29"/>
                  </a:cubicBezTo>
                  <a:cubicBezTo>
                    <a:pt x="25" y="29"/>
                    <a:pt x="30" y="24"/>
                    <a:pt x="30" y="19"/>
                  </a:cubicBezTo>
                  <a:cubicBezTo>
                    <a:pt x="30" y="14"/>
                    <a:pt x="25" y="9"/>
                    <a:pt x="20" y="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5614EB87-7A18-4CB6-8A90-04426D6E28EA}"/>
              </a:ext>
            </a:extLst>
          </p:cNvPr>
          <p:cNvGrpSpPr/>
          <p:nvPr/>
        </p:nvGrpSpPr>
        <p:grpSpPr>
          <a:xfrm>
            <a:off x="8595601" y="3655485"/>
            <a:ext cx="625361" cy="607457"/>
            <a:chOff x="6299532" y="3384456"/>
            <a:chExt cx="469021" cy="455593"/>
          </a:xfrm>
        </p:grpSpPr>
        <p:sp>
          <p:nvSpPr>
            <p:cNvPr id="68" name="Oval 67">
              <a:extLst>
                <a:ext uri="{FF2B5EF4-FFF2-40B4-BE49-F238E27FC236}">
                  <a16:creationId xmlns:a16="http://schemas.microsoft.com/office/drawing/2014/main" id="{E06C5C1B-4F54-4543-AAE8-0C6CC2DDCC48}"/>
                </a:ext>
              </a:extLst>
            </p:cNvPr>
            <p:cNvSpPr>
              <a:spLocks noChangeAspect="1"/>
            </p:cNvSpPr>
            <p:nvPr/>
          </p:nvSpPr>
          <p:spPr>
            <a:xfrm>
              <a:off x="6299532" y="3384456"/>
              <a:ext cx="469021" cy="455593"/>
            </a:xfrm>
            <a:prstGeom prst="ellipse">
              <a:avLst/>
            </a:prstGeom>
            <a:solidFill>
              <a:srgbClr val="44546B"/>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9" name="Freeform 36">
              <a:extLst>
                <a:ext uri="{FF2B5EF4-FFF2-40B4-BE49-F238E27FC236}">
                  <a16:creationId xmlns:a16="http://schemas.microsoft.com/office/drawing/2014/main" id="{8065DF8C-1EE8-426B-BFFB-3024676F8D54}"/>
                </a:ext>
              </a:extLst>
            </p:cNvPr>
            <p:cNvSpPr>
              <a:spLocks noEditPoints="1"/>
            </p:cNvSpPr>
            <p:nvPr/>
          </p:nvSpPr>
          <p:spPr bwMode="auto">
            <a:xfrm>
              <a:off x="6435895" y="3505670"/>
              <a:ext cx="196295" cy="213164"/>
            </a:xfrm>
            <a:custGeom>
              <a:avLst/>
              <a:gdLst/>
              <a:ahLst/>
              <a:cxnLst>
                <a:cxn ang="0">
                  <a:pos x="55" y="64"/>
                </a:cxn>
                <a:cxn ang="0">
                  <a:pos x="0" y="59"/>
                </a:cxn>
                <a:cxn ang="0">
                  <a:pos x="4" y="9"/>
                </a:cxn>
                <a:cxn ang="0">
                  <a:pos x="9" y="5"/>
                </a:cxn>
                <a:cxn ang="0">
                  <a:pos x="17" y="0"/>
                </a:cxn>
                <a:cxn ang="0">
                  <a:pos x="23" y="9"/>
                </a:cxn>
                <a:cxn ang="0">
                  <a:pos x="36" y="5"/>
                </a:cxn>
                <a:cxn ang="0">
                  <a:pos x="44" y="0"/>
                </a:cxn>
                <a:cxn ang="0">
                  <a:pos x="50" y="9"/>
                </a:cxn>
                <a:cxn ang="0">
                  <a:pos x="59" y="13"/>
                </a:cxn>
                <a:cxn ang="0">
                  <a:pos x="15" y="33"/>
                </a:cxn>
                <a:cxn ang="0">
                  <a:pos x="4" y="23"/>
                </a:cxn>
                <a:cxn ang="0">
                  <a:pos x="15" y="33"/>
                </a:cxn>
                <a:cxn ang="0">
                  <a:pos x="15" y="35"/>
                </a:cxn>
                <a:cxn ang="0">
                  <a:pos x="4" y="47"/>
                </a:cxn>
                <a:cxn ang="0">
                  <a:pos x="15" y="59"/>
                </a:cxn>
                <a:cxn ang="0">
                  <a:pos x="4" y="49"/>
                </a:cxn>
                <a:cxn ang="0">
                  <a:pos x="15" y="59"/>
                </a:cxn>
                <a:cxn ang="0">
                  <a:pos x="17" y="4"/>
                </a:cxn>
                <a:cxn ang="0">
                  <a:pos x="13" y="5"/>
                </a:cxn>
                <a:cxn ang="0">
                  <a:pos x="15" y="17"/>
                </a:cxn>
                <a:cxn ang="0">
                  <a:pos x="18" y="16"/>
                </a:cxn>
                <a:cxn ang="0">
                  <a:pos x="28" y="33"/>
                </a:cxn>
                <a:cxn ang="0">
                  <a:pos x="17" y="23"/>
                </a:cxn>
                <a:cxn ang="0">
                  <a:pos x="28" y="33"/>
                </a:cxn>
                <a:cxn ang="0">
                  <a:pos x="28" y="35"/>
                </a:cxn>
                <a:cxn ang="0">
                  <a:pos x="17" y="47"/>
                </a:cxn>
                <a:cxn ang="0">
                  <a:pos x="28" y="59"/>
                </a:cxn>
                <a:cxn ang="0">
                  <a:pos x="17" y="49"/>
                </a:cxn>
                <a:cxn ang="0">
                  <a:pos x="28" y="59"/>
                </a:cxn>
                <a:cxn ang="0">
                  <a:pos x="42" y="23"/>
                </a:cxn>
                <a:cxn ang="0">
                  <a:pos x="31" y="33"/>
                </a:cxn>
                <a:cxn ang="0">
                  <a:pos x="42" y="47"/>
                </a:cxn>
                <a:cxn ang="0">
                  <a:pos x="31" y="35"/>
                </a:cxn>
                <a:cxn ang="0">
                  <a:pos x="42" y="47"/>
                </a:cxn>
                <a:cxn ang="0">
                  <a:pos x="42" y="49"/>
                </a:cxn>
                <a:cxn ang="0">
                  <a:pos x="31" y="59"/>
                </a:cxn>
                <a:cxn ang="0">
                  <a:pos x="45" y="5"/>
                </a:cxn>
                <a:cxn ang="0">
                  <a:pos x="42" y="4"/>
                </a:cxn>
                <a:cxn ang="0">
                  <a:pos x="41" y="16"/>
                </a:cxn>
                <a:cxn ang="0">
                  <a:pos x="44" y="17"/>
                </a:cxn>
                <a:cxn ang="0">
                  <a:pos x="45" y="5"/>
                </a:cxn>
                <a:cxn ang="0">
                  <a:pos x="55" y="23"/>
                </a:cxn>
                <a:cxn ang="0">
                  <a:pos x="44" y="33"/>
                </a:cxn>
                <a:cxn ang="0">
                  <a:pos x="55" y="47"/>
                </a:cxn>
                <a:cxn ang="0">
                  <a:pos x="44" y="35"/>
                </a:cxn>
                <a:cxn ang="0">
                  <a:pos x="55" y="47"/>
                </a:cxn>
                <a:cxn ang="0">
                  <a:pos x="55" y="49"/>
                </a:cxn>
                <a:cxn ang="0">
                  <a:pos x="44" y="59"/>
                </a:cxn>
              </a:cxnLst>
              <a:rect l="0" t="0" r="r" b="b"/>
              <a:pathLst>
                <a:path w="59" h="64">
                  <a:moveTo>
                    <a:pt x="59" y="59"/>
                  </a:moveTo>
                  <a:cubicBezTo>
                    <a:pt x="59" y="62"/>
                    <a:pt x="57" y="64"/>
                    <a:pt x="55" y="64"/>
                  </a:cubicBezTo>
                  <a:cubicBezTo>
                    <a:pt x="4" y="64"/>
                    <a:pt x="4" y="64"/>
                    <a:pt x="4" y="64"/>
                  </a:cubicBezTo>
                  <a:cubicBezTo>
                    <a:pt x="2" y="64"/>
                    <a:pt x="0" y="62"/>
                    <a:pt x="0" y="59"/>
                  </a:cubicBezTo>
                  <a:cubicBezTo>
                    <a:pt x="0" y="13"/>
                    <a:pt x="0" y="13"/>
                    <a:pt x="0" y="13"/>
                  </a:cubicBezTo>
                  <a:cubicBezTo>
                    <a:pt x="0" y="11"/>
                    <a:pt x="2" y="9"/>
                    <a:pt x="4" y="9"/>
                  </a:cubicBezTo>
                  <a:cubicBezTo>
                    <a:pt x="9" y="9"/>
                    <a:pt x="9" y="9"/>
                    <a:pt x="9" y="9"/>
                  </a:cubicBezTo>
                  <a:cubicBezTo>
                    <a:pt x="9" y="5"/>
                    <a:pt x="9" y="5"/>
                    <a:pt x="9" y="5"/>
                  </a:cubicBezTo>
                  <a:cubicBezTo>
                    <a:pt x="9" y="2"/>
                    <a:pt x="11" y="0"/>
                    <a:pt x="15" y="0"/>
                  </a:cubicBezTo>
                  <a:cubicBezTo>
                    <a:pt x="17" y="0"/>
                    <a:pt x="17" y="0"/>
                    <a:pt x="17" y="0"/>
                  </a:cubicBezTo>
                  <a:cubicBezTo>
                    <a:pt x="20" y="0"/>
                    <a:pt x="23" y="2"/>
                    <a:pt x="23" y="5"/>
                  </a:cubicBezTo>
                  <a:cubicBezTo>
                    <a:pt x="23" y="9"/>
                    <a:pt x="23" y="9"/>
                    <a:pt x="23" y="9"/>
                  </a:cubicBezTo>
                  <a:cubicBezTo>
                    <a:pt x="36" y="9"/>
                    <a:pt x="36" y="9"/>
                    <a:pt x="36" y="9"/>
                  </a:cubicBezTo>
                  <a:cubicBezTo>
                    <a:pt x="36" y="5"/>
                    <a:pt x="36" y="5"/>
                    <a:pt x="36" y="5"/>
                  </a:cubicBezTo>
                  <a:cubicBezTo>
                    <a:pt x="36" y="2"/>
                    <a:pt x="39" y="0"/>
                    <a:pt x="42" y="0"/>
                  </a:cubicBezTo>
                  <a:cubicBezTo>
                    <a:pt x="44" y="0"/>
                    <a:pt x="44" y="0"/>
                    <a:pt x="44" y="0"/>
                  </a:cubicBezTo>
                  <a:cubicBezTo>
                    <a:pt x="47" y="0"/>
                    <a:pt x="50" y="2"/>
                    <a:pt x="50" y="5"/>
                  </a:cubicBezTo>
                  <a:cubicBezTo>
                    <a:pt x="50" y="9"/>
                    <a:pt x="50" y="9"/>
                    <a:pt x="50" y="9"/>
                  </a:cubicBezTo>
                  <a:cubicBezTo>
                    <a:pt x="55" y="9"/>
                    <a:pt x="55" y="9"/>
                    <a:pt x="55" y="9"/>
                  </a:cubicBezTo>
                  <a:cubicBezTo>
                    <a:pt x="57" y="9"/>
                    <a:pt x="59" y="11"/>
                    <a:pt x="59" y="13"/>
                  </a:cubicBezTo>
                  <a:lnTo>
                    <a:pt x="59" y="59"/>
                  </a:lnTo>
                  <a:close/>
                  <a:moveTo>
                    <a:pt x="15" y="33"/>
                  </a:moveTo>
                  <a:cubicBezTo>
                    <a:pt x="15" y="23"/>
                    <a:pt x="15" y="23"/>
                    <a:pt x="15" y="23"/>
                  </a:cubicBezTo>
                  <a:cubicBezTo>
                    <a:pt x="4" y="23"/>
                    <a:pt x="4" y="23"/>
                    <a:pt x="4" y="23"/>
                  </a:cubicBezTo>
                  <a:cubicBezTo>
                    <a:pt x="4" y="33"/>
                    <a:pt x="4" y="33"/>
                    <a:pt x="4" y="33"/>
                  </a:cubicBezTo>
                  <a:lnTo>
                    <a:pt x="15" y="33"/>
                  </a:lnTo>
                  <a:close/>
                  <a:moveTo>
                    <a:pt x="15" y="47"/>
                  </a:moveTo>
                  <a:cubicBezTo>
                    <a:pt x="15" y="35"/>
                    <a:pt x="15" y="35"/>
                    <a:pt x="15" y="35"/>
                  </a:cubicBezTo>
                  <a:cubicBezTo>
                    <a:pt x="4" y="35"/>
                    <a:pt x="4" y="35"/>
                    <a:pt x="4" y="35"/>
                  </a:cubicBezTo>
                  <a:cubicBezTo>
                    <a:pt x="4" y="47"/>
                    <a:pt x="4" y="47"/>
                    <a:pt x="4" y="47"/>
                  </a:cubicBezTo>
                  <a:lnTo>
                    <a:pt x="15" y="47"/>
                  </a:lnTo>
                  <a:close/>
                  <a:moveTo>
                    <a:pt x="15" y="59"/>
                  </a:moveTo>
                  <a:cubicBezTo>
                    <a:pt x="15" y="49"/>
                    <a:pt x="15" y="49"/>
                    <a:pt x="15" y="49"/>
                  </a:cubicBezTo>
                  <a:cubicBezTo>
                    <a:pt x="4" y="49"/>
                    <a:pt x="4" y="49"/>
                    <a:pt x="4" y="49"/>
                  </a:cubicBezTo>
                  <a:cubicBezTo>
                    <a:pt x="4" y="59"/>
                    <a:pt x="4" y="59"/>
                    <a:pt x="4" y="59"/>
                  </a:cubicBezTo>
                  <a:lnTo>
                    <a:pt x="15" y="59"/>
                  </a:lnTo>
                  <a:close/>
                  <a:moveTo>
                    <a:pt x="18" y="5"/>
                  </a:moveTo>
                  <a:cubicBezTo>
                    <a:pt x="18" y="5"/>
                    <a:pt x="18" y="4"/>
                    <a:pt x="17" y="4"/>
                  </a:cubicBezTo>
                  <a:cubicBezTo>
                    <a:pt x="15" y="4"/>
                    <a:pt x="15" y="4"/>
                    <a:pt x="15" y="4"/>
                  </a:cubicBezTo>
                  <a:cubicBezTo>
                    <a:pt x="14" y="4"/>
                    <a:pt x="13" y="5"/>
                    <a:pt x="13" y="5"/>
                  </a:cubicBezTo>
                  <a:cubicBezTo>
                    <a:pt x="13" y="16"/>
                    <a:pt x="13" y="16"/>
                    <a:pt x="13" y="16"/>
                  </a:cubicBezTo>
                  <a:cubicBezTo>
                    <a:pt x="13" y="16"/>
                    <a:pt x="14" y="17"/>
                    <a:pt x="15" y="17"/>
                  </a:cubicBezTo>
                  <a:cubicBezTo>
                    <a:pt x="17" y="17"/>
                    <a:pt x="17" y="17"/>
                    <a:pt x="17" y="17"/>
                  </a:cubicBezTo>
                  <a:cubicBezTo>
                    <a:pt x="18" y="17"/>
                    <a:pt x="18" y="16"/>
                    <a:pt x="18" y="16"/>
                  </a:cubicBezTo>
                  <a:lnTo>
                    <a:pt x="18" y="5"/>
                  </a:lnTo>
                  <a:close/>
                  <a:moveTo>
                    <a:pt x="28" y="33"/>
                  </a:moveTo>
                  <a:cubicBezTo>
                    <a:pt x="28" y="23"/>
                    <a:pt x="28" y="23"/>
                    <a:pt x="28" y="23"/>
                  </a:cubicBezTo>
                  <a:cubicBezTo>
                    <a:pt x="17" y="23"/>
                    <a:pt x="17" y="23"/>
                    <a:pt x="17" y="23"/>
                  </a:cubicBezTo>
                  <a:cubicBezTo>
                    <a:pt x="17" y="33"/>
                    <a:pt x="17" y="33"/>
                    <a:pt x="17" y="33"/>
                  </a:cubicBezTo>
                  <a:lnTo>
                    <a:pt x="28" y="33"/>
                  </a:lnTo>
                  <a:close/>
                  <a:moveTo>
                    <a:pt x="28" y="47"/>
                  </a:moveTo>
                  <a:cubicBezTo>
                    <a:pt x="28" y="35"/>
                    <a:pt x="28" y="35"/>
                    <a:pt x="28" y="35"/>
                  </a:cubicBezTo>
                  <a:cubicBezTo>
                    <a:pt x="17" y="35"/>
                    <a:pt x="17" y="35"/>
                    <a:pt x="17" y="35"/>
                  </a:cubicBezTo>
                  <a:cubicBezTo>
                    <a:pt x="17" y="47"/>
                    <a:pt x="17" y="47"/>
                    <a:pt x="17" y="47"/>
                  </a:cubicBezTo>
                  <a:lnTo>
                    <a:pt x="28" y="47"/>
                  </a:lnTo>
                  <a:close/>
                  <a:moveTo>
                    <a:pt x="28" y="59"/>
                  </a:moveTo>
                  <a:cubicBezTo>
                    <a:pt x="28" y="49"/>
                    <a:pt x="28" y="49"/>
                    <a:pt x="28" y="49"/>
                  </a:cubicBezTo>
                  <a:cubicBezTo>
                    <a:pt x="17" y="49"/>
                    <a:pt x="17" y="49"/>
                    <a:pt x="17" y="49"/>
                  </a:cubicBezTo>
                  <a:cubicBezTo>
                    <a:pt x="17" y="59"/>
                    <a:pt x="17" y="59"/>
                    <a:pt x="17" y="59"/>
                  </a:cubicBezTo>
                  <a:lnTo>
                    <a:pt x="28" y="59"/>
                  </a:lnTo>
                  <a:close/>
                  <a:moveTo>
                    <a:pt x="42" y="33"/>
                  </a:moveTo>
                  <a:cubicBezTo>
                    <a:pt x="42" y="23"/>
                    <a:pt x="42" y="23"/>
                    <a:pt x="42" y="23"/>
                  </a:cubicBezTo>
                  <a:cubicBezTo>
                    <a:pt x="31" y="23"/>
                    <a:pt x="31" y="23"/>
                    <a:pt x="31" y="23"/>
                  </a:cubicBezTo>
                  <a:cubicBezTo>
                    <a:pt x="31" y="33"/>
                    <a:pt x="31" y="33"/>
                    <a:pt x="31" y="33"/>
                  </a:cubicBezTo>
                  <a:lnTo>
                    <a:pt x="42" y="33"/>
                  </a:lnTo>
                  <a:close/>
                  <a:moveTo>
                    <a:pt x="42" y="47"/>
                  </a:moveTo>
                  <a:cubicBezTo>
                    <a:pt x="42" y="35"/>
                    <a:pt x="42" y="35"/>
                    <a:pt x="42" y="35"/>
                  </a:cubicBezTo>
                  <a:cubicBezTo>
                    <a:pt x="31" y="35"/>
                    <a:pt x="31" y="35"/>
                    <a:pt x="31" y="35"/>
                  </a:cubicBezTo>
                  <a:cubicBezTo>
                    <a:pt x="31" y="47"/>
                    <a:pt x="31" y="47"/>
                    <a:pt x="31" y="47"/>
                  </a:cubicBezTo>
                  <a:lnTo>
                    <a:pt x="42" y="47"/>
                  </a:lnTo>
                  <a:close/>
                  <a:moveTo>
                    <a:pt x="42" y="59"/>
                  </a:moveTo>
                  <a:cubicBezTo>
                    <a:pt x="42" y="49"/>
                    <a:pt x="42" y="49"/>
                    <a:pt x="42" y="49"/>
                  </a:cubicBezTo>
                  <a:cubicBezTo>
                    <a:pt x="31" y="49"/>
                    <a:pt x="31" y="49"/>
                    <a:pt x="31" y="49"/>
                  </a:cubicBezTo>
                  <a:cubicBezTo>
                    <a:pt x="31" y="59"/>
                    <a:pt x="31" y="59"/>
                    <a:pt x="31" y="59"/>
                  </a:cubicBezTo>
                  <a:lnTo>
                    <a:pt x="42" y="59"/>
                  </a:lnTo>
                  <a:close/>
                  <a:moveTo>
                    <a:pt x="45" y="5"/>
                  </a:moveTo>
                  <a:cubicBezTo>
                    <a:pt x="45" y="5"/>
                    <a:pt x="45" y="4"/>
                    <a:pt x="44" y="4"/>
                  </a:cubicBezTo>
                  <a:cubicBezTo>
                    <a:pt x="42" y="4"/>
                    <a:pt x="42" y="4"/>
                    <a:pt x="42" y="4"/>
                  </a:cubicBezTo>
                  <a:cubicBezTo>
                    <a:pt x="41" y="4"/>
                    <a:pt x="41" y="5"/>
                    <a:pt x="41" y="5"/>
                  </a:cubicBezTo>
                  <a:cubicBezTo>
                    <a:pt x="41" y="16"/>
                    <a:pt x="41" y="16"/>
                    <a:pt x="41" y="16"/>
                  </a:cubicBezTo>
                  <a:cubicBezTo>
                    <a:pt x="41" y="16"/>
                    <a:pt x="41" y="17"/>
                    <a:pt x="42" y="17"/>
                  </a:cubicBezTo>
                  <a:cubicBezTo>
                    <a:pt x="44" y="17"/>
                    <a:pt x="44" y="17"/>
                    <a:pt x="44" y="17"/>
                  </a:cubicBezTo>
                  <a:cubicBezTo>
                    <a:pt x="45" y="17"/>
                    <a:pt x="45" y="16"/>
                    <a:pt x="45" y="16"/>
                  </a:cubicBezTo>
                  <a:lnTo>
                    <a:pt x="45" y="5"/>
                  </a:lnTo>
                  <a:close/>
                  <a:moveTo>
                    <a:pt x="55" y="33"/>
                  </a:moveTo>
                  <a:cubicBezTo>
                    <a:pt x="55" y="23"/>
                    <a:pt x="55" y="23"/>
                    <a:pt x="55" y="23"/>
                  </a:cubicBezTo>
                  <a:cubicBezTo>
                    <a:pt x="44" y="23"/>
                    <a:pt x="44" y="23"/>
                    <a:pt x="44" y="23"/>
                  </a:cubicBezTo>
                  <a:cubicBezTo>
                    <a:pt x="44" y="33"/>
                    <a:pt x="44" y="33"/>
                    <a:pt x="44" y="33"/>
                  </a:cubicBezTo>
                  <a:lnTo>
                    <a:pt x="55" y="33"/>
                  </a:lnTo>
                  <a:close/>
                  <a:moveTo>
                    <a:pt x="55" y="47"/>
                  </a:moveTo>
                  <a:cubicBezTo>
                    <a:pt x="55" y="35"/>
                    <a:pt x="55" y="35"/>
                    <a:pt x="55" y="35"/>
                  </a:cubicBezTo>
                  <a:cubicBezTo>
                    <a:pt x="44" y="35"/>
                    <a:pt x="44" y="35"/>
                    <a:pt x="44" y="35"/>
                  </a:cubicBezTo>
                  <a:cubicBezTo>
                    <a:pt x="44" y="47"/>
                    <a:pt x="44" y="47"/>
                    <a:pt x="44" y="47"/>
                  </a:cubicBezTo>
                  <a:lnTo>
                    <a:pt x="55" y="47"/>
                  </a:lnTo>
                  <a:close/>
                  <a:moveTo>
                    <a:pt x="55" y="59"/>
                  </a:moveTo>
                  <a:cubicBezTo>
                    <a:pt x="55" y="49"/>
                    <a:pt x="55" y="49"/>
                    <a:pt x="55" y="49"/>
                  </a:cubicBezTo>
                  <a:cubicBezTo>
                    <a:pt x="44" y="49"/>
                    <a:pt x="44" y="49"/>
                    <a:pt x="44" y="49"/>
                  </a:cubicBezTo>
                  <a:cubicBezTo>
                    <a:pt x="44" y="59"/>
                    <a:pt x="44" y="59"/>
                    <a:pt x="44" y="59"/>
                  </a:cubicBezTo>
                  <a:lnTo>
                    <a:pt x="55" y="59"/>
                  </a:ln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11B4B63C-77A9-4EA5-8BC4-9A5A2D7A958B}"/>
              </a:ext>
            </a:extLst>
          </p:cNvPr>
          <p:cNvGrpSpPr/>
          <p:nvPr/>
        </p:nvGrpSpPr>
        <p:grpSpPr>
          <a:xfrm>
            <a:off x="2937457" y="3655484"/>
            <a:ext cx="625361" cy="607457"/>
            <a:chOff x="630683" y="4190009"/>
            <a:chExt cx="469021" cy="455593"/>
          </a:xfrm>
        </p:grpSpPr>
        <p:sp>
          <p:nvSpPr>
            <p:cNvPr id="71" name="Oval 70">
              <a:extLst>
                <a:ext uri="{FF2B5EF4-FFF2-40B4-BE49-F238E27FC236}">
                  <a16:creationId xmlns:a16="http://schemas.microsoft.com/office/drawing/2014/main" id="{AF6B5E91-23EE-4769-8932-057520571951}"/>
                </a:ext>
              </a:extLst>
            </p:cNvPr>
            <p:cNvSpPr>
              <a:spLocks noChangeAspect="1"/>
            </p:cNvSpPr>
            <p:nvPr/>
          </p:nvSpPr>
          <p:spPr>
            <a:xfrm>
              <a:off x="630683" y="4190009"/>
              <a:ext cx="469021" cy="455593"/>
            </a:xfrm>
            <a:prstGeom prst="ellipse">
              <a:avLst/>
            </a:prstGeom>
            <a:solidFill>
              <a:srgbClr val="BFBF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Freeform 103">
              <a:extLst>
                <a:ext uri="{FF2B5EF4-FFF2-40B4-BE49-F238E27FC236}">
                  <a16:creationId xmlns:a16="http://schemas.microsoft.com/office/drawing/2014/main" id="{5EE15F7C-DDA2-4F90-99BB-09393B948F6B}"/>
                </a:ext>
              </a:extLst>
            </p:cNvPr>
            <p:cNvSpPr>
              <a:spLocks noEditPoints="1"/>
            </p:cNvSpPr>
            <p:nvPr/>
          </p:nvSpPr>
          <p:spPr bwMode="auto">
            <a:xfrm>
              <a:off x="757113" y="4270535"/>
              <a:ext cx="200025" cy="294541"/>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55979ABB-6F0F-4EAF-90D5-1F4BCCCF9AA1}"/>
              </a:ext>
            </a:extLst>
          </p:cNvPr>
          <p:cNvGrpSpPr/>
          <p:nvPr/>
        </p:nvGrpSpPr>
        <p:grpSpPr>
          <a:xfrm>
            <a:off x="7330880" y="2853891"/>
            <a:ext cx="625361" cy="607457"/>
            <a:chOff x="3425803" y="3384456"/>
            <a:chExt cx="469021" cy="455593"/>
          </a:xfrm>
        </p:grpSpPr>
        <p:sp>
          <p:nvSpPr>
            <p:cNvPr id="74" name="Oval 73">
              <a:extLst>
                <a:ext uri="{FF2B5EF4-FFF2-40B4-BE49-F238E27FC236}">
                  <a16:creationId xmlns:a16="http://schemas.microsoft.com/office/drawing/2014/main" id="{EC3588E6-701B-4124-BDAC-A0F1224499A4}"/>
                </a:ext>
              </a:extLst>
            </p:cNvPr>
            <p:cNvSpPr>
              <a:spLocks noChangeAspect="1"/>
            </p:cNvSpPr>
            <p:nvPr/>
          </p:nvSpPr>
          <p:spPr>
            <a:xfrm>
              <a:off x="3425803" y="3384456"/>
              <a:ext cx="469021" cy="455593"/>
            </a:xfrm>
            <a:prstGeom prst="ellipse">
              <a:avLst/>
            </a:prstGeom>
            <a:solidFill>
              <a:srgbClr val="7A7A7A"/>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5" name="Freeform 5">
              <a:extLst>
                <a:ext uri="{FF2B5EF4-FFF2-40B4-BE49-F238E27FC236}">
                  <a16:creationId xmlns:a16="http://schemas.microsoft.com/office/drawing/2014/main" id="{A30F2685-18AF-4DB8-AC33-0F314ED51314}"/>
                </a:ext>
              </a:extLst>
            </p:cNvPr>
            <p:cNvSpPr>
              <a:spLocks noEditPoints="1"/>
            </p:cNvSpPr>
            <p:nvPr/>
          </p:nvSpPr>
          <p:spPr bwMode="auto">
            <a:xfrm>
              <a:off x="3520613" y="3467081"/>
              <a:ext cx="279400" cy="279400"/>
            </a:xfrm>
            <a:custGeom>
              <a:avLst/>
              <a:gdLst/>
              <a:ahLst/>
              <a:cxnLst>
                <a:cxn ang="0">
                  <a:pos x="0" y="192"/>
                </a:cxn>
                <a:cxn ang="0">
                  <a:pos x="255" y="135"/>
                </a:cxn>
                <a:cxn ang="0">
                  <a:pos x="277" y="122"/>
                </a:cxn>
                <a:cxn ang="0">
                  <a:pos x="303" y="116"/>
                </a:cxn>
                <a:cxn ang="0">
                  <a:pos x="296" y="105"/>
                </a:cxn>
                <a:cxn ang="0">
                  <a:pos x="278" y="89"/>
                </a:cxn>
                <a:cxn ang="0">
                  <a:pos x="265" y="90"/>
                </a:cxn>
                <a:cxn ang="0">
                  <a:pos x="256" y="82"/>
                </a:cxn>
                <a:cxn ang="0">
                  <a:pos x="231" y="73"/>
                </a:cxn>
                <a:cxn ang="0">
                  <a:pos x="234" y="98"/>
                </a:cxn>
                <a:cxn ang="0">
                  <a:pos x="224" y="118"/>
                </a:cxn>
                <a:cxn ang="0">
                  <a:pos x="205" y="103"/>
                </a:cxn>
                <a:cxn ang="0">
                  <a:pos x="175" y="89"/>
                </a:cxn>
                <a:cxn ang="0">
                  <a:pos x="183" y="68"/>
                </a:cxn>
                <a:cxn ang="0">
                  <a:pos x="212" y="58"/>
                </a:cxn>
                <a:cxn ang="0">
                  <a:pos x="207" y="47"/>
                </a:cxn>
                <a:cxn ang="0">
                  <a:pos x="188" y="50"/>
                </a:cxn>
                <a:cxn ang="0">
                  <a:pos x="168" y="37"/>
                </a:cxn>
                <a:cxn ang="0">
                  <a:pos x="171" y="52"/>
                </a:cxn>
                <a:cxn ang="0">
                  <a:pos x="157" y="52"/>
                </a:cxn>
                <a:cxn ang="0">
                  <a:pos x="141" y="40"/>
                </a:cxn>
                <a:cxn ang="0">
                  <a:pos x="126" y="47"/>
                </a:cxn>
                <a:cxn ang="0">
                  <a:pos x="143" y="51"/>
                </a:cxn>
                <a:cxn ang="0">
                  <a:pos x="131" y="58"/>
                </a:cxn>
                <a:cxn ang="0">
                  <a:pos x="56" y="107"/>
                </a:cxn>
                <a:cxn ang="0">
                  <a:pos x="65" y="118"/>
                </a:cxn>
                <a:cxn ang="0">
                  <a:pos x="79" y="135"/>
                </a:cxn>
                <a:cxn ang="0">
                  <a:pos x="74" y="158"/>
                </a:cxn>
                <a:cxn ang="0">
                  <a:pos x="88" y="185"/>
                </a:cxn>
                <a:cxn ang="0">
                  <a:pos x="108" y="214"/>
                </a:cxn>
                <a:cxn ang="0">
                  <a:pos x="118" y="227"/>
                </a:cxn>
                <a:cxn ang="0">
                  <a:pos x="105" y="197"/>
                </a:cxn>
                <a:cxn ang="0">
                  <a:pos x="125" y="225"/>
                </a:cxn>
                <a:cxn ang="0">
                  <a:pos x="150" y="255"/>
                </a:cxn>
                <a:cxn ang="0">
                  <a:pos x="184" y="269"/>
                </a:cxn>
                <a:cxn ang="0">
                  <a:pos x="213" y="290"/>
                </a:cxn>
                <a:cxn ang="0">
                  <a:pos x="224" y="288"/>
                </a:cxn>
                <a:cxn ang="0">
                  <a:pos x="212" y="268"/>
                </a:cxn>
                <a:cxn ang="0">
                  <a:pos x="197" y="262"/>
                </a:cxn>
                <a:cxn ang="0">
                  <a:pos x="194" y="239"/>
                </a:cxn>
                <a:cxn ang="0">
                  <a:pos x="171" y="250"/>
                </a:cxn>
                <a:cxn ang="0">
                  <a:pos x="168" y="210"/>
                </a:cxn>
                <a:cxn ang="0">
                  <a:pos x="184" y="206"/>
                </a:cxn>
                <a:cxn ang="0">
                  <a:pos x="196" y="202"/>
                </a:cxn>
                <a:cxn ang="0">
                  <a:pos x="214" y="211"/>
                </a:cxn>
                <a:cxn ang="0">
                  <a:pos x="221" y="205"/>
                </a:cxn>
                <a:cxn ang="0">
                  <a:pos x="234" y="179"/>
                </a:cxn>
                <a:cxn ang="0">
                  <a:pos x="233" y="171"/>
                </a:cxn>
                <a:cxn ang="0">
                  <a:pos x="252" y="157"/>
                </a:cxn>
                <a:cxn ang="0">
                  <a:pos x="266" y="143"/>
                </a:cxn>
                <a:cxn ang="0">
                  <a:pos x="273" y="131"/>
                </a:cxn>
                <a:cxn ang="0">
                  <a:pos x="255" y="135"/>
                </a:cxn>
                <a:cxn ang="0">
                  <a:pos x="295" y="298"/>
                </a:cxn>
                <a:cxn ang="0">
                  <a:pos x="272" y="288"/>
                </a:cxn>
                <a:cxn ang="0">
                  <a:pos x="251" y="288"/>
                </a:cxn>
                <a:cxn ang="0">
                  <a:pos x="236" y="286"/>
                </a:cxn>
                <a:cxn ang="0">
                  <a:pos x="230" y="307"/>
                </a:cxn>
                <a:cxn ang="0">
                  <a:pos x="223" y="335"/>
                </a:cxn>
                <a:cxn ang="0">
                  <a:pos x="308" y="302"/>
                </a:cxn>
              </a:cxnLst>
              <a:rect l="0" t="0" r="r" b="b"/>
              <a:pathLst>
                <a:path w="384" h="384">
                  <a:moveTo>
                    <a:pt x="384" y="192"/>
                  </a:moveTo>
                  <a:cubicBezTo>
                    <a:pt x="384" y="298"/>
                    <a:pt x="298" y="384"/>
                    <a:pt x="192" y="384"/>
                  </a:cubicBezTo>
                  <a:cubicBezTo>
                    <a:pt x="86" y="384"/>
                    <a:pt x="0" y="298"/>
                    <a:pt x="0" y="192"/>
                  </a:cubicBezTo>
                  <a:cubicBezTo>
                    <a:pt x="0" y="86"/>
                    <a:pt x="86" y="0"/>
                    <a:pt x="192" y="0"/>
                  </a:cubicBezTo>
                  <a:cubicBezTo>
                    <a:pt x="298" y="0"/>
                    <a:pt x="384" y="86"/>
                    <a:pt x="384" y="192"/>
                  </a:cubicBezTo>
                  <a:close/>
                  <a:moveTo>
                    <a:pt x="255" y="135"/>
                  </a:moveTo>
                  <a:cubicBezTo>
                    <a:pt x="256" y="135"/>
                    <a:pt x="257" y="130"/>
                    <a:pt x="258" y="129"/>
                  </a:cubicBezTo>
                  <a:cubicBezTo>
                    <a:pt x="260" y="127"/>
                    <a:pt x="262" y="126"/>
                    <a:pt x="264" y="125"/>
                  </a:cubicBezTo>
                  <a:cubicBezTo>
                    <a:pt x="268" y="124"/>
                    <a:pt x="272" y="123"/>
                    <a:pt x="277" y="122"/>
                  </a:cubicBezTo>
                  <a:cubicBezTo>
                    <a:pt x="281" y="121"/>
                    <a:pt x="286" y="121"/>
                    <a:pt x="289" y="125"/>
                  </a:cubicBezTo>
                  <a:cubicBezTo>
                    <a:pt x="289" y="124"/>
                    <a:pt x="295" y="119"/>
                    <a:pt x="295" y="119"/>
                  </a:cubicBezTo>
                  <a:cubicBezTo>
                    <a:pt x="298" y="118"/>
                    <a:pt x="301" y="118"/>
                    <a:pt x="303" y="116"/>
                  </a:cubicBezTo>
                  <a:cubicBezTo>
                    <a:pt x="303" y="115"/>
                    <a:pt x="303" y="110"/>
                    <a:pt x="303" y="110"/>
                  </a:cubicBezTo>
                  <a:cubicBezTo>
                    <a:pt x="299" y="111"/>
                    <a:pt x="298" y="107"/>
                    <a:pt x="297" y="103"/>
                  </a:cubicBezTo>
                  <a:cubicBezTo>
                    <a:pt x="297" y="104"/>
                    <a:pt x="297" y="104"/>
                    <a:pt x="296" y="105"/>
                  </a:cubicBezTo>
                  <a:cubicBezTo>
                    <a:pt x="296" y="102"/>
                    <a:pt x="291" y="104"/>
                    <a:pt x="290" y="104"/>
                  </a:cubicBezTo>
                  <a:cubicBezTo>
                    <a:pt x="284" y="102"/>
                    <a:pt x="285" y="98"/>
                    <a:pt x="283" y="94"/>
                  </a:cubicBezTo>
                  <a:cubicBezTo>
                    <a:pt x="282" y="92"/>
                    <a:pt x="279" y="91"/>
                    <a:pt x="278" y="89"/>
                  </a:cubicBezTo>
                  <a:cubicBezTo>
                    <a:pt x="277" y="87"/>
                    <a:pt x="277" y="84"/>
                    <a:pt x="274" y="84"/>
                  </a:cubicBezTo>
                  <a:cubicBezTo>
                    <a:pt x="273" y="84"/>
                    <a:pt x="270" y="89"/>
                    <a:pt x="270" y="89"/>
                  </a:cubicBezTo>
                  <a:cubicBezTo>
                    <a:pt x="267" y="88"/>
                    <a:pt x="266" y="89"/>
                    <a:pt x="265" y="90"/>
                  </a:cubicBezTo>
                  <a:cubicBezTo>
                    <a:pt x="263" y="91"/>
                    <a:pt x="262" y="91"/>
                    <a:pt x="260" y="92"/>
                  </a:cubicBezTo>
                  <a:cubicBezTo>
                    <a:pt x="265" y="90"/>
                    <a:pt x="258" y="88"/>
                    <a:pt x="256" y="88"/>
                  </a:cubicBezTo>
                  <a:cubicBezTo>
                    <a:pt x="260" y="87"/>
                    <a:pt x="258" y="83"/>
                    <a:pt x="256" y="82"/>
                  </a:cubicBezTo>
                  <a:cubicBezTo>
                    <a:pt x="256" y="82"/>
                    <a:pt x="257" y="82"/>
                    <a:pt x="257" y="82"/>
                  </a:cubicBezTo>
                  <a:cubicBezTo>
                    <a:pt x="257" y="79"/>
                    <a:pt x="250" y="77"/>
                    <a:pt x="247" y="76"/>
                  </a:cubicBezTo>
                  <a:cubicBezTo>
                    <a:pt x="245" y="74"/>
                    <a:pt x="233" y="72"/>
                    <a:pt x="231" y="73"/>
                  </a:cubicBezTo>
                  <a:cubicBezTo>
                    <a:pt x="228" y="75"/>
                    <a:pt x="231" y="80"/>
                    <a:pt x="231" y="83"/>
                  </a:cubicBezTo>
                  <a:cubicBezTo>
                    <a:pt x="232" y="86"/>
                    <a:pt x="228" y="86"/>
                    <a:pt x="228" y="89"/>
                  </a:cubicBezTo>
                  <a:cubicBezTo>
                    <a:pt x="228" y="93"/>
                    <a:pt x="236" y="92"/>
                    <a:pt x="234" y="98"/>
                  </a:cubicBezTo>
                  <a:cubicBezTo>
                    <a:pt x="233" y="102"/>
                    <a:pt x="228" y="102"/>
                    <a:pt x="226" y="105"/>
                  </a:cubicBezTo>
                  <a:cubicBezTo>
                    <a:pt x="224" y="108"/>
                    <a:pt x="227" y="112"/>
                    <a:pt x="229" y="114"/>
                  </a:cubicBezTo>
                  <a:cubicBezTo>
                    <a:pt x="231" y="115"/>
                    <a:pt x="225" y="118"/>
                    <a:pt x="224" y="118"/>
                  </a:cubicBezTo>
                  <a:cubicBezTo>
                    <a:pt x="220" y="120"/>
                    <a:pt x="217" y="114"/>
                    <a:pt x="216" y="110"/>
                  </a:cubicBezTo>
                  <a:cubicBezTo>
                    <a:pt x="215" y="108"/>
                    <a:pt x="215" y="104"/>
                    <a:pt x="212" y="103"/>
                  </a:cubicBezTo>
                  <a:cubicBezTo>
                    <a:pt x="210" y="102"/>
                    <a:pt x="206" y="102"/>
                    <a:pt x="205" y="103"/>
                  </a:cubicBezTo>
                  <a:cubicBezTo>
                    <a:pt x="203" y="99"/>
                    <a:pt x="198" y="98"/>
                    <a:pt x="194" y="97"/>
                  </a:cubicBezTo>
                  <a:cubicBezTo>
                    <a:pt x="189" y="95"/>
                    <a:pt x="185" y="95"/>
                    <a:pt x="180" y="96"/>
                  </a:cubicBezTo>
                  <a:cubicBezTo>
                    <a:pt x="181" y="95"/>
                    <a:pt x="179" y="88"/>
                    <a:pt x="175" y="89"/>
                  </a:cubicBezTo>
                  <a:cubicBezTo>
                    <a:pt x="176" y="86"/>
                    <a:pt x="176" y="84"/>
                    <a:pt x="176" y="81"/>
                  </a:cubicBezTo>
                  <a:cubicBezTo>
                    <a:pt x="177" y="79"/>
                    <a:pt x="178" y="77"/>
                    <a:pt x="179" y="75"/>
                  </a:cubicBezTo>
                  <a:cubicBezTo>
                    <a:pt x="180" y="74"/>
                    <a:pt x="185" y="69"/>
                    <a:pt x="183" y="68"/>
                  </a:cubicBezTo>
                  <a:cubicBezTo>
                    <a:pt x="188" y="69"/>
                    <a:pt x="193" y="69"/>
                    <a:pt x="196" y="66"/>
                  </a:cubicBezTo>
                  <a:cubicBezTo>
                    <a:pt x="198" y="63"/>
                    <a:pt x="199" y="60"/>
                    <a:pt x="202" y="57"/>
                  </a:cubicBezTo>
                  <a:cubicBezTo>
                    <a:pt x="205" y="53"/>
                    <a:pt x="209" y="58"/>
                    <a:pt x="212" y="58"/>
                  </a:cubicBezTo>
                  <a:cubicBezTo>
                    <a:pt x="217" y="59"/>
                    <a:pt x="217" y="53"/>
                    <a:pt x="214" y="51"/>
                  </a:cubicBezTo>
                  <a:cubicBezTo>
                    <a:pt x="218" y="51"/>
                    <a:pt x="215" y="45"/>
                    <a:pt x="213" y="44"/>
                  </a:cubicBezTo>
                  <a:cubicBezTo>
                    <a:pt x="211" y="43"/>
                    <a:pt x="202" y="46"/>
                    <a:pt x="207" y="47"/>
                  </a:cubicBezTo>
                  <a:cubicBezTo>
                    <a:pt x="206" y="47"/>
                    <a:pt x="200" y="59"/>
                    <a:pt x="196" y="53"/>
                  </a:cubicBezTo>
                  <a:cubicBezTo>
                    <a:pt x="195" y="52"/>
                    <a:pt x="195" y="47"/>
                    <a:pt x="193" y="46"/>
                  </a:cubicBezTo>
                  <a:cubicBezTo>
                    <a:pt x="190" y="46"/>
                    <a:pt x="189" y="49"/>
                    <a:pt x="188" y="50"/>
                  </a:cubicBezTo>
                  <a:cubicBezTo>
                    <a:pt x="190" y="47"/>
                    <a:pt x="181" y="45"/>
                    <a:pt x="180" y="44"/>
                  </a:cubicBezTo>
                  <a:cubicBezTo>
                    <a:pt x="183" y="42"/>
                    <a:pt x="180" y="39"/>
                    <a:pt x="178" y="38"/>
                  </a:cubicBezTo>
                  <a:cubicBezTo>
                    <a:pt x="176" y="36"/>
                    <a:pt x="169" y="35"/>
                    <a:pt x="168" y="37"/>
                  </a:cubicBezTo>
                  <a:cubicBezTo>
                    <a:pt x="163" y="43"/>
                    <a:pt x="173" y="44"/>
                    <a:pt x="175" y="45"/>
                  </a:cubicBezTo>
                  <a:cubicBezTo>
                    <a:pt x="176" y="46"/>
                    <a:pt x="179" y="48"/>
                    <a:pt x="177" y="49"/>
                  </a:cubicBezTo>
                  <a:cubicBezTo>
                    <a:pt x="176" y="50"/>
                    <a:pt x="171" y="51"/>
                    <a:pt x="171" y="52"/>
                  </a:cubicBezTo>
                  <a:cubicBezTo>
                    <a:pt x="169" y="54"/>
                    <a:pt x="172" y="57"/>
                    <a:pt x="170" y="59"/>
                  </a:cubicBezTo>
                  <a:cubicBezTo>
                    <a:pt x="168" y="57"/>
                    <a:pt x="168" y="53"/>
                    <a:pt x="166" y="50"/>
                  </a:cubicBezTo>
                  <a:cubicBezTo>
                    <a:pt x="168" y="53"/>
                    <a:pt x="157" y="52"/>
                    <a:pt x="157" y="52"/>
                  </a:cubicBezTo>
                  <a:cubicBezTo>
                    <a:pt x="154" y="52"/>
                    <a:pt x="148" y="54"/>
                    <a:pt x="145" y="50"/>
                  </a:cubicBezTo>
                  <a:cubicBezTo>
                    <a:pt x="144" y="49"/>
                    <a:pt x="144" y="44"/>
                    <a:pt x="146" y="45"/>
                  </a:cubicBezTo>
                  <a:cubicBezTo>
                    <a:pt x="144" y="43"/>
                    <a:pt x="142" y="41"/>
                    <a:pt x="141" y="40"/>
                  </a:cubicBezTo>
                  <a:cubicBezTo>
                    <a:pt x="132" y="43"/>
                    <a:pt x="125" y="47"/>
                    <a:pt x="117" y="51"/>
                  </a:cubicBezTo>
                  <a:cubicBezTo>
                    <a:pt x="118" y="51"/>
                    <a:pt x="119" y="51"/>
                    <a:pt x="120" y="50"/>
                  </a:cubicBezTo>
                  <a:cubicBezTo>
                    <a:pt x="122" y="50"/>
                    <a:pt x="124" y="48"/>
                    <a:pt x="126" y="47"/>
                  </a:cubicBezTo>
                  <a:cubicBezTo>
                    <a:pt x="128" y="46"/>
                    <a:pt x="134" y="43"/>
                    <a:pt x="136" y="46"/>
                  </a:cubicBezTo>
                  <a:cubicBezTo>
                    <a:pt x="137" y="45"/>
                    <a:pt x="137" y="45"/>
                    <a:pt x="138" y="44"/>
                  </a:cubicBezTo>
                  <a:cubicBezTo>
                    <a:pt x="139" y="46"/>
                    <a:pt x="141" y="48"/>
                    <a:pt x="143" y="51"/>
                  </a:cubicBezTo>
                  <a:cubicBezTo>
                    <a:pt x="141" y="50"/>
                    <a:pt x="137" y="50"/>
                    <a:pt x="135" y="50"/>
                  </a:cubicBezTo>
                  <a:cubicBezTo>
                    <a:pt x="133" y="51"/>
                    <a:pt x="130" y="51"/>
                    <a:pt x="130" y="53"/>
                  </a:cubicBezTo>
                  <a:cubicBezTo>
                    <a:pt x="130" y="55"/>
                    <a:pt x="131" y="57"/>
                    <a:pt x="131" y="58"/>
                  </a:cubicBezTo>
                  <a:cubicBezTo>
                    <a:pt x="128" y="56"/>
                    <a:pt x="125" y="52"/>
                    <a:pt x="121" y="51"/>
                  </a:cubicBezTo>
                  <a:cubicBezTo>
                    <a:pt x="119" y="51"/>
                    <a:pt x="117" y="51"/>
                    <a:pt x="115" y="52"/>
                  </a:cubicBezTo>
                  <a:cubicBezTo>
                    <a:pt x="91" y="65"/>
                    <a:pt x="71" y="84"/>
                    <a:pt x="56" y="107"/>
                  </a:cubicBezTo>
                  <a:cubicBezTo>
                    <a:pt x="57" y="108"/>
                    <a:pt x="58" y="109"/>
                    <a:pt x="59" y="109"/>
                  </a:cubicBezTo>
                  <a:cubicBezTo>
                    <a:pt x="62" y="110"/>
                    <a:pt x="59" y="117"/>
                    <a:pt x="64" y="113"/>
                  </a:cubicBezTo>
                  <a:cubicBezTo>
                    <a:pt x="66" y="115"/>
                    <a:pt x="66" y="116"/>
                    <a:pt x="65" y="118"/>
                  </a:cubicBezTo>
                  <a:cubicBezTo>
                    <a:pt x="65" y="118"/>
                    <a:pt x="75" y="124"/>
                    <a:pt x="76" y="125"/>
                  </a:cubicBezTo>
                  <a:cubicBezTo>
                    <a:pt x="78" y="126"/>
                    <a:pt x="80" y="128"/>
                    <a:pt x="81" y="130"/>
                  </a:cubicBezTo>
                  <a:cubicBezTo>
                    <a:pt x="82" y="132"/>
                    <a:pt x="80" y="134"/>
                    <a:pt x="79" y="135"/>
                  </a:cubicBezTo>
                  <a:cubicBezTo>
                    <a:pt x="78" y="134"/>
                    <a:pt x="75" y="130"/>
                    <a:pt x="74" y="131"/>
                  </a:cubicBezTo>
                  <a:cubicBezTo>
                    <a:pt x="73" y="133"/>
                    <a:pt x="74" y="139"/>
                    <a:pt x="77" y="139"/>
                  </a:cubicBezTo>
                  <a:cubicBezTo>
                    <a:pt x="73" y="139"/>
                    <a:pt x="75" y="155"/>
                    <a:pt x="74" y="158"/>
                  </a:cubicBezTo>
                  <a:cubicBezTo>
                    <a:pt x="74" y="158"/>
                    <a:pt x="74" y="158"/>
                    <a:pt x="74" y="158"/>
                  </a:cubicBezTo>
                  <a:cubicBezTo>
                    <a:pt x="73" y="161"/>
                    <a:pt x="76" y="173"/>
                    <a:pt x="81" y="172"/>
                  </a:cubicBezTo>
                  <a:cubicBezTo>
                    <a:pt x="78" y="172"/>
                    <a:pt x="87" y="184"/>
                    <a:pt x="88" y="185"/>
                  </a:cubicBezTo>
                  <a:cubicBezTo>
                    <a:pt x="91" y="187"/>
                    <a:pt x="95" y="188"/>
                    <a:pt x="97" y="192"/>
                  </a:cubicBezTo>
                  <a:cubicBezTo>
                    <a:pt x="100" y="195"/>
                    <a:pt x="100" y="201"/>
                    <a:pt x="103" y="203"/>
                  </a:cubicBezTo>
                  <a:cubicBezTo>
                    <a:pt x="102" y="206"/>
                    <a:pt x="108" y="210"/>
                    <a:pt x="108" y="214"/>
                  </a:cubicBezTo>
                  <a:cubicBezTo>
                    <a:pt x="108" y="214"/>
                    <a:pt x="107" y="214"/>
                    <a:pt x="107" y="215"/>
                  </a:cubicBezTo>
                  <a:cubicBezTo>
                    <a:pt x="108" y="218"/>
                    <a:pt x="113" y="218"/>
                    <a:pt x="115" y="221"/>
                  </a:cubicBezTo>
                  <a:cubicBezTo>
                    <a:pt x="116" y="223"/>
                    <a:pt x="115" y="228"/>
                    <a:pt x="118" y="227"/>
                  </a:cubicBezTo>
                  <a:cubicBezTo>
                    <a:pt x="118" y="222"/>
                    <a:pt x="115" y="216"/>
                    <a:pt x="112" y="212"/>
                  </a:cubicBezTo>
                  <a:cubicBezTo>
                    <a:pt x="110" y="209"/>
                    <a:pt x="109" y="207"/>
                    <a:pt x="108" y="204"/>
                  </a:cubicBezTo>
                  <a:cubicBezTo>
                    <a:pt x="106" y="202"/>
                    <a:pt x="106" y="199"/>
                    <a:pt x="105" y="197"/>
                  </a:cubicBezTo>
                  <a:cubicBezTo>
                    <a:pt x="106" y="197"/>
                    <a:pt x="112" y="199"/>
                    <a:pt x="111" y="200"/>
                  </a:cubicBezTo>
                  <a:cubicBezTo>
                    <a:pt x="109" y="205"/>
                    <a:pt x="119" y="214"/>
                    <a:pt x="122" y="217"/>
                  </a:cubicBezTo>
                  <a:cubicBezTo>
                    <a:pt x="123" y="218"/>
                    <a:pt x="128" y="225"/>
                    <a:pt x="125" y="225"/>
                  </a:cubicBezTo>
                  <a:cubicBezTo>
                    <a:pt x="129" y="225"/>
                    <a:pt x="133" y="230"/>
                    <a:pt x="135" y="233"/>
                  </a:cubicBezTo>
                  <a:cubicBezTo>
                    <a:pt x="137" y="236"/>
                    <a:pt x="136" y="241"/>
                    <a:pt x="138" y="245"/>
                  </a:cubicBezTo>
                  <a:cubicBezTo>
                    <a:pt x="139" y="250"/>
                    <a:pt x="146" y="252"/>
                    <a:pt x="150" y="255"/>
                  </a:cubicBezTo>
                  <a:cubicBezTo>
                    <a:pt x="154" y="256"/>
                    <a:pt x="157" y="259"/>
                    <a:pt x="160" y="260"/>
                  </a:cubicBezTo>
                  <a:cubicBezTo>
                    <a:pt x="166" y="262"/>
                    <a:pt x="167" y="260"/>
                    <a:pt x="171" y="260"/>
                  </a:cubicBezTo>
                  <a:cubicBezTo>
                    <a:pt x="178" y="259"/>
                    <a:pt x="179" y="266"/>
                    <a:pt x="184" y="269"/>
                  </a:cubicBezTo>
                  <a:cubicBezTo>
                    <a:pt x="187" y="270"/>
                    <a:pt x="194" y="273"/>
                    <a:pt x="198" y="271"/>
                  </a:cubicBezTo>
                  <a:cubicBezTo>
                    <a:pt x="196" y="272"/>
                    <a:pt x="203" y="282"/>
                    <a:pt x="204" y="283"/>
                  </a:cubicBezTo>
                  <a:cubicBezTo>
                    <a:pt x="206" y="286"/>
                    <a:pt x="210" y="287"/>
                    <a:pt x="213" y="290"/>
                  </a:cubicBezTo>
                  <a:cubicBezTo>
                    <a:pt x="213" y="290"/>
                    <a:pt x="214" y="289"/>
                    <a:pt x="214" y="288"/>
                  </a:cubicBezTo>
                  <a:cubicBezTo>
                    <a:pt x="213" y="291"/>
                    <a:pt x="218" y="296"/>
                    <a:pt x="221" y="296"/>
                  </a:cubicBezTo>
                  <a:cubicBezTo>
                    <a:pt x="223" y="295"/>
                    <a:pt x="224" y="290"/>
                    <a:pt x="224" y="288"/>
                  </a:cubicBezTo>
                  <a:cubicBezTo>
                    <a:pt x="219" y="290"/>
                    <a:pt x="215" y="288"/>
                    <a:pt x="212" y="283"/>
                  </a:cubicBezTo>
                  <a:cubicBezTo>
                    <a:pt x="211" y="282"/>
                    <a:pt x="207" y="275"/>
                    <a:pt x="211" y="275"/>
                  </a:cubicBezTo>
                  <a:cubicBezTo>
                    <a:pt x="216" y="275"/>
                    <a:pt x="212" y="271"/>
                    <a:pt x="212" y="268"/>
                  </a:cubicBezTo>
                  <a:cubicBezTo>
                    <a:pt x="211" y="264"/>
                    <a:pt x="208" y="262"/>
                    <a:pt x="206" y="259"/>
                  </a:cubicBezTo>
                  <a:cubicBezTo>
                    <a:pt x="205" y="262"/>
                    <a:pt x="200" y="261"/>
                    <a:pt x="198" y="259"/>
                  </a:cubicBezTo>
                  <a:cubicBezTo>
                    <a:pt x="198" y="259"/>
                    <a:pt x="197" y="261"/>
                    <a:pt x="197" y="262"/>
                  </a:cubicBezTo>
                  <a:cubicBezTo>
                    <a:pt x="196" y="262"/>
                    <a:pt x="195" y="262"/>
                    <a:pt x="194" y="261"/>
                  </a:cubicBezTo>
                  <a:cubicBezTo>
                    <a:pt x="194" y="258"/>
                    <a:pt x="194" y="255"/>
                    <a:pt x="195" y="251"/>
                  </a:cubicBezTo>
                  <a:cubicBezTo>
                    <a:pt x="196" y="247"/>
                    <a:pt x="205" y="238"/>
                    <a:pt x="194" y="239"/>
                  </a:cubicBezTo>
                  <a:cubicBezTo>
                    <a:pt x="190" y="239"/>
                    <a:pt x="188" y="240"/>
                    <a:pt x="187" y="244"/>
                  </a:cubicBezTo>
                  <a:cubicBezTo>
                    <a:pt x="186" y="247"/>
                    <a:pt x="186" y="249"/>
                    <a:pt x="183" y="251"/>
                  </a:cubicBezTo>
                  <a:cubicBezTo>
                    <a:pt x="181" y="252"/>
                    <a:pt x="173" y="251"/>
                    <a:pt x="171" y="250"/>
                  </a:cubicBezTo>
                  <a:cubicBezTo>
                    <a:pt x="166" y="247"/>
                    <a:pt x="163" y="239"/>
                    <a:pt x="163" y="234"/>
                  </a:cubicBezTo>
                  <a:cubicBezTo>
                    <a:pt x="163" y="227"/>
                    <a:pt x="166" y="221"/>
                    <a:pt x="163" y="215"/>
                  </a:cubicBezTo>
                  <a:cubicBezTo>
                    <a:pt x="164" y="213"/>
                    <a:pt x="166" y="211"/>
                    <a:pt x="168" y="210"/>
                  </a:cubicBezTo>
                  <a:cubicBezTo>
                    <a:pt x="169" y="209"/>
                    <a:pt x="171" y="210"/>
                    <a:pt x="172" y="207"/>
                  </a:cubicBezTo>
                  <a:cubicBezTo>
                    <a:pt x="171" y="207"/>
                    <a:pt x="170" y="206"/>
                    <a:pt x="170" y="206"/>
                  </a:cubicBezTo>
                  <a:cubicBezTo>
                    <a:pt x="173" y="208"/>
                    <a:pt x="180" y="203"/>
                    <a:pt x="184" y="206"/>
                  </a:cubicBezTo>
                  <a:cubicBezTo>
                    <a:pt x="186" y="207"/>
                    <a:pt x="188" y="208"/>
                    <a:pt x="189" y="205"/>
                  </a:cubicBezTo>
                  <a:cubicBezTo>
                    <a:pt x="189" y="205"/>
                    <a:pt x="187" y="202"/>
                    <a:pt x="188" y="200"/>
                  </a:cubicBezTo>
                  <a:cubicBezTo>
                    <a:pt x="189" y="204"/>
                    <a:pt x="192" y="205"/>
                    <a:pt x="196" y="202"/>
                  </a:cubicBezTo>
                  <a:cubicBezTo>
                    <a:pt x="197" y="203"/>
                    <a:pt x="201" y="203"/>
                    <a:pt x="204" y="204"/>
                  </a:cubicBezTo>
                  <a:cubicBezTo>
                    <a:pt x="207" y="206"/>
                    <a:pt x="207" y="209"/>
                    <a:pt x="211" y="205"/>
                  </a:cubicBezTo>
                  <a:cubicBezTo>
                    <a:pt x="213" y="208"/>
                    <a:pt x="213" y="208"/>
                    <a:pt x="214" y="211"/>
                  </a:cubicBezTo>
                  <a:cubicBezTo>
                    <a:pt x="214" y="214"/>
                    <a:pt x="216" y="221"/>
                    <a:pt x="218" y="222"/>
                  </a:cubicBezTo>
                  <a:cubicBezTo>
                    <a:pt x="224" y="225"/>
                    <a:pt x="222" y="217"/>
                    <a:pt x="222" y="214"/>
                  </a:cubicBezTo>
                  <a:cubicBezTo>
                    <a:pt x="222" y="213"/>
                    <a:pt x="222" y="205"/>
                    <a:pt x="221" y="205"/>
                  </a:cubicBezTo>
                  <a:cubicBezTo>
                    <a:pt x="213" y="203"/>
                    <a:pt x="216" y="197"/>
                    <a:pt x="221" y="193"/>
                  </a:cubicBezTo>
                  <a:cubicBezTo>
                    <a:pt x="222" y="192"/>
                    <a:pt x="227" y="190"/>
                    <a:pt x="230" y="188"/>
                  </a:cubicBezTo>
                  <a:cubicBezTo>
                    <a:pt x="232" y="186"/>
                    <a:pt x="235" y="183"/>
                    <a:pt x="234" y="179"/>
                  </a:cubicBezTo>
                  <a:cubicBezTo>
                    <a:pt x="235" y="179"/>
                    <a:pt x="236" y="178"/>
                    <a:pt x="236" y="177"/>
                  </a:cubicBezTo>
                  <a:cubicBezTo>
                    <a:pt x="236" y="177"/>
                    <a:pt x="233" y="174"/>
                    <a:pt x="232" y="175"/>
                  </a:cubicBezTo>
                  <a:cubicBezTo>
                    <a:pt x="234" y="174"/>
                    <a:pt x="234" y="172"/>
                    <a:pt x="233" y="171"/>
                  </a:cubicBezTo>
                  <a:cubicBezTo>
                    <a:pt x="235" y="169"/>
                    <a:pt x="234" y="166"/>
                    <a:pt x="236" y="165"/>
                  </a:cubicBezTo>
                  <a:cubicBezTo>
                    <a:pt x="239" y="169"/>
                    <a:pt x="245" y="165"/>
                    <a:pt x="242" y="162"/>
                  </a:cubicBezTo>
                  <a:cubicBezTo>
                    <a:pt x="244" y="158"/>
                    <a:pt x="250" y="160"/>
                    <a:pt x="252" y="157"/>
                  </a:cubicBezTo>
                  <a:cubicBezTo>
                    <a:pt x="255" y="158"/>
                    <a:pt x="253" y="153"/>
                    <a:pt x="255" y="150"/>
                  </a:cubicBezTo>
                  <a:cubicBezTo>
                    <a:pt x="256" y="148"/>
                    <a:pt x="259" y="148"/>
                    <a:pt x="262" y="147"/>
                  </a:cubicBezTo>
                  <a:cubicBezTo>
                    <a:pt x="262" y="147"/>
                    <a:pt x="268" y="143"/>
                    <a:pt x="266" y="143"/>
                  </a:cubicBezTo>
                  <a:cubicBezTo>
                    <a:pt x="270" y="144"/>
                    <a:pt x="279" y="139"/>
                    <a:pt x="272" y="135"/>
                  </a:cubicBezTo>
                  <a:cubicBezTo>
                    <a:pt x="273" y="133"/>
                    <a:pt x="270" y="132"/>
                    <a:pt x="268" y="132"/>
                  </a:cubicBezTo>
                  <a:cubicBezTo>
                    <a:pt x="269" y="131"/>
                    <a:pt x="272" y="132"/>
                    <a:pt x="273" y="131"/>
                  </a:cubicBezTo>
                  <a:cubicBezTo>
                    <a:pt x="276" y="129"/>
                    <a:pt x="274" y="128"/>
                    <a:pt x="271" y="127"/>
                  </a:cubicBezTo>
                  <a:cubicBezTo>
                    <a:pt x="268" y="126"/>
                    <a:pt x="263" y="128"/>
                    <a:pt x="261" y="130"/>
                  </a:cubicBezTo>
                  <a:cubicBezTo>
                    <a:pt x="259" y="132"/>
                    <a:pt x="257" y="134"/>
                    <a:pt x="255" y="135"/>
                  </a:cubicBezTo>
                  <a:close/>
                  <a:moveTo>
                    <a:pt x="308" y="302"/>
                  </a:moveTo>
                  <a:cubicBezTo>
                    <a:pt x="306" y="301"/>
                    <a:pt x="303" y="301"/>
                    <a:pt x="301" y="300"/>
                  </a:cubicBezTo>
                  <a:cubicBezTo>
                    <a:pt x="299" y="300"/>
                    <a:pt x="298" y="299"/>
                    <a:pt x="295" y="298"/>
                  </a:cubicBezTo>
                  <a:cubicBezTo>
                    <a:pt x="296" y="293"/>
                    <a:pt x="290" y="292"/>
                    <a:pt x="287" y="289"/>
                  </a:cubicBezTo>
                  <a:cubicBezTo>
                    <a:pt x="284" y="287"/>
                    <a:pt x="282" y="284"/>
                    <a:pt x="277" y="285"/>
                  </a:cubicBezTo>
                  <a:cubicBezTo>
                    <a:pt x="276" y="285"/>
                    <a:pt x="271" y="287"/>
                    <a:pt x="272" y="288"/>
                  </a:cubicBezTo>
                  <a:cubicBezTo>
                    <a:pt x="269" y="285"/>
                    <a:pt x="268" y="284"/>
                    <a:pt x="263" y="282"/>
                  </a:cubicBezTo>
                  <a:cubicBezTo>
                    <a:pt x="259" y="281"/>
                    <a:pt x="257" y="276"/>
                    <a:pt x="253" y="281"/>
                  </a:cubicBezTo>
                  <a:cubicBezTo>
                    <a:pt x="251" y="283"/>
                    <a:pt x="252" y="286"/>
                    <a:pt x="251" y="288"/>
                  </a:cubicBezTo>
                  <a:cubicBezTo>
                    <a:pt x="247" y="285"/>
                    <a:pt x="254" y="282"/>
                    <a:pt x="251" y="279"/>
                  </a:cubicBezTo>
                  <a:cubicBezTo>
                    <a:pt x="248" y="275"/>
                    <a:pt x="243" y="281"/>
                    <a:pt x="240" y="282"/>
                  </a:cubicBezTo>
                  <a:cubicBezTo>
                    <a:pt x="239" y="284"/>
                    <a:pt x="237" y="284"/>
                    <a:pt x="236" y="286"/>
                  </a:cubicBezTo>
                  <a:cubicBezTo>
                    <a:pt x="235" y="287"/>
                    <a:pt x="234" y="290"/>
                    <a:pt x="233" y="291"/>
                  </a:cubicBezTo>
                  <a:cubicBezTo>
                    <a:pt x="233" y="289"/>
                    <a:pt x="228" y="290"/>
                    <a:pt x="228" y="288"/>
                  </a:cubicBezTo>
                  <a:cubicBezTo>
                    <a:pt x="229" y="294"/>
                    <a:pt x="229" y="301"/>
                    <a:pt x="230" y="307"/>
                  </a:cubicBezTo>
                  <a:cubicBezTo>
                    <a:pt x="231" y="310"/>
                    <a:pt x="230" y="316"/>
                    <a:pt x="227" y="319"/>
                  </a:cubicBezTo>
                  <a:cubicBezTo>
                    <a:pt x="224" y="321"/>
                    <a:pt x="221" y="324"/>
                    <a:pt x="220" y="329"/>
                  </a:cubicBezTo>
                  <a:cubicBezTo>
                    <a:pt x="220" y="332"/>
                    <a:pt x="220" y="334"/>
                    <a:pt x="223" y="335"/>
                  </a:cubicBezTo>
                  <a:cubicBezTo>
                    <a:pt x="223" y="339"/>
                    <a:pt x="219" y="342"/>
                    <a:pt x="219" y="346"/>
                  </a:cubicBezTo>
                  <a:cubicBezTo>
                    <a:pt x="219" y="346"/>
                    <a:pt x="220" y="348"/>
                    <a:pt x="220" y="350"/>
                  </a:cubicBezTo>
                  <a:cubicBezTo>
                    <a:pt x="254" y="344"/>
                    <a:pt x="285" y="327"/>
                    <a:pt x="308" y="302"/>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76" name="TextBox 75">
            <a:extLst>
              <a:ext uri="{FF2B5EF4-FFF2-40B4-BE49-F238E27FC236}">
                <a16:creationId xmlns:a16="http://schemas.microsoft.com/office/drawing/2014/main" id="{11B52DC5-2E6F-4A66-A2D4-E6DC2E4B603A}"/>
              </a:ext>
            </a:extLst>
          </p:cNvPr>
          <p:cNvSpPr txBox="1"/>
          <p:nvPr/>
        </p:nvSpPr>
        <p:spPr>
          <a:xfrm>
            <a:off x="5440915" y="5272867"/>
            <a:ext cx="3286206" cy="1292662"/>
          </a:xfrm>
          <a:prstGeom prst="rect">
            <a:avLst/>
          </a:prstGeom>
          <a:noFill/>
        </p:spPr>
        <p:txBody>
          <a:bodyPr wrap="square" rtlCol="0">
            <a:spAutoFit/>
          </a:bodyPr>
          <a:lstStyle/>
          <a:p>
            <a:pPr algn="r"/>
            <a:r>
              <a:rPr lang="en-US" b="1" dirty="0">
                <a:solidFill>
                  <a:srgbClr val="5C9AD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7" name="TextBox 76">
            <a:extLst>
              <a:ext uri="{FF2B5EF4-FFF2-40B4-BE49-F238E27FC236}">
                <a16:creationId xmlns:a16="http://schemas.microsoft.com/office/drawing/2014/main" id="{85484299-4D1B-464E-B5FB-E872117A0D4F}"/>
              </a:ext>
            </a:extLst>
          </p:cNvPr>
          <p:cNvSpPr txBox="1"/>
          <p:nvPr/>
        </p:nvSpPr>
        <p:spPr>
          <a:xfrm>
            <a:off x="9307582" y="3440632"/>
            <a:ext cx="2527055" cy="1492716"/>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8" name="TextBox 77">
            <a:extLst>
              <a:ext uri="{FF2B5EF4-FFF2-40B4-BE49-F238E27FC236}">
                <a16:creationId xmlns:a16="http://schemas.microsoft.com/office/drawing/2014/main" id="{B8D4D552-FB30-4B7D-8E05-57351D260838}"/>
              </a:ext>
            </a:extLst>
          </p:cNvPr>
          <p:cNvSpPr txBox="1"/>
          <p:nvPr/>
        </p:nvSpPr>
        <p:spPr>
          <a:xfrm>
            <a:off x="7345639" y="1701550"/>
            <a:ext cx="3286206" cy="1292662"/>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79" name="TextBox 78">
            <a:extLst>
              <a:ext uri="{FF2B5EF4-FFF2-40B4-BE49-F238E27FC236}">
                <a16:creationId xmlns:a16="http://schemas.microsoft.com/office/drawing/2014/main" id="{0478504F-A888-4185-B76E-E9B3646B6E57}"/>
              </a:ext>
            </a:extLst>
          </p:cNvPr>
          <p:cNvSpPr txBox="1"/>
          <p:nvPr/>
        </p:nvSpPr>
        <p:spPr>
          <a:xfrm>
            <a:off x="1516868" y="5373048"/>
            <a:ext cx="3286206" cy="1292662"/>
          </a:xfrm>
          <a:prstGeom prst="rect">
            <a:avLst/>
          </a:prstGeom>
          <a:noFill/>
        </p:spPr>
        <p:txBody>
          <a:bodyPr wrap="square" rtlCol="0">
            <a:spAutoFit/>
          </a:bodyPr>
          <a:lstStyle/>
          <a:p>
            <a:pPr algn="r"/>
            <a:r>
              <a:rPr lang="en-US" b="1" dirty="0">
                <a:solidFill>
                  <a:srgbClr val="939393"/>
                </a:solidFill>
                <a:latin typeface="Candara" panose="020E0502030303020204" pitchFamily="34" charset="0"/>
              </a:rPr>
              <a:t>Lorem Ipsum</a:t>
            </a:r>
          </a:p>
          <a:p>
            <a:pPr algn="ct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0" name="TextBox 79">
            <a:extLst>
              <a:ext uri="{FF2B5EF4-FFF2-40B4-BE49-F238E27FC236}">
                <a16:creationId xmlns:a16="http://schemas.microsoft.com/office/drawing/2014/main" id="{E29F7053-8137-40A3-B0A2-E066C943BA5B}"/>
              </a:ext>
            </a:extLst>
          </p:cNvPr>
          <p:cNvSpPr txBox="1"/>
          <p:nvPr/>
        </p:nvSpPr>
        <p:spPr>
          <a:xfrm>
            <a:off x="302738" y="3347349"/>
            <a:ext cx="2527055" cy="1492716"/>
          </a:xfrm>
          <a:prstGeom prst="rect">
            <a:avLst/>
          </a:prstGeom>
          <a:noFill/>
        </p:spPr>
        <p:txBody>
          <a:bodyPr wrap="square" rtlCol="0">
            <a:spAutoFit/>
          </a:bodyPr>
          <a:lstStyle/>
          <a:p>
            <a:pPr algn="r"/>
            <a:r>
              <a:rPr lang="en-US" b="1" dirty="0">
                <a:solidFill>
                  <a:srgbClr val="BFBFBF"/>
                </a:solidFill>
                <a:latin typeface="Candara" panose="020E0502030303020204" pitchFamily="34" charset="0"/>
              </a:rPr>
              <a:t>Lorem Ipsum</a:t>
            </a:r>
          </a:p>
          <a:p>
            <a:pPr algn="r"/>
            <a:endParaRPr lang="en-US" sz="300" b="1" dirty="0">
              <a:solidFill>
                <a:srgbClr val="ED7D31"/>
              </a:solidFill>
              <a:latin typeface="Calibri" panose="020F050202020403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0727514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gtEl>
                                        <p:attrNameLst>
                                          <p:attrName>style.visibility</p:attrName>
                                        </p:attrNameLst>
                                      </p:cBhvr>
                                      <p:to>
                                        <p:strVal val="visible"/>
                                      </p:to>
                                    </p:set>
                                    <p:animEffect transition="in" filter="fade">
                                      <p:cBhvr>
                                        <p:cTn id="17" dur="1000"/>
                                        <p:tgtEl>
                                          <p:spTgt spid="48"/>
                                        </p:tgtEl>
                                      </p:cBhvr>
                                    </p:animEffect>
                                    <p:anim calcmode="lin" valueType="num">
                                      <p:cBhvr>
                                        <p:cTn id="18" dur="1000" fill="hold"/>
                                        <p:tgtEl>
                                          <p:spTgt spid="48"/>
                                        </p:tgtEl>
                                        <p:attrNameLst>
                                          <p:attrName>ppt_x</p:attrName>
                                        </p:attrNameLst>
                                      </p:cBhvr>
                                      <p:tavLst>
                                        <p:tav tm="0">
                                          <p:val>
                                            <p:strVal val="#ppt_x"/>
                                          </p:val>
                                        </p:tav>
                                        <p:tav tm="100000">
                                          <p:val>
                                            <p:strVal val="#ppt_x"/>
                                          </p:val>
                                        </p:tav>
                                      </p:tavLst>
                                    </p:anim>
                                    <p:anim calcmode="lin" valueType="num">
                                      <p:cBhvr>
                                        <p:cTn id="19" dur="1000" fill="hold"/>
                                        <p:tgtEl>
                                          <p:spTgt spid="4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18" presetClass="entr" presetSubtype="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strips(downRight)">
                                      <p:cBhvr>
                                        <p:cTn id="23" dur="500"/>
                                        <p:tgtEl>
                                          <p:spTgt spid="8"/>
                                        </p:tgtEl>
                                      </p:cBhvr>
                                    </p:animEffect>
                                  </p:childTnLst>
                                </p:cTn>
                              </p:par>
                            </p:childTnLst>
                          </p:cTn>
                        </p:par>
                        <p:par>
                          <p:cTn id="24" fill="hold">
                            <p:stCondLst>
                              <p:cond delay="2500"/>
                            </p:stCondLst>
                            <p:childTnLst>
                              <p:par>
                                <p:cTn id="25" presetID="53" presetClass="entr" presetSubtype="0" fill="hold" nodeType="afterEffect">
                                  <p:stCondLst>
                                    <p:cond delay="0"/>
                                  </p:stCondLst>
                                  <p:childTnLst>
                                    <p:set>
                                      <p:cBhvr>
                                        <p:cTn id="26" dur="1" fill="hold">
                                          <p:stCondLst>
                                            <p:cond delay="0"/>
                                          </p:stCondLst>
                                        </p:cTn>
                                        <p:tgtEl>
                                          <p:spTgt spid="59"/>
                                        </p:tgtEl>
                                        <p:attrNameLst>
                                          <p:attrName>style.visibility</p:attrName>
                                        </p:attrNameLst>
                                      </p:cBhvr>
                                      <p:to>
                                        <p:strVal val="visible"/>
                                      </p:to>
                                    </p:set>
                                    <p:anim calcmode="lin" valueType="num">
                                      <p:cBhvr>
                                        <p:cTn id="27" dur="500" fill="hold"/>
                                        <p:tgtEl>
                                          <p:spTgt spid="59"/>
                                        </p:tgtEl>
                                        <p:attrNameLst>
                                          <p:attrName>ppt_w</p:attrName>
                                        </p:attrNameLst>
                                      </p:cBhvr>
                                      <p:tavLst>
                                        <p:tav tm="0">
                                          <p:val>
                                            <p:fltVal val="0"/>
                                          </p:val>
                                        </p:tav>
                                        <p:tav tm="100000">
                                          <p:val>
                                            <p:strVal val="#ppt_w"/>
                                          </p:val>
                                        </p:tav>
                                      </p:tavLst>
                                    </p:anim>
                                    <p:anim calcmode="lin" valueType="num">
                                      <p:cBhvr>
                                        <p:cTn id="28" dur="500" fill="hold"/>
                                        <p:tgtEl>
                                          <p:spTgt spid="59"/>
                                        </p:tgtEl>
                                        <p:attrNameLst>
                                          <p:attrName>ppt_h</p:attrName>
                                        </p:attrNameLst>
                                      </p:cBhvr>
                                      <p:tavLst>
                                        <p:tav tm="0">
                                          <p:val>
                                            <p:fltVal val="0"/>
                                          </p:val>
                                        </p:tav>
                                        <p:tav tm="100000">
                                          <p:val>
                                            <p:strVal val="#ppt_h"/>
                                          </p:val>
                                        </p:tav>
                                      </p:tavLst>
                                    </p:anim>
                                    <p:animEffect transition="in" filter="fade">
                                      <p:cBhvr>
                                        <p:cTn id="29" dur="500"/>
                                        <p:tgtEl>
                                          <p:spTgt spid="59"/>
                                        </p:tgtEl>
                                      </p:cBhvr>
                                    </p:animEffect>
                                  </p:childTnLst>
                                </p:cTn>
                              </p:par>
                            </p:childTnLst>
                          </p:cTn>
                        </p:par>
                        <p:par>
                          <p:cTn id="30" fill="hold">
                            <p:stCondLst>
                              <p:cond delay="3000"/>
                            </p:stCondLst>
                            <p:childTnLst>
                              <p:par>
                                <p:cTn id="31" presetID="42" presetClass="entr" presetSubtype="0" fill="hold" grpId="0"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000"/>
                            </p:stCondLst>
                            <p:childTnLst>
                              <p:par>
                                <p:cTn id="37" presetID="18" presetClass="entr" presetSubtype="3"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strips(upRight)">
                                      <p:cBhvr>
                                        <p:cTn id="39" dur="500"/>
                                        <p:tgtEl>
                                          <p:spTgt spid="50"/>
                                        </p:tgtEl>
                                      </p:cBhvr>
                                    </p:animEffect>
                                  </p:childTnLst>
                                </p:cTn>
                              </p:par>
                            </p:childTnLst>
                          </p:cTn>
                        </p:par>
                        <p:par>
                          <p:cTn id="40" fill="hold">
                            <p:stCondLst>
                              <p:cond delay="4500"/>
                            </p:stCondLst>
                            <p:childTnLst>
                              <p:par>
                                <p:cTn id="41" presetID="53" presetClass="entr" presetSubtype="0" fill="hold" nodeType="afterEffect">
                                  <p:stCondLst>
                                    <p:cond delay="0"/>
                                  </p:stCondLst>
                                  <p:childTnLst>
                                    <p:set>
                                      <p:cBhvr>
                                        <p:cTn id="42" dur="1" fill="hold">
                                          <p:stCondLst>
                                            <p:cond delay="0"/>
                                          </p:stCondLst>
                                        </p:cTn>
                                        <p:tgtEl>
                                          <p:spTgt spid="67"/>
                                        </p:tgtEl>
                                        <p:attrNameLst>
                                          <p:attrName>style.visibility</p:attrName>
                                        </p:attrNameLst>
                                      </p:cBhvr>
                                      <p:to>
                                        <p:strVal val="visible"/>
                                      </p:to>
                                    </p:set>
                                    <p:anim calcmode="lin" valueType="num">
                                      <p:cBhvr>
                                        <p:cTn id="43" dur="500" fill="hold"/>
                                        <p:tgtEl>
                                          <p:spTgt spid="67"/>
                                        </p:tgtEl>
                                        <p:attrNameLst>
                                          <p:attrName>ppt_w</p:attrName>
                                        </p:attrNameLst>
                                      </p:cBhvr>
                                      <p:tavLst>
                                        <p:tav tm="0">
                                          <p:val>
                                            <p:fltVal val="0"/>
                                          </p:val>
                                        </p:tav>
                                        <p:tav tm="100000">
                                          <p:val>
                                            <p:strVal val="#ppt_w"/>
                                          </p:val>
                                        </p:tav>
                                      </p:tavLst>
                                    </p:anim>
                                    <p:anim calcmode="lin" valueType="num">
                                      <p:cBhvr>
                                        <p:cTn id="44" dur="500" fill="hold"/>
                                        <p:tgtEl>
                                          <p:spTgt spid="67"/>
                                        </p:tgtEl>
                                        <p:attrNameLst>
                                          <p:attrName>ppt_h</p:attrName>
                                        </p:attrNameLst>
                                      </p:cBhvr>
                                      <p:tavLst>
                                        <p:tav tm="0">
                                          <p:val>
                                            <p:fltVal val="0"/>
                                          </p:val>
                                        </p:tav>
                                        <p:tav tm="100000">
                                          <p:val>
                                            <p:strVal val="#ppt_h"/>
                                          </p:val>
                                        </p:tav>
                                      </p:tavLst>
                                    </p:anim>
                                    <p:animEffect transition="in" filter="fade">
                                      <p:cBhvr>
                                        <p:cTn id="45" dur="500"/>
                                        <p:tgtEl>
                                          <p:spTgt spid="67"/>
                                        </p:tgtEl>
                                      </p:cBhvr>
                                    </p:animEffect>
                                  </p:childTnLst>
                                </p:cTn>
                              </p:par>
                            </p:childTnLst>
                          </p:cTn>
                        </p:par>
                        <p:par>
                          <p:cTn id="46" fill="hold">
                            <p:stCondLst>
                              <p:cond delay="5000"/>
                            </p:stCondLst>
                            <p:childTnLst>
                              <p:par>
                                <p:cTn id="47" presetID="42" presetClass="entr" presetSubtype="0" fill="hold" grpId="0" nodeType="afterEffect">
                                  <p:stCondLst>
                                    <p:cond delay="0"/>
                                  </p:stCondLst>
                                  <p:childTnLst>
                                    <p:set>
                                      <p:cBhvr>
                                        <p:cTn id="48" dur="1" fill="hold">
                                          <p:stCondLst>
                                            <p:cond delay="0"/>
                                          </p:stCondLst>
                                        </p:cTn>
                                        <p:tgtEl>
                                          <p:spTgt spid="77"/>
                                        </p:tgtEl>
                                        <p:attrNameLst>
                                          <p:attrName>style.visibility</p:attrName>
                                        </p:attrNameLst>
                                      </p:cBhvr>
                                      <p:to>
                                        <p:strVal val="visible"/>
                                      </p:to>
                                    </p:set>
                                    <p:animEffect transition="in" filter="fade">
                                      <p:cBhvr>
                                        <p:cTn id="49" dur="1000"/>
                                        <p:tgtEl>
                                          <p:spTgt spid="77"/>
                                        </p:tgtEl>
                                      </p:cBhvr>
                                    </p:animEffect>
                                    <p:anim calcmode="lin" valueType="num">
                                      <p:cBhvr>
                                        <p:cTn id="50" dur="1000" fill="hold"/>
                                        <p:tgtEl>
                                          <p:spTgt spid="77"/>
                                        </p:tgtEl>
                                        <p:attrNameLst>
                                          <p:attrName>ppt_x</p:attrName>
                                        </p:attrNameLst>
                                      </p:cBhvr>
                                      <p:tavLst>
                                        <p:tav tm="0">
                                          <p:val>
                                            <p:strVal val="#ppt_x"/>
                                          </p:val>
                                        </p:tav>
                                        <p:tav tm="100000">
                                          <p:val>
                                            <p:strVal val="#ppt_x"/>
                                          </p:val>
                                        </p:tav>
                                      </p:tavLst>
                                    </p:anim>
                                    <p:anim calcmode="lin" valueType="num">
                                      <p:cBhvr>
                                        <p:cTn id="51" dur="1000" fill="hold"/>
                                        <p:tgtEl>
                                          <p:spTgt spid="77"/>
                                        </p:tgtEl>
                                        <p:attrNameLst>
                                          <p:attrName>ppt_y</p:attrName>
                                        </p:attrNameLst>
                                      </p:cBhvr>
                                      <p:tavLst>
                                        <p:tav tm="0">
                                          <p:val>
                                            <p:strVal val="#ppt_y+.1"/>
                                          </p:val>
                                        </p:tav>
                                        <p:tav tm="100000">
                                          <p:val>
                                            <p:strVal val="#ppt_y"/>
                                          </p:val>
                                        </p:tav>
                                      </p:tavLst>
                                    </p:anim>
                                  </p:childTnLst>
                                </p:cTn>
                              </p:par>
                            </p:childTnLst>
                          </p:cTn>
                        </p:par>
                        <p:par>
                          <p:cTn id="52" fill="hold">
                            <p:stCondLst>
                              <p:cond delay="6000"/>
                            </p:stCondLst>
                            <p:childTnLst>
                              <p:par>
                                <p:cTn id="53" presetID="18" presetClass="entr" presetSubtype="9" fill="hold" grpId="0"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strips(upLeft)">
                                      <p:cBhvr>
                                        <p:cTn id="55" dur="500"/>
                                        <p:tgtEl>
                                          <p:spTgt spid="51"/>
                                        </p:tgtEl>
                                      </p:cBhvr>
                                    </p:animEffect>
                                  </p:childTnLst>
                                </p:cTn>
                              </p:par>
                            </p:childTnLst>
                          </p:cTn>
                        </p:par>
                        <p:par>
                          <p:cTn id="56" fill="hold">
                            <p:stCondLst>
                              <p:cond delay="6500"/>
                            </p:stCondLst>
                            <p:childTnLst>
                              <p:par>
                                <p:cTn id="57" presetID="53" presetClass="entr" presetSubtype="0" fill="hold" nodeType="afterEffect">
                                  <p:stCondLst>
                                    <p:cond delay="0"/>
                                  </p:stCondLst>
                                  <p:childTnLst>
                                    <p:set>
                                      <p:cBhvr>
                                        <p:cTn id="58" dur="1" fill="hold">
                                          <p:stCondLst>
                                            <p:cond delay="0"/>
                                          </p:stCondLst>
                                        </p:cTn>
                                        <p:tgtEl>
                                          <p:spTgt spid="73"/>
                                        </p:tgtEl>
                                        <p:attrNameLst>
                                          <p:attrName>style.visibility</p:attrName>
                                        </p:attrNameLst>
                                      </p:cBhvr>
                                      <p:to>
                                        <p:strVal val="visible"/>
                                      </p:to>
                                    </p:set>
                                    <p:anim calcmode="lin" valueType="num">
                                      <p:cBhvr>
                                        <p:cTn id="59" dur="500" fill="hold"/>
                                        <p:tgtEl>
                                          <p:spTgt spid="73"/>
                                        </p:tgtEl>
                                        <p:attrNameLst>
                                          <p:attrName>ppt_w</p:attrName>
                                        </p:attrNameLst>
                                      </p:cBhvr>
                                      <p:tavLst>
                                        <p:tav tm="0">
                                          <p:val>
                                            <p:fltVal val="0"/>
                                          </p:val>
                                        </p:tav>
                                        <p:tav tm="100000">
                                          <p:val>
                                            <p:strVal val="#ppt_w"/>
                                          </p:val>
                                        </p:tav>
                                      </p:tavLst>
                                    </p:anim>
                                    <p:anim calcmode="lin" valueType="num">
                                      <p:cBhvr>
                                        <p:cTn id="60" dur="500" fill="hold"/>
                                        <p:tgtEl>
                                          <p:spTgt spid="73"/>
                                        </p:tgtEl>
                                        <p:attrNameLst>
                                          <p:attrName>ppt_h</p:attrName>
                                        </p:attrNameLst>
                                      </p:cBhvr>
                                      <p:tavLst>
                                        <p:tav tm="0">
                                          <p:val>
                                            <p:fltVal val="0"/>
                                          </p:val>
                                        </p:tav>
                                        <p:tav tm="100000">
                                          <p:val>
                                            <p:strVal val="#ppt_h"/>
                                          </p:val>
                                        </p:tav>
                                      </p:tavLst>
                                    </p:anim>
                                    <p:animEffect transition="in" filter="fade">
                                      <p:cBhvr>
                                        <p:cTn id="61" dur="500"/>
                                        <p:tgtEl>
                                          <p:spTgt spid="73"/>
                                        </p:tgtEl>
                                      </p:cBhvr>
                                    </p:animEffect>
                                  </p:childTnLst>
                                </p:cTn>
                              </p:par>
                            </p:childTnLst>
                          </p:cTn>
                        </p:par>
                        <p:par>
                          <p:cTn id="62" fill="hold">
                            <p:stCondLst>
                              <p:cond delay="7000"/>
                            </p:stCondLst>
                            <p:childTnLst>
                              <p:par>
                                <p:cTn id="63" presetID="42" presetClass="entr" presetSubtype="0" fill="hold" grpId="0" nodeType="afterEffect">
                                  <p:stCondLst>
                                    <p:cond delay="0"/>
                                  </p:stCondLst>
                                  <p:childTnLst>
                                    <p:set>
                                      <p:cBhvr>
                                        <p:cTn id="64" dur="1" fill="hold">
                                          <p:stCondLst>
                                            <p:cond delay="0"/>
                                          </p:stCondLst>
                                        </p:cTn>
                                        <p:tgtEl>
                                          <p:spTgt spid="78"/>
                                        </p:tgtEl>
                                        <p:attrNameLst>
                                          <p:attrName>style.visibility</p:attrName>
                                        </p:attrNameLst>
                                      </p:cBhvr>
                                      <p:to>
                                        <p:strVal val="visible"/>
                                      </p:to>
                                    </p:set>
                                    <p:animEffect transition="in" filter="fade">
                                      <p:cBhvr>
                                        <p:cTn id="65" dur="1000"/>
                                        <p:tgtEl>
                                          <p:spTgt spid="78"/>
                                        </p:tgtEl>
                                      </p:cBhvr>
                                    </p:animEffect>
                                    <p:anim calcmode="lin" valueType="num">
                                      <p:cBhvr>
                                        <p:cTn id="66" dur="1000" fill="hold"/>
                                        <p:tgtEl>
                                          <p:spTgt spid="78"/>
                                        </p:tgtEl>
                                        <p:attrNameLst>
                                          <p:attrName>ppt_x</p:attrName>
                                        </p:attrNameLst>
                                      </p:cBhvr>
                                      <p:tavLst>
                                        <p:tav tm="0">
                                          <p:val>
                                            <p:strVal val="#ppt_x"/>
                                          </p:val>
                                        </p:tav>
                                        <p:tav tm="100000">
                                          <p:val>
                                            <p:strVal val="#ppt_x"/>
                                          </p:val>
                                        </p:tav>
                                      </p:tavLst>
                                    </p:anim>
                                    <p:anim calcmode="lin" valueType="num">
                                      <p:cBhvr>
                                        <p:cTn id="67" dur="1000" fill="hold"/>
                                        <p:tgtEl>
                                          <p:spTgt spid="78"/>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18" presetClass="entr" presetSubtype="12" fill="hold" grpId="0" nodeType="afterEffect">
                                  <p:stCondLst>
                                    <p:cond delay="0"/>
                                  </p:stCondLst>
                                  <p:childTnLst>
                                    <p:set>
                                      <p:cBhvr>
                                        <p:cTn id="70" dur="1" fill="hold">
                                          <p:stCondLst>
                                            <p:cond delay="0"/>
                                          </p:stCondLst>
                                        </p:cTn>
                                        <p:tgtEl>
                                          <p:spTgt spid="39"/>
                                        </p:tgtEl>
                                        <p:attrNameLst>
                                          <p:attrName>style.visibility</p:attrName>
                                        </p:attrNameLst>
                                      </p:cBhvr>
                                      <p:to>
                                        <p:strVal val="visible"/>
                                      </p:to>
                                    </p:set>
                                    <p:animEffect transition="in" filter="strips(downLeft)">
                                      <p:cBhvr>
                                        <p:cTn id="71" dur="500"/>
                                        <p:tgtEl>
                                          <p:spTgt spid="39"/>
                                        </p:tgtEl>
                                      </p:cBhvr>
                                    </p:animEffect>
                                  </p:childTnLst>
                                </p:cTn>
                              </p:par>
                            </p:childTnLst>
                          </p:cTn>
                        </p:par>
                        <p:par>
                          <p:cTn id="72" fill="hold">
                            <p:stCondLst>
                              <p:cond delay="8500"/>
                            </p:stCondLst>
                            <p:childTnLst>
                              <p:par>
                                <p:cTn id="73" presetID="53" presetClass="entr" presetSubtype="0" fill="hold" nodeType="afterEffect">
                                  <p:stCondLst>
                                    <p:cond delay="0"/>
                                  </p:stCondLst>
                                  <p:childTnLst>
                                    <p:set>
                                      <p:cBhvr>
                                        <p:cTn id="74" dur="1" fill="hold">
                                          <p:stCondLst>
                                            <p:cond delay="0"/>
                                          </p:stCondLst>
                                        </p:cTn>
                                        <p:tgtEl>
                                          <p:spTgt spid="64"/>
                                        </p:tgtEl>
                                        <p:attrNameLst>
                                          <p:attrName>style.visibility</p:attrName>
                                        </p:attrNameLst>
                                      </p:cBhvr>
                                      <p:to>
                                        <p:strVal val="visible"/>
                                      </p:to>
                                    </p:set>
                                    <p:anim calcmode="lin" valueType="num">
                                      <p:cBhvr>
                                        <p:cTn id="75" dur="500" fill="hold"/>
                                        <p:tgtEl>
                                          <p:spTgt spid="64"/>
                                        </p:tgtEl>
                                        <p:attrNameLst>
                                          <p:attrName>ppt_w</p:attrName>
                                        </p:attrNameLst>
                                      </p:cBhvr>
                                      <p:tavLst>
                                        <p:tav tm="0">
                                          <p:val>
                                            <p:fltVal val="0"/>
                                          </p:val>
                                        </p:tav>
                                        <p:tav tm="100000">
                                          <p:val>
                                            <p:strVal val="#ppt_w"/>
                                          </p:val>
                                        </p:tav>
                                      </p:tavLst>
                                    </p:anim>
                                    <p:anim calcmode="lin" valueType="num">
                                      <p:cBhvr>
                                        <p:cTn id="76" dur="500" fill="hold"/>
                                        <p:tgtEl>
                                          <p:spTgt spid="64"/>
                                        </p:tgtEl>
                                        <p:attrNameLst>
                                          <p:attrName>ppt_h</p:attrName>
                                        </p:attrNameLst>
                                      </p:cBhvr>
                                      <p:tavLst>
                                        <p:tav tm="0">
                                          <p:val>
                                            <p:fltVal val="0"/>
                                          </p:val>
                                        </p:tav>
                                        <p:tav tm="100000">
                                          <p:val>
                                            <p:strVal val="#ppt_h"/>
                                          </p:val>
                                        </p:tav>
                                      </p:tavLst>
                                    </p:anim>
                                    <p:animEffect transition="in" filter="fade">
                                      <p:cBhvr>
                                        <p:cTn id="77" dur="500"/>
                                        <p:tgtEl>
                                          <p:spTgt spid="64"/>
                                        </p:tgtEl>
                                      </p:cBhvr>
                                    </p:animEffect>
                                  </p:childTnLst>
                                </p:cTn>
                              </p:par>
                            </p:childTnLst>
                          </p:cTn>
                        </p:par>
                        <p:par>
                          <p:cTn id="78" fill="hold">
                            <p:stCondLst>
                              <p:cond delay="9000"/>
                            </p:stCondLst>
                            <p:childTnLst>
                              <p:par>
                                <p:cTn id="79" presetID="42" presetClass="entr" presetSubtype="0" fill="hold" grpId="0" nodeType="afterEffect">
                                  <p:stCondLst>
                                    <p:cond delay="0"/>
                                  </p:stCondLst>
                                  <p:childTnLst>
                                    <p:set>
                                      <p:cBhvr>
                                        <p:cTn id="80" dur="1" fill="hold">
                                          <p:stCondLst>
                                            <p:cond delay="0"/>
                                          </p:stCondLst>
                                        </p:cTn>
                                        <p:tgtEl>
                                          <p:spTgt spid="79"/>
                                        </p:tgtEl>
                                        <p:attrNameLst>
                                          <p:attrName>style.visibility</p:attrName>
                                        </p:attrNameLst>
                                      </p:cBhvr>
                                      <p:to>
                                        <p:strVal val="visible"/>
                                      </p:to>
                                    </p:set>
                                    <p:animEffect transition="in" filter="fade">
                                      <p:cBhvr>
                                        <p:cTn id="81" dur="1000"/>
                                        <p:tgtEl>
                                          <p:spTgt spid="79"/>
                                        </p:tgtEl>
                                      </p:cBhvr>
                                    </p:animEffect>
                                    <p:anim calcmode="lin" valueType="num">
                                      <p:cBhvr>
                                        <p:cTn id="82" dur="1000" fill="hold"/>
                                        <p:tgtEl>
                                          <p:spTgt spid="79"/>
                                        </p:tgtEl>
                                        <p:attrNameLst>
                                          <p:attrName>ppt_x</p:attrName>
                                        </p:attrNameLst>
                                      </p:cBhvr>
                                      <p:tavLst>
                                        <p:tav tm="0">
                                          <p:val>
                                            <p:strVal val="#ppt_x"/>
                                          </p:val>
                                        </p:tav>
                                        <p:tav tm="100000">
                                          <p:val>
                                            <p:strVal val="#ppt_x"/>
                                          </p:val>
                                        </p:tav>
                                      </p:tavLst>
                                    </p:anim>
                                    <p:anim calcmode="lin" valueType="num">
                                      <p:cBhvr>
                                        <p:cTn id="83" dur="1000" fill="hold"/>
                                        <p:tgtEl>
                                          <p:spTgt spid="79"/>
                                        </p:tgtEl>
                                        <p:attrNameLst>
                                          <p:attrName>ppt_y</p:attrName>
                                        </p:attrNameLst>
                                      </p:cBhvr>
                                      <p:tavLst>
                                        <p:tav tm="0">
                                          <p:val>
                                            <p:strVal val="#ppt_y+.1"/>
                                          </p:val>
                                        </p:tav>
                                        <p:tav tm="100000">
                                          <p:val>
                                            <p:strVal val="#ppt_y"/>
                                          </p:val>
                                        </p:tav>
                                      </p:tavLst>
                                    </p:anim>
                                  </p:childTnLst>
                                </p:cTn>
                              </p:par>
                            </p:childTnLst>
                          </p:cTn>
                        </p:par>
                        <p:par>
                          <p:cTn id="84" fill="hold">
                            <p:stCondLst>
                              <p:cond delay="10000"/>
                            </p:stCondLst>
                            <p:childTnLst>
                              <p:par>
                                <p:cTn id="85" presetID="18" presetClass="entr" presetSubtype="9" fill="hold" grpId="0" nodeType="afterEffect">
                                  <p:stCondLst>
                                    <p:cond delay="0"/>
                                  </p:stCondLst>
                                  <p:childTnLst>
                                    <p:set>
                                      <p:cBhvr>
                                        <p:cTn id="86" dur="1" fill="hold">
                                          <p:stCondLst>
                                            <p:cond delay="0"/>
                                          </p:stCondLst>
                                        </p:cTn>
                                        <p:tgtEl>
                                          <p:spTgt spid="49"/>
                                        </p:tgtEl>
                                        <p:attrNameLst>
                                          <p:attrName>style.visibility</p:attrName>
                                        </p:attrNameLst>
                                      </p:cBhvr>
                                      <p:to>
                                        <p:strVal val="visible"/>
                                      </p:to>
                                    </p:set>
                                    <p:animEffect transition="in" filter="strips(upLeft)">
                                      <p:cBhvr>
                                        <p:cTn id="87" dur="500"/>
                                        <p:tgtEl>
                                          <p:spTgt spid="49"/>
                                        </p:tgtEl>
                                      </p:cBhvr>
                                    </p:animEffect>
                                  </p:childTnLst>
                                </p:cTn>
                              </p:par>
                            </p:childTnLst>
                          </p:cTn>
                        </p:par>
                        <p:par>
                          <p:cTn id="88" fill="hold">
                            <p:stCondLst>
                              <p:cond delay="10500"/>
                            </p:stCondLst>
                            <p:childTnLst>
                              <p:par>
                                <p:cTn id="89" presetID="53" presetClass="entr" presetSubtype="0" fill="hold" nodeType="afterEffect">
                                  <p:stCondLst>
                                    <p:cond delay="0"/>
                                  </p:stCondLst>
                                  <p:childTnLst>
                                    <p:set>
                                      <p:cBhvr>
                                        <p:cTn id="90" dur="1" fill="hold">
                                          <p:stCondLst>
                                            <p:cond delay="0"/>
                                          </p:stCondLst>
                                        </p:cTn>
                                        <p:tgtEl>
                                          <p:spTgt spid="70"/>
                                        </p:tgtEl>
                                        <p:attrNameLst>
                                          <p:attrName>style.visibility</p:attrName>
                                        </p:attrNameLst>
                                      </p:cBhvr>
                                      <p:to>
                                        <p:strVal val="visible"/>
                                      </p:to>
                                    </p:set>
                                    <p:anim calcmode="lin" valueType="num">
                                      <p:cBhvr>
                                        <p:cTn id="91" dur="500" fill="hold"/>
                                        <p:tgtEl>
                                          <p:spTgt spid="70"/>
                                        </p:tgtEl>
                                        <p:attrNameLst>
                                          <p:attrName>ppt_w</p:attrName>
                                        </p:attrNameLst>
                                      </p:cBhvr>
                                      <p:tavLst>
                                        <p:tav tm="0">
                                          <p:val>
                                            <p:fltVal val="0"/>
                                          </p:val>
                                        </p:tav>
                                        <p:tav tm="100000">
                                          <p:val>
                                            <p:strVal val="#ppt_w"/>
                                          </p:val>
                                        </p:tav>
                                      </p:tavLst>
                                    </p:anim>
                                    <p:anim calcmode="lin" valueType="num">
                                      <p:cBhvr>
                                        <p:cTn id="92" dur="500" fill="hold"/>
                                        <p:tgtEl>
                                          <p:spTgt spid="70"/>
                                        </p:tgtEl>
                                        <p:attrNameLst>
                                          <p:attrName>ppt_h</p:attrName>
                                        </p:attrNameLst>
                                      </p:cBhvr>
                                      <p:tavLst>
                                        <p:tav tm="0">
                                          <p:val>
                                            <p:fltVal val="0"/>
                                          </p:val>
                                        </p:tav>
                                        <p:tav tm="100000">
                                          <p:val>
                                            <p:strVal val="#ppt_h"/>
                                          </p:val>
                                        </p:tav>
                                      </p:tavLst>
                                    </p:anim>
                                    <p:animEffect transition="in" filter="fade">
                                      <p:cBhvr>
                                        <p:cTn id="93" dur="500"/>
                                        <p:tgtEl>
                                          <p:spTgt spid="70"/>
                                        </p:tgtEl>
                                      </p:cBhvr>
                                    </p:animEffect>
                                  </p:childTnLst>
                                </p:cTn>
                              </p:par>
                            </p:childTnLst>
                          </p:cTn>
                        </p:par>
                        <p:par>
                          <p:cTn id="94" fill="hold">
                            <p:stCondLst>
                              <p:cond delay="11000"/>
                            </p:stCondLst>
                            <p:childTnLst>
                              <p:par>
                                <p:cTn id="95" presetID="42" presetClass="entr" presetSubtype="0" fill="hold" grpId="0" nodeType="afterEffect">
                                  <p:stCondLst>
                                    <p:cond delay="0"/>
                                  </p:stCondLst>
                                  <p:childTnLst>
                                    <p:set>
                                      <p:cBhvr>
                                        <p:cTn id="96" dur="1" fill="hold">
                                          <p:stCondLst>
                                            <p:cond delay="0"/>
                                          </p:stCondLst>
                                        </p:cTn>
                                        <p:tgtEl>
                                          <p:spTgt spid="80"/>
                                        </p:tgtEl>
                                        <p:attrNameLst>
                                          <p:attrName>style.visibility</p:attrName>
                                        </p:attrNameLst>
                                      </p:cBhvr>
                                      <p:to>
                                        <p:strVal val="visible"/>
                                      </p:to>
                                    </p:set>
                                    <p:animEffect transition="in" filter="fade">
                                      <p:cBhvr>
                                        <p:cTn id="97" dur="1000"/>
                                        <p:tgtEl>
                                          <p:spTgt spid="80"/>
                                        </p:tgtEl>
                                      </p:cBhvr>
                                    </p:animEffect>
                                    <p:anim calcmode="lin" valueType="num">
                                      <p:cBhvr>
                                        <p:cTn id="98" dur="1000" fill="hold"/>
                                        <p:tgtEl>
                                          <p:spTgt spid="80"/>
                                        </p:tgtEl>
                                        <p:attrNameLst>
                                          <p:attrName>ppt_x</p:attrName>
                                        </p:attrNameLst>
                                      </p:cBhvr>
                                      <p:tavLst>
                                        <p:tav tm="0">
                                          <p:val>
                                            <p:strVal val="#ppt_x"/>
                                          </p:val>
                                        </p:tav>
                                        <p:tav tm="100000">
                                          <p:val>
                                            <p:strVal val="#ppt_x"/>
                                          </p:val>
                                        </p:tav>
                                      </p:tavLst>
                                    </p:anim>
                                    <p:anim calcmode="lin" valueType="num">
                                      <p:cBhvr>
                                        <p:cTn id="99" dur="1000" fill="hold"/>
                                        <p:tgtEl>
                                          <p:spTgt spid="80"/>
                                        </p:tgtEl>
                                        <p:attrNameLst>
                                          <p:attrName>ppt_y</p:attrName>
                                        </p:attrNameLst>
                                      </p:cBhvr>
                                      <p:tavLst>
                                        <p:tav tm="0">
                                          <p:val>
                                            <p:strVal val="#ppt_y+.1"/>
                                          </p:val>
                                        </p:tav>
                                        <p:tav tm="100000">
                                          <p:val>
                                            <p:strVal val="#ppt_y"/>
                                          </p:val>
                                        </p:tav>
                                      </p:tavLst>
                                    </p:anim>
                                  </p:childTnLst>
                                </p:cTn>
                              </p:par>
                            </p:childTnLst>
                          </p:cTn>
                        </p:par>
                        <p:par>
                          <p:cTn id="100" fill="hold">
                            <p:stCondLst>
                              <p:cond delay="12000"/>
                            </p:stCondLst>
                            <p:childTnLst>
                              <p:par>
                                <p:cTn id="101" presetID="18" presetClass="entr" presetSubtype="3" fill="hold" grpId="0" nodeType="after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strips(upRight)">
                                      <p:cBhvr>
                                        <p:cTn id="103"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0" grpId="0" animBg="1"/>
      <p:bldP spid="51" grpId="0" animBg="1"/>
      <p:bldP spid="49" grpId="0" animBg="1"/>
      <p:bldP spid="40" grpId="0" animBg="1"/>
      <p:bldP spid="8" grpId="0" animBg="1"/>
      <p:bldP spid="39" grpId="0" animBg="1"/>
      <p:bldP spid="47" grpId="0"/>
      <p:bldP spid="48" grpId="0"/>
      <p:bldP spid="76" grpId="0"/>
      <p:bldP spid="77" grpId="0"/>
      <p:bldP spid="78" grpId="0"/>
      <p:bldP spid="79" grpId="0"/>
      <p:bldP spid="80"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385773BA-D647-424E-BD22-12BA2C3ED00D}"/>
              </a:ext>
            </a:extLst>
          </p:cNvPr>
          <p:cNvSpPr>
            <a:spLocks noChangeAspect="1"/>
          </p:cNvSpPr>
          <p:nvPr/>
        </p:nvSpPr>
        <p:spPr>
          <a:xfrm>
            <a:off x="5537873" y="2251554"/>
            <a:ext cx="1173946" cy="999446"/>
          </a:xfrm>
          <a:custGeom>
            <a:avLst/>
            <a:gdLst>
              <a:gd name="connsiteX0" fmla="*/ 585336 w 1173946"/>
              <a:gd name="connsiteY0" fmla="*/ 0 h 999446"/>
              <a:gd name="connsiteX1" fmla="*/ 718879 w 1173946"/>
              <a:gd name="connsiteY1" fmla="*/ 92454 h 999446"/>
              <a:gd name="connsiteX2" fmla="*/ 1143169 w 1173946"/>
              <a:gd name="connsiteY2" fmla="*/ 862487 h 999446"/>
              <a:gd name="connsiteX3" fmla="*/ 1173946 w 1173946"/>
              <a:gd name="connsiteY3" fmla="*/ 999446 h 999446"/>
              <a:gd name="connsiteX4" fmla="*/ 1108656 w 1173946"/>
              <a:gd name="connsiteY4" fmla="*/ 974424 h 999446"/>
              <a:gd name="connsiteX5" fmla="*/ 576956 w 1173946"/>
              <a:gd name="connsiteY5" fmla="*/ 898985 h 999446"/>
              <a:gd name="connsiteX6" fmla="*/ 45256 w 1173946"/>
              <a:gd name="connsiteY6" fmla="*/ 974424 h 999446"/>
              <a:gd name="connsiteX7" fmla="*/ 1077 w 1173946"/>
              <a:gd name="connsiteY7" fmla="*/ 991355 h 999446"/>
              <a:gd name="connsiteX8" fmla="*/ 0 w 1173946"/>
              <a:gd name="connsiteY8" fmla="*/ 989369 h 999446"/>
              <a:gd name="connsiteX9" fmla="*/ 51540 w 1173946"/>
              <a:gd name="connsiteY9" fmla="*/ 778270 h 999446"/>
              <a:gd name="connsiteX10" fmla="*/ 500780 w 1173946"/>
              <a:gd name="connsiteY10" fmla="*/ 53476 h 9994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73946" h="999446">
                <a:moveTo>
                  <a:pt x="585336" y="0"/>
                </a:moveTo>
                <a:lnTo>
                  <a:pt x="718879" y="92454"/>
                </a:lnTo>
                <a:cubicBezTo>
                  <a:pt x="906176" y="254046"/>
                  <a:pt x="1056651" y="527430"/>
                  <a:pt x="1143169" y="862487"/>
                </a:cubicBezTo>
                <a:lnTo>
                  <a:pt x="1173946" y="999446"/>
                </a:lnTo>
                <a:lnTo>
                  <a:pt x="1108656" y="974424"/>
                </a:lnTo>
                <a:cubicBezTo>
                  <a:pt x="956880" y="926796"/>
                  <a:pt x="773910" y="898985"/>
                  <a:pt x="576956" y="898985"/>
                </a:cubicBezTo>
                <a:cubicBezTo>
                  <a:pt x="380003" y="898985"/>
                  <a:pt x="197033" y="926796"/>
                  <a:pt x="45256" y="974424"/>
                </a:cubicBezTo>
                <a:lnTo>
                  <a:pt x="1077" y="991355"/>
                </a:lnTo>
                <a:lnTo>
                  <a:pt x="0" y="989369"/>
                </a:lnTo>
                <a:lnTo>
                  <a:pt x="51540" y="778270"/>
                </a:lnTo>
                <a:cubicBezTo>
                  <a:pt x="148744" y="453943"/>
                  <a:pt x="307529" y="195628"/>
                  <a:pt x="500780" y="53476"/>
                </a:cubicBez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FABB4F8A-C18D-473D-83F5-A5F395A7EE8F}"/>
              </a:ext>
            </a:extLst>
          </p:cNvPr>
          <p:cNvSpPr/>
          <p:nvPr/>
        </p:nvSpPr>
        <p:spPr>
          <a:xfrm>
            <a:off x="6807261" y="4047100"/>
            <a:ext cx="1130251" cy="1144701"/>
          </a:xfrm>
          <a:custGeom>
            <a:avLst/>
            <a:gdLst>
              <a:gd name="connsiteX0" fmla="*/ 447285 w 1130251"/>
              <a:gd name="connsiteY0" fmla="*/ 0 h 1144701"/>
              <a:gd name="connsiteX1" fmla="*/ 612434 w 1130251"/>
              <a:gd name="connsiteY1" fmla="*/ 117688 h 1144701"/>
              <a:gd name="connsiteX2" fmla="*/ 1130251 w 1130251"/>
              <a:gd name="connsiteY2" fmla="*/ 905445 h 1144701"/>
              <a:gd name="connsiteX3" fmla="*/ 1130193 w 1130251"/>
              <a:gd name="connsiteY3" fmla="*/ 908919 h 1144701"/>
              <a:gd name="connsiteX4" fmla="*/ 1037832 w 1130251"/>
              <a:gd name="connsiteY4" fmla="*/ 982997 h 1144701"/>
              <a:gd name="connsiteX5" fmla="*/ 25823 w 1130251"/>
              <a:gd name="connsiteY5" fmla="*/ 1117450 h 1144701"/>
              <a:gd name="connsiteX6" fmla="*/ 0 w 1130251"/>
              <a:gd name="connsiteY6" fmla="*/ 1112684 h 1144701"/>
              <a:gd name="connsiteX7" fmla="*/ 76528 w 1130251"/>
              <a:gd name="connsiteY7" fmla="*/ 1028236 h 1144701"/>
              <a:gd name="connsiteX8" fmla="*/ 379615 w 1130251"/>
              <a:gd name="connsiteY8" fmla="*/ 375362 h 1144701"/>
              <a:gd name="connsiteX9" fmla="*/ 423227 w 1130251"/>
              <a:gd name="connsiteY9" fmla="*/ 177895 h 1144701"/>
              <a:gd name="connsiteX10" fmla="*/ 446279 w 1130251"/>
              <a:gd name="connsiteY10" fmla="*/ 102 h 11447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130251" h="1144701">
                <a:moveTo>
                  <a:pt x="447285" y="0"/>
                </a:moveTo>
                <a:lnTo>
                  <a:pt x="612434" y="117688"/>
                </a:lnTo>
                <a:cubicBezTo>
                  <a:pt x="907446" y="352976"/>
                  <a:pt x="1097243" y="636781"/>
                  <a:pt x="1130251" y="905445"/>
                </a:cubicBezTo>
                <a:lnTo>
                  <a:pt x="1130193" y="908919"/>
                </a:lnTo>
                <a:lnTo>
                  <a:pt x="1037832" y="982997"/>
                </a:lnTo>
                <a:cubicBezTo>
                  <a:pt x="799212" y="1141853"/>
                  <a:pt x="436270" y="1177017"/>
                  <a:pt x="25823" y="1117450"/>
                </a:cubicBezTo>
                <a:lnTo>
                  <a:pt x="0" y="1112684"/>
                </a:lnTo>
                <a:lnTo>
                  <a:pt x="76528" y="1028236"/>
                </a:lnTo>
                <a:cubicBezTo>
                  <a:pt x="197779" y="872782"/>
                  <a:pt x="308388" y="642875"/>
                  <a:pt x="379615" y="375362"/>
                </a:cubicBezTo>
                <a:cubicBezTo>
                  <a:pt x="397422" y="308483"/>
                  <a:pt x="411925" y="242420"/>
                  <a:pt x="423227" y="177895"/>
                </a:cubicBezTo>
                <a:lnTo>
                  <a:pt x="446279" y="10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6E70534-A063-4348-859A-DC3BD3F9D03E}"/>
              </a:ext>
            </a:extLst>
          </p:cNvPr>
          <p:cNvSpPr/>
          <p:nvPr/>
        </p:nvSpPr>
        <p:spPr>
          <a:xfrm>
            <a:off x="4307347" y="4104381"/>
            <a:ext cx="1286094" cy="1211801"/>
          </a:xfrm>
          <a:custGeom>
            <a:avLst/>
            <a:gdLst>
              <a:gd name="connsiteX0" fmla="*/ 678764 w 1286094"/>
              <a:gd name="connsiteY0" fmla="*/ 0 h 1211801"/>
              <a:gd name="connsiteX1" fmla="*/ 681889 w 1286094"/>
              <a:gd name="connsiteY1" fmla="*/ 283 h 1211801"/>
              <a:gd name="connsiteX2" fmla="*/ 698381 w 1286094"/>
              <a:gd name="connsiteY2" fmla="*/ 122977 h 1211801"/>
              <a:gd name="connsiteX3" fmla="*/ 960009 w 1286094"/>
              <a:gd name="connsiteY3" fmla="*/ 721130 h 1211801"/>
              <a:gd name="connsiteX4" fmla="*/ 1255091 w 1286094"/>
              <a:gd name="connsiteY4" fmla="*/ 1061311 h 1211801"/>
              <a:gd name="connsiteX5" fmla="*/ 1286094 w 1286094"/>
              <a:gd name="connsiteY5" fmla="*/ 1087174 h 1211801"/>
              <a:gd name="connsiteX6" fmla="*/ 1271762 w 1286094"/>
              <a:gd name="connsiteY6" fmla="*/ 1102796 h 1211801"/>
              <a:gd name="connsiteX7" fmla="*/ 1137297 w 1286094"/>
              <a:gd name="connsiteY7" fmla="*/ 1145441 h 1211801"/>
              <a:gd name="connsiteX8" fmla="*/ 9619 w 1286094"/>
              <a:gd name="connsiteY8" fmla="*/ 1023616 h 1211801"/>
              <a:gd name="connsiteX9" fmla="*/ 4968 w 1286094"/>
              <a:gd name="connsiteY9" fmla="*/ 1018784 h 1211801"/>
              <a:gd name="connsiteX10" fmla="*/ 0 w 1286094"/>
              <a:gd name="connsiteY10" fmla="*/ 1010553 h 1211801"/>
              <a:gd name="connsiteX11" fmla="*/ 10940 w 1286094"/>
              <a:gd name="connsiteY11" fmla="*/ 1021194 h 1211801"/>
              <a:gd name="connsiteX12" fmla="*/ 631020 w 1286094"/>
              <a:gd name="connsiteY12" fmla="*/ 33540 h 1211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86094" h="1211801">
                <a:moveTo>
                  <a:pt x="678764" y="0"/>
                </a:moveTo>
                <a:lnTo>
                  <a:pt x="681889" y="283"/>
                </a:lnTo>
                <a:lnTo>
                  <a:pt x="698381" y="122977"/>
                </a:lnTo>
                <a:cubicBezTo>
                  <a:pt x="739281" y="316530"/>
                  <a:pt x="826917" y="523985"/>
                  <a:pt x="960009" y="721130"/>
                </a:cubicBezTo>
                <a:cubicBezTo>
                  <a:pt x="1048738" y="852560"/>
                  <a:pt x="1149269" y="966964"/>
                  <a:pt x="1255091" y="1061311"/>
                </a:cubicBezTo>
                <a:lnTo>
                  <a:pt x="1286094" y="1087174"/>
                </a:lnTo>
                <a:lnTo>
                  <a:pt x="1271762" y="1102796"/>
                </a:lnTo>
                <a:lnTo>
                  <a:pt x="1137297" y="1145441"/>
                </a:lnTo>
                <a:cubicBezTo>
                  <a:pt x="678093" y="1265285"/>
                  <a:pt x="255586" y="1221706"/>
                  <a:pt x="9619" y="1023616"/>
                </a:cubicBezTo>
                <a:lnTo>
                  <a:pt x="4968" y="1018784"/>
                </a:lnTo>
                <a:lnTo>
                  <a:pt x="0" y="1010553"/>
                </a:lnTo>
                <a:lnTo>
                  <a:pt x="10940" y="1021194"/>
                </a:lnTo>
                <a:cubicBezTo>
                  <a:pt x="18870" y="698910"/>
                  <a:pt x="252825" y="329076"/>
                  <a:pt x="631020" y="33540"/>
                </a:cubicBez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Freeform: Shape 42">
            <a:extLst>
              <a:ext uri="{FF2B5EF4-FFF2-40B4-BE49-F238E27FC236}">
                <a16:creationId xmlns:a16="http://schemas.microsoft.com/office/drawing/2014/main" id="{AE64287D-44DA-4E0B-A774-E7C72DC8FB2B}"/>
              </a:ext>
            </a:extLst>
          </p:cNvPr>
          <p:cNvSpPr>
            <a:spLocks/>
          </p:cNvSpPr>
          <p:nvPr/>
        </p:nvSpPr>
        <p:spPr bwMode="auto">
          <a:xfrm>
            <a:off x="4963016" y="3224291"/>
            <a:ext cx="2981095" cy="2501619"/>
          </a:xfrm>
          <a:custGeom>
            <a:avLst/>
            <a:gdLst>
              <a:gd name="connsiteX0" fmla="*/ 578917 w 2981095"/>
              <a:gd name="connsiteY0" fmla="*/ 0 h 2501619"/>
              <a:gd name="connsiteX1" fmla="*/ 569718 w 2981095"/>
              <a:gd name="connsiteY1" fmla="*/ 37678 h 2501619"/>
              <a:gd name="connsiteX2" fmla="*/ 522044 w 2981095"/>
              <a:gd name="connsiteY2" fmla="*/ 549670 h 2501619"/>
              <a:gd name="connsiteX3" fmla="*/ 527335 w 2981095"/>
              <a:gd name="connsiteY3" fmla="*/ 724574 h 2501619"/>
              <a:gd name="connsiteX4" fmla="*/ 536115 w 2981095"/>
              <a:gd name="connsiteY4" fmla="*/ 816932 h 2501619"/>
              <a:gd name="connsiteX5" fmla="*/ 534329 w 2981095"/>
              <a:gd name="connsiteY5" fmla="*/ 817636 h 2501619"/>
              <a:gd name="connsiteX6" fmla="*/ 542324 w 2981095"/>
              <a:gd name="connsiteY6" fmla="*/ 878365 h 2501619"/>
              <a:gd name="connsiteX7" fmla="*/ 1384549 w 2981095"/>
              <a:gd name="connsiteY7" fmla="*/ 1832541 h 2501619"/>
              <a:gd name="connsiteX8" fmla="*/ 2976506 w 2981095"/>
              <a:gd name="connsiteY8" fmla="*/ 1730068 h 2501619"/>
              <a:gd name="connsiteX9" fmla="*/ 2948267 w 2981095"/>
              <a:gd name="connsiteY9" fmla="*/ 2009218 h 2501619"/>
              <a:gd name="connsiteX10" fmla="*/ 1204527 w 2981095"/>
              <a:gd name="connsiteY10" fmla="*/ 2344905 h 2501619"/>
              <a:gd name="connsiteX11" fmla="*/ 39680 w 2981095"/>
              <a:gd name="connsiteY11" fmla="*/ 1019825 h 2501619"/>
              <a:gd name="connsiteX12" fmla="*/ 41499 w 2981095"/>
              <a:gd name="connsiteY12" fmla="*/ 1011777 h 2501619"/>
              <a:gd name="connsiteX13" fmla="*/ 40949 w 2981095"/>
              <a:gd name="connsiteY13" fmla="*/ 1011993 h 2501619"/>
              <a:gd name="connsiteX14" fmla="*/ 10582 w 2981095"/>
              <a:gd name="connsiteY14" fmla="*/ 792421 h 2501619"/>
              <a:gd name="connsiteX15" fmla="*/ 0 w 2981095"/>
              <a:gd name="connsiteY15" fmla="*/ 549670 h 2501619"/>
              <a:gd name="connsiteX16" fmla="*/ 4637 w 2981095"/>
              <a:gd name="connsiteY16" fmla="*/ 387193 h 2501619"/>
              <a:gd name="connsiteX17" fmla="*/ 16938 w 2981095"/>
              <a:gd name="connsiteY17" fmla="*/ 244604 h 2501619"/>
              <a:gd name="connsiteX18" fmla="*/ 37584 w 2981095"/>
              <a:gd name="connsiteY18" fmla="*/ 231911 h 2501619"/>
              <a:gd name="connsiteX19" fmla="*/ 176536 w 2981095"/>
              <a:gd name="connsiteY19" fmla="*/ 157783 h 2501619"/>
              <a:gd name="connsiteX20" fmla="*/ 461022 w 2981095"/>
              <a:gd name="connsiteY20" fmla="*/ 37325 h 25016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981095" h="2501619">
                <a:moveTo>
                  <a:pt x="578917" y="0"/>
                </a:moveTo>
                <a:lnTo>
                  <a:pt x="569718" y="37678"/>
                </a:lnTo>
                <a:cubicBezTo>
                  <a:pt x="538799" y="198539"/>
                  <a:pt x="522044" y="370800"/>
                  <a:pt x="522044" y="549670"/>
                </a:cubicBezTo>
                <a:cubicBezTo>
                  <a:pt x="522044" y="609587"/>
                  <a:pt x="523808" y="667741"/>
                  <a:pt x="527335" y="724574"/>
                </a:cubicBezTo>
                <a:lnTo>
                  <a:pt x="536115" y="816932"/>
                </a:lnTo>
                <a:lnTo>
                  <a:pt x="534329" y="817636"/>
                </a:lnTo>
                <a:lnTo>
                  <a:pt x="542324" y="878365"/>
                </a:lnTo>
                <a:cubicBezTo>
                  <a:pt x="613169" y="1232721"/>
                  <a:pt x="871839" y="1684132"/>
                  <a:pt x="1384549" y="1832541"/>
                </a:cubicBezTo>
                <a:cubicBezTo>
                  <a:pt x="2048158" y="2026886"/>
                  <a:pt x="2669410" y="2026886"/>
                  <a:pt x="2976506" y="1730068"/>
                </a:cubicBezTo>
                <a:cubicBezTo>
                  <a:pt x="2987095" y="1825474"/>
                  <a:pt x="2980035" y="1920879"/>
                  <a:pt x="2948267" y="2009218"/>
                </a:cubicBezTo>
                <a:cubicBezTo>
                  <a:pt x="2778835" y="2496848"/>
                  <a:pt x="1998740" y="2648790"/>
                  <a:pt x="1204527" y="2344905"/>
                </a:cubicBezTo>
                <a:cubicBezTo>
                  <a:pt x="413843" y="2044553"/>
                  <a:pt x="43210" y="1221237"/>
                  <a:pt x="39680" y="1019825"/>
                </a:cubicBezTo>
                <a:lnTo>
                  <a:pt x="41499" y="1011777"/>
                </a:lnTo>
                <a:lnTo>
                  <a:pt x="40949" y="1011993"/>
                </a:lnTo>
                <a:lnTo>
                  <a:pt x="10582" y="792421"/>
                </a:lnTo>
                <a:cubicBezTo>
                  <a:pt x="3528" y="713560"/>
                  <a:pt x="0" y="632496"/>
                  <a:pt x="0" y="549670"/>
                </a:cubicBezTo>
                <a:cubicBezTo>
                  <a:pt x="0" y="494819"/>
                  <a:pt x="1571" y="440616"/>
                  <a:pt x="4637" y="387193"/>
                </a:cubicBezTo>
                <a:lnTo>
                  <a:pt x="16938" y="244604"/>
                </a:lnTo>
                <a:lnTo>
                  <a:pt x="37584" y="231911"/>
                </a:lnTo>
                <a:cubicBezTo>
                  <a:pt x="82607" y="206089"/>
                  <a:pt x="128952" y="181337"/>
                  <a:pt x="176536" y="157783"/>
                </a:cubicBezTo>
                <a:cubicBezTo>
                  <a:pt x="271264" y="110673"/>
                  <a:pt x="366487" y="70552"/>
                  <a:pt x="461022" y="37325"/>
                </a:cubicBezTo>
                <a:close/>
              </a:path>
            </a:pathLst>
          </a:custGeom>
          <a:solidFill>
            <a:schemeClr val="bg1">
              <a:lumMod val="75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202" name="Freeform 130"/>
          <p:cNvSpPr>
            <a:spLocks/>
          </p:cNvSpPr>
          <p:nvPr/>
        </p:nvSpPr>
        <p:spPr bwMode="auto">
          <a:xfrm>
            <a:off x="6122872" y="2184400"/>
            <a:ext cx="1157905" cy="3180573"/>
          </a:xfrm>
          <a:custGeom>
            <a:avLst/>
            <a:gdLst/>
            <a:ahLst/>
            <a:cxnLst>
              <a:cxn ang="0">
                <a:pos x="74" y="0"/>
              </a:cxn>
              <a:cxn ang="0">
                <a:pos x="0" y="19"/>
              </a:cxn>
              <a:cxn ang="0">
                <a:pos x="181" y="451"/>
              </a:cxn>
              <a:cxn ang="0">
                <a:pos x="0" y="884"/>
              </a:cxn>
              <a:cxn ang="0">
                <a:pos x="74" y="903"/>
              </a:cxn>
              <a:cxn ang="0">
                <a:pos x="328" y="451"/>
              </a:cxn>
              <a:cxn ang="0">
                <a:pos x="74" y="0"/>
              </a:cxn>
            </a:cxnLst>
            <a:rect l="0" t="0" r="r" b="b"/>
            <a:pathLst>
              <a:path w="328" h="903">
                <a:moveTo>
                  <a:pt x="74" y="0"/>
                </a:moveTo>
                <a:cubicBezTo>
                  <a:pt x="48" y="0"/>
                  <a:pt x="23" y="7"/>
                  <a:pt x="0" y="19"/>
                </a:cubicBezTo>
                <a:cubicBezTo>
                  <a:pt x="105" y="75"/>
                  <a:pt x="181" y="248"/>
                  <a:pt x="181" y="451"/>
                </a:cubicBezTo>
                <a:cubicBezTo>
                  <a:pt x="181" y="655"/>
                  <a:pt x="105" y="827"/>
                  <a:pt x="0" y="884"/>
                </a:cubicBezTo>
                <a:cubicBezTo>
                  <a:pt x="23" y="896"/>
                  <a:pt x="48" y="903"/>
                  <a:pt x="74" y="903"/>
                </a:cubicBezTo>
                <a:cubicBezTo>
                  <a:pt x="214" y="903"/>
                  <a:pt x="328" y="701"/>
                  <a:pt x="328" y="451"/>
                </a:cubicBezTo>
                <a:cubicBezTo>
                  <a:pt x="328" y="202"/>
                  <a:pt x="214" y="0"/>
                  <a:pt x="74" y="0"/>
                </a:cubicBezTo>
                <a:close/>
              </a:path>
            </a:pathLst>
          </a:custGeom>
          <a:solidFill>
            <a:schemeClr val="bg1">
              <a:lumMod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3" name="Freeform 131"/>
          <p:cNvSpPr>
            <a:spLocks/>
          </p:cNvSpPr>
          <p:nvPr/>
        </p:nvSpPr>
        <p:spPr bwMode="auto">
          <a:xfrm>
            <a:off x="3934089" y="3005194"/>
            <a:ext cx="3024232" cy="2120381"/>
          </a:xfrm>
          <a:custGeom>
            <a:avLst/>
            <a:gdLst/>
            <a:ahLst/>
            <a:cxnLst>
              <a:cxn ang="0">
                <a:pos x="60" y="541"/>
              </a:cxn>
              <a:cxn ang="0">
                <a:pos x="109" y="602"/>
              </a:cxn>
              <a:cxn ang="0">
                <a:pos x="405" y="246"/>
              </a:cxn>
              <a:cxn ang="0">
                <a:pos x="857" y="231"/>
              </a:cxn>
              <a:cxn ang="0">
                <a:pos x="842" y="153"/>
              </a:cxn>
              <a:cxn ang="0">
                <a:pos x="342" y="107"/>
              </a:cxn>
              <a:cxn ang="0">
                <a:pos x="60" y="541"/>
              </a:cxn>
            </a:cxnLst>
            <a:rect l="0" t="0" r="r" b="b"/>
            <a:pathLst>
              <a:path w="858" h="602">
                <a:moveTo>
                  <a:pt x="60" y="541"/>
                </a:moveTo>
                <a:cubicBezTo>
                  <a:pt x="71" y="565"/>
                  <a:pt x="88" y="586"/>
                  <a:pt x="109" y="602"/>
                </a:cubicBezTo>
                <a:cubicBezTo>
                  <a:pt x="112" y="480"/>
                  <a:pt x="229" y="334"/>
                  <a:pt x="405" y="246"/>
                </a:cubicBezTo>
                <a:cubicBezTo>
                  <a:pt x="581" y="159"/>
                  <a:pt x="763" y="156"/>
                  <a:pt x="857" y="231"/>
                </a:cubicBezTo>
                <a:cubicBezTo>
                  <a:pt x="858" y="203"/>
                  <a:pt x="853" y="177"/>
                  <a:pt x="842" y="153"/>
                </a:cubicBezTo>
                <a:cubicBezTo>
                  <a:pt x="781" y="20"/>
                  <a:pt x="557" y="0"/>
                  <a:pt x="342" y="107"/>
                </a:cubicBezTo>
                <a:cubicBezTo>
                  <a:pt x="126" y="214"/>
                  <a:pt x="0" y="408"/>
                  <a:pt x="60" y="541"/>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4" name="Freeform 132"/>
          <p:cNvSpPr>
            <a:spLocks/>
          </p:cNvSpPr>
          <p:nvPr/>
        </p:nvSpPr>
        <p:spPr bwMode="auto">
          <a:xfrm>
            <a:off x="4144172" y="4705407"/>
            <a:ext cx="2687120" cy="1236076"/>
          </a:xfrm>
          <a:custGeom>
            <a:avLst/>
            <a:gdLst/>
            <a:ahLst/>
            <a:cxnLst>
              <a:cxn ang="0">
                <a:pos x="762" y="0"/>
              </a:cxn>
              <a:cxn ang="0">
                <a:pos x="546" y="12"/>
              </a:cxn>
              <a:cxn ang="0">
                <a:pos x="582" y="58"/>
              </a:cxn>
              <a:cxn ang="0">
                <a:pos x="501" y="105"/>
              </a:cxn>
              <a:cxn ang="0">
                <a:pos x="49" y="120"/>
              </a:cxn>
              <a:cxn ang="0">
                <a:pos x="0" y="57"/>
              </a:cxn>
              <a:cxn ang="0">
                <a:pos x="64" y="198"/>
              </a:cxn>
              <a:cxn ang="0">
                <a:pos x="564" y="244"/>
              </a:cxn>
              <a:cxn ang="0">
                <a:pos x="675" y="176"/>
              </a:cxn>
              <a:cxn ang="0">
                <a:pos x="709" y="220"/>
              </a:cxn>
              <a:cxn ang="0">
                <a:pos x="762" y="0"/>
              </a:cxn>
            </a:cxnLst>
            <a:rect l="0" t="0" r="r" b="b"/>
            <a:pathLst>
              <a:path w="762" h="351">
                <a:moveTo>
                  <a:pt x="762" y="0"/>
                </a:moveTo>
                <a:cubicBezTo>
                  <a:pt x="546" y="12"/>
                  <a:pt x="546" y="12"/>
                  <a:pt x="546" y="12"/>
                </a:cubicBezTo>
                <a:cubicBezTo>
                  <a:pt x="582" y="58"/>
                  <a:pt x="582" y="58"/>
                  <a:pt x="582" y="58"/>
                </a:cubicBezTo>
                <a:cubicBezTo>
                  <a:pt x="556" y="75"/>
                  <a:pt x="529" y="91"/>
                  <a:pt x="501" y="105"/>
                </a:cubicBezTo>
                <a:cubicBezTo>
                  <a:pt x="324" y="192"/>
                  <a:pt x="142" y="195"/>
                  <a:pt x="49" y="120"/>
                </a:cubicBezTo>
                <a:cubicBezTo>
                  <a:pt x="13" y="87"/>
                  <a:pt x="0" y="57"/>
                  <a:pt x="0" y="57"/>
                </a:cubicBezTo>
                <a:cubicBezTo>
                  <a:pt x="0" y="57"/>
                  <a:pt x="57" y="184"/>
                  <a:pt x="64" y="198"/>
                </a:cubicBezTo>
                <a:cubicBezTo>
                  <a:pt x="124" y="331"/>
                  <a:pt x="348" y="351"/>
                  <a:pt x="564" y="244"/>
                </a:cubicBezTo>
                <a:cubicBezTo>
                  <a:pt x="604" y="224"/>
                  <a:pt x="641" y="201"/>
                  <a:pt x="675" y="176"/>
                </a:cubicBezTo>
                <a:cubicBezTo>
                  <a:pt x="709" y="220"/>
                  <a:pt x="709" y="220"/>
                  <a:pt x="709" y="220"/>
                </a:cubicBezTo>
                <a:lnTo>
                  <a:pt x="762" y="0"/>
                </a:lnTo>
                <a:close/>
              </a:path>
            </a:pathLst>
          </a:custGeom>
          <a:gradFill>
            <a:gsLst>
              <a:gs pos="0">
                <a:srgbClr val="44546B">
                  <a:alpha val="30000"/>
                </a:srgbClr>
              </a:gs>
              <a:gs pos="53000">
                <a:srgbClr val="44546B">
                  <a:alpha val="90000"/>
                </a:srgbClr>
              </a:gs>
              <a:gs pos="100000">
                <a:srgbClr val="44546B"/>
              </a:gs>
            </a:gsLst>
            <a:lin ang="21594000" scaled="0"/>
          </a:gra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5" name="Freeform 133"/>
          <p:cNvSpPr>
            <a:spLocks/>
          </p:cNvSpPr>
          <p:nvPr/>
        </p:nvSpPr>
        <p:spPr bwMode="auto">
          <a:xfrm>
            <a:off x="5888359" y="2975879"/>
            <a:ext cx="2369552" cy="2262067"/>
          </a:xfrm>
          <a:custGeom>
            <a:avLst/>
            <a:gdLst/>
            <a:ahLst/>
            <a:cxnLst>
              <a:cxn ang="0">
                <a:pos x="305" y="91"/>
              </a:cxn>
              <a:cxn ang="0">
                <a:pos x="181" y="57"/>
              </a:cxn>
              <a:cxn ang="0">
                <a:pos x="187" y="0"/>
              </a:cxn>
              <a:cxn ang="0">
                <a:pos x="0" y="114"/>
              </a:cxn>
              <a:cxn ang="0">
                <a:pos x="160" y="267"/>
              </a:cxn>
              <a:cxn ang="0">
                <a:pos x="166" y="209"/>
              </a:cxn>
              <a:cxn ang="0">
                <a:pos x="255" y="236"/>
              </a:cxn>
              <a:cxn ang="0">
                <a:pos x="582" y="561"/>
              </a:cxn>
              <a:cxn ang="0">
                <a:pos x="573" y="642"/>
              </a:cxn>
              <a:cxn ang="0">
                <a:pos x="625" y="496"/>
              </a:cxn>
              <a:cxn ang="0">
                <a:pos x="305" y="91"/>
              </a:cxn>
            </a:cxnLst>
            <a:rect l="0" t="0" r="r" b="b"/>
            <a:pathLst>
              <a:path w="673" h="642">
                <a:moveTo>
                  <a:pt x="305" y="91"/>
                </a:moveTo>
                <a:cubicBezTo>
                  <a:pt x="264" y="75"/>
                  <a:pt x="222" y="64"/>
                  <a:pt x="181" y="57"/>
                </a:cubicBezTo>
                <a:cubicBezTo>
                  <a:pt x="187" y="0"/>
                  <a:pt x="187" y="0"/>
                  <a:pt x="187" y="0"/>
                </a:cubicBezTo>
                <a:cubicBezTo>
                  <a:pt x="0" y="114"/>
                  <a:pt x="0" y="114"/>
                  <a:pt x="0" y="114"/>
                </a:cubicBezTo>
                <a:cubicBezTo>
                  <a:pt x="160" y="267"/>
                  <a:pt x="160" y="267"/>
                  <a:pt x="160" y="267"/>
                </a:cubicBezTo>
                <a:cubicBezTo>
                  <a:pt x="166" y="209"/>
                  <a:pt x="166" y="209"/>
                  <a:pt x="166" y="209"/>
                </a:cubicBezTo>
                <a:cubicBezTo>
                  <a:pt x="195" y="215"/>
                  <a:pt x="225" y="224"/>
                  <a:pt x="255" y="236"/>
                </a:cubicBezTo>
                <a:cubicBezTo>
                  <a:pt x="438" y="306"/>
                  <a:pt x="567" y="439"/>
                  <a:pt x="582" y="561"/>
                </a:cubicBezTo>
                <a:cubicBezTo>
                  <a:pt x="584" y="611"/>
                  <a:pt x="573" y="642"/>
                  <a:pt x="573" y="642"/>
                </a:cubicBezTo>
                <a:cubicBezTo>
                  <a:pt x="573" y="642"/>
                  <a:pt x="619" y="510"/>
                  <a:pt x="625" y="496"/>
                </a:cubicBezTo>
                <a:cubicBezTo>
                  <a:pt x="673" y="358"/>
                  <a:pt x="530" y="177"/>
                  <a:pt x="305" y="91"/>
                </a:cubicBezTo>
                <a:close/>
              </a:path>
            </a:pathLst>
          </a:custGeom>
          <a:gradFill>
            <a:gsLst>
              <a:gs pos="0">
                <a:srgbClr val="5C9AD3">
                  <a:alpha val="30000"/>
                </a:srgbClr>
              </a:gs>
              <a:gs pos="50000">
                <a:srgbClr val="5C9AD3">
                  <a:alpha val="90000"/>
                </a:srgbClr>
              </a:gs>
              <a:gs pos="100000">
                <a:srgbClr val="5C9AD3"/>
              </a:gs>
            </a:gsLst>
            <a:lin ang="12600000" scaled="0"/>
          </a:gra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06" name="Freeform 134"/>
          <p:cNvSpPr>
            <a:spLocks/>
          </p:cNvSpPr>
          <p:nvPr/>
        </p:nvSpPr>
        <p:spPr bwMode="auto">
          <a:xfrm>
            <a:off x="4818395" y="2184400"/>
            <a:ext cx="1573187" cy="2618720"/>
          </a:xfrm>
          <a:custGeom>
            <a:avLst/>
            <a:gdLst/>
            <a:ahLst/>
            <a:cxnLst>
              <a:cxn ang="0">
                <a:pos x="296" y="0"/>
              </a:cxn>
              <a:cxn ang="0">
                <a:pos x="41" y="451"/>
              </a:cxn>
              <a:cxn ang="0">
                <a:pos x="53" y="585"/>
              </a:cxn>
              <a:cxn ang="0">
                <a:pos x="0" y="599"/>
              </a:cxn>
              <a:cxn ang="0">
                <a:pos x="167" y="743"/>
              </a:cxn>
              <a:cxn ang="0">
                <a:pos x="250" y="534"/>
              </a:cxn>
              <a:cxn ang="0">
                <a:pos x="195" y="548"/>
              </a:cxn>
              <a:cxn ang="0">
                <a:pos x="189" y="451"/>
              </a:cxn>
              <a:cxn ang="0">
                <a:pos x="370" y="19"/>
              </a:cxn>
              <a:cxn ang="0">
                <a:pos x="446" y="0"/>
              </a:cxn>
              <a:cxn ang="0">
                <a:pos x="296" y="0"/>
              </a:cxn>
            </a:cxnLst>
            <a:rect l="0" t="0" r="r" b="b"/>
            <a:pathLst>
              <a:path w="446" h="743">
                <a:moveTo>
                  <a:pt x="296" y="0"/>
                </a:moveTo>
                <a:cubicBezTo>
                  <a:pt x="155" y="0"/>
                  <a:pt x="41" y="202"/>
                  <a:pt x="41" y="451"/>
                </a:cubicBezTo>
                <a:cubicBezTo>
                  <a:pt x="41" y="498"/>
                  <a:pt x="45" y="543"/>
                  <a:pt x="53" y="585"/>
                </a:cubicBezTo>
                <a:cubicBezTo>
                  <a:pt x="0" y="599"/>
                  <a:pt x="0" y="599"/>
                  <a:pt x="0" y="599"/>
                </a:cubicBezTo>
                <a:cubicBezTo>
                  <a:pt x="167" y="743"/>
                  <a:pt x="167" y="743"/>
                  <a:pt x="167" y="743"/>
                </a:cubicBezTo>
                <a:cubicBezTo>
                  <a:pt x="250" y="534"/>
                  <a:pt x="250" y="534"/>
                  <a:pt x="250" y="534"/>
                </a:cubicBezTo>
                <a:cubicBezTo>
                  <a:pt x="195" y="548"/>
                  <a:pt x="195" y="548"/>
                  <a:pt x="195" y="548"/>
                </a:cubicBezTo>
                <a:cubicBezTo>
                  <a:pt x="191" y="517"/>
                  <a:pt x="189" y="485"/>
                  <a:pt x="189" y="451"/>
                </a:cubicBezTo>
                <a:cubicBezTo>
                  <a:pt x="189" y="248"/>
                  <a:pt x="265" y="75"/>
                  <a:pt x="370" y="19"/>
                </a:cubicBezTo>
                <a:cubicBezTo>
                  <a:pt x="414" y="0"/>
                  <a:pt x="446" y="0"/>
                  <a:pt x="446" y="0"/>
                </a:cubicBezTo>
                <a:cubicBezTo>
                  <a:pt x="446" y="0"/>
                  <a:pt x="311" y="0"/>
                  <a:pt x="296" y="0"/>
                </a:cubicBezTo>
                <a:close/>
              </a:path>
            </a:pathLst>
          </a:custGeom>
          <a:gradFill>
            <a:gsLst>
              <a:gs pos="0">
                <a:srgbClr val="FE4A1E">
                  <a:alpha val="30000"/>
                </a:srgbClr>
              </a:gs>
              <a:gs pos="50000">
                <a:srgbClr val="FE4A1E">
                  <a:alpha val="90000"/>
                </a:srgbClr>
              </a:gs>
              <a:gs pos="100000">
                <a:srgbClr val="FE4A1E"/>
              </a:gs>
            </a:gsLst>
            <a:lin ang="5400000" scaled="0"/>
          </a:gra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4" name="Oval 193"/>
          <p:cNvSpPr/>
          <p:nvPr/>
        </p:nvSpPr>
        <p:spPr bwMode="auto">
          <a:xfrm>
            <a:off x="5080000" y="4114800"/>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01</a:t>
            </a:r>
          </a:p>
        </p:txBody>
      </p:sp>
      <p:sp>
        <p:nvSpPr>
          <p:cNvPr id="195" name="Oval 194"/>
          <p:cNvSpPr/>
          <p:nvPr/>
        </p:nvSpPr>
        <p:spPr bwMode="auto">
          <a:xfrm>
            <a:off x="6197600" y="32342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02</a:t>
            </a:r>
          </a:p>
        </p:txBody>
      </p:sp>
      <p:sp>
        <p:nvSpPr>
          <p:cNvPr id="196" name="Oval 195"/>
          <p:cNvSpPr/>
          <p:nvPr/>
        </p:nvSpPr>
        <p:spPr bwMode="auto">
          <a:xfrm>
            <a:off x="6290733" y="4834467"/>
            <a:ext cx="381000" cy="381000"/>
          </a:xfrm>
          <a:prstGeom prst="ellipse">
            <a:avLst/>
          </a:prstGeom>
          <a:noFill/>
          <a:ln w="1270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r>
              <a:rPr lang="en-US" sz="1600" b="1" dirty="0">
                <a:solidFill>
                  <a:schemeClr val="bg1"/>
                </a:solidFill>
                <a:latin typeface="Lato" panose="020F0502020204030203"/>
              </a:rPr>
              <a:t>03</a:t>
            </a:r>
          </a:p>
        </p:txBody>
      </p:sp>
      <p:grpSp>
        <p:nvGrpSpPr>
          <p:cNvPr id="7" name="Group 6">
            <a:extLst>
              <a:ext uri="{FF2B5EF4-FFF2-40B4-BE49-F238E27FC236}">
                <a16:creationId xmlns:a16="http://schemas.microsoft.com/office/drawing/2014/main" id="{84C2D8B0-E7C7-425D-9648-5F6353086C27}"/>
              </a:ext>
            </a:extLst>
          </p:cNvPr>
          <p:cNvGrpSpPr/>
          <p:nvPr/>
        </p:nvGrpSpPr>
        <p:grpSpPr>
          <a:xfrm>
            <a:off x="5785661" y="3860220"/>
            <a:ext cx="768098" cy="768096"/>
            <a:chOff x="5772421" y="3860275"/>
            <a:chExt cx="768098" cy="768096"/>
          </a:xfrm>
        </p:grpSpPr>
        <p:sp>
          <p:nvSpPr>
            <p:cNvPr id="54" name="Freeform 11">
              <a:extLst>
                <a:ext uri="{FF2B5EF4-FFF2-40B4-BE49-F238E27FC236}">
                  <a16:creationId xmlns:a16="http://schemas.microsoft.com/office/drawing/2014/main" id="{C72ACB0A-7FF1-4DB8-948B-ADF92CC71D8F}"/>
                </a:ext>
              </a:extLst>
            </p:cNvPr>
            <p:cNvSpPr>
              <a:spLocks noChangeAspect="1"/>
            </p:cNvSpPr>
            <p:nvPr/>
          </p:nvSpPr>
          <p:spPr>
            <a:xfrm rot="959256" flipH="1">
              <a:off x="5772421" y="3860275"/>
              <a:ext cx="768098" cy="768096"/>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w="6350">
              <a:solidFill>
                <a:schemeClr val="bg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55" name="Freeform 91">
              <a:extLst>
                <a:ext uri="{FF2B5EF4-FFF2-40B4-BE49-F238E27FC236}">
                  <a16:creationId xmlns:a16="http://schemas.microsoft.com/office/drawing/2014/main" id="{6DFBC479-7A78-4A0B-8FCA-457005F607F5}"/>
                </a:ext>
              </a:extLst>
            </p:cNvPr>
            <p:cNvSpPr>
              <a:spLocks noChangeAspect="1" noEditPoints="1"/>
            </p:cNvSpPr>
            <p:nvPr/>
          </p:nvSpPr>
          <p:spPr bwMode="auto">
            <a:xfrm>
              <a:off x="5910432" y="4006739"/>
              <a:ext cx="475488" cy="47548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a:extLst>
              <a:ext uri="{FF2B5EF4-FFF2-40B4-BE49-F238E27FC236}">
                <a16:creationId xmlns:a16="http://schemas.microsoft.com/office/drawing/2014/main" id="{53974C3A-D48C-4EA4-8D2D-FBD3D21AFB5F}"/>
              </a:ext>
            </a:extLst>
          </p:cNvPr>
          <p:cNvSpPr txBox="1"/>
          <p:nvPr/>
        </p:nvSpPr>
        <p:spPr>
          <a:xfrm>
            <a:off x="8529110" y="3440632"/>
            <a:ext cx="3305527" cy="1292662"/>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0" name="TextBox 59">
            <a:extLst>
              <a:ext uri="{FF2B5EF4-FFF2-40B4-BE49-F238E27FC236}">
                <a16:creationId xmlns:a16="http://schemas.microsoft.com/office/drawing/2014/main" id="{EAE08FDE-65DB-417F-8E14-8CEB3A48DF40}"/>
              </a:ext>
            </a:extLst>
          </p:cNvPr>
          <p:cNvSpPr txBox="1"/>
          <p:nvPr/>
        </p:nvSpPr>
        <p:spPr>
          <a:xfrm>
            <a:off x="1185033" y="2322605"/>
            <a:ext cx="3305527" cy="1292662"/>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1" name="TextBox 60">
            <a:extLst>
              <a:ext uri="{FF2B5EF4-FFF2-40B4-BE49-F238E27FC236}">
                <a16:creationId xmlns:a16="http://schemas.microsoft.com/office/drawing/2014/main" id="{205FE18F-DBB6-447C-B7F2-4011C2A7098E}"/>
              </a:ext>
            </a:extLst>
          </p:cNvPr>
          <p:cNvSpPr txBox="1"/>
          <p:nvPr/>
        </p:nvSpPr>
        <p:spPr>
          <a:xfrm>
            <a:off x="1194817" y="5158965"/>
            <a:ext cx="3305527" cy="1292662"/>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62" name="TextBox 61">
            <a:extLst>
              <a:ext uri="{FF2B5EF4-FFF2-40B4-BE49-F238E27FC236}">
                <a16:creationId xmlns:a16="http://schemas.microsoft.com/office/drawing/2014/main" id="{18404130-2324-41F2-8F90-99D63489DBB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910305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8" presetClass="emph" presetSubtype="0" fill="hold" nodeType="afterEffect">
                                  <p:stCondLst>
                                    <p:cond delay="0"/>
                                  </p:stCondLst>
                                  <p:childTnLst>
                                    <p:animRot by="21600000">
                                      <p:cBhvr>
                                        <p:cTn id="16" dur="10000" fill="hold"/>
                                        <p:tgtEl>
                                          <p:spTgt spid="7"/>
                                        </p:tgtEl>
                                        <p:attrNameLst>
                                          <p:attrName>r</p:attrName>
                                        </p:attrNameLst>
                                      </p:cBhvr>
                                    </p:animRot>
                                  </p:childTnLst>
                                </p:cTn>
                              </p:par>
                              <p:par>
                                <p:cTn id="17" presetID="42" presetClass="entr" presetSubtype="0" fill="hold" grpId="0" nodeType="withEffect">
                                  <p:stCondLst>
                                    <p:cond delay="1000"/>
                                  </p:stCondLst>
                                  <p:childTnLst>
                                    <p:set>
                                      <p:cBhvr>
                                        <p:cTn id="18" dur="1" fill="hold">
                                          <p:stCondLst>
                                            <p:cond delay="0"/>
                                          </p:stCondLst>
                                        </p:cTn>
                                        <p:tgtEl>
                                          <p:spTgt spid="60"/>
                                        </p:tgtEl>
                                        <p:attrNameLst>
                                          <p:attrName>style.visibility</p:attrName>
                                        </p:attrNameLst>
                                      </p:cBhvr>
                                      <p:to>
                                        <p:strVal val="visible"/>
                                      </p:to>
                                    </p:set>
                                    <p:animEffect transition="in" filter="fade">
                                      <p:cBhvr>
                                        <p:cTn id="19" dur="1000"/>
                                        <p:tgtEl>
                                          <p:spTgt spid="60"/>
                                        </p:tgtEl>
                                      </p:cBhvr>
                                    </p:animEffect>
                                    <p:anim calcmode="lin" valueType="num">
                                      <p:cBhvr>
                                        <p:cTn id="20" dur="1000" fill="hold"/>
                                        <p:tgtEl>
                                          <p:spTgt spid="60"/>
                                        </p:tgtEl>
                                        <p:attrNameLst>
                                          <p:attrName>ppt_x</p:attrName>
                                        </p:attrNameLst>
                                      </p:cBhvr>
                                      <p:tavLst>
                                        <p:tav tm="0">
                                          <p:val>
                                            <p:strVal val="#ppt_x"/>
                                          </p:val>
                                        </p:tav>
                                        <p:tav tm="100000">
                                          <p:val>
                                            <p:strVal val="#ppt_x"/>
                                          </p:val>
                                        </p:tav>
                                      </p:tavLst>
                                    </p:anim>
                                    <p:anim calcmode="lin" valueType="num">
                                      <p:cBhvr>
                                        <p:cTn id="21" dur="1000" fill="hold"/>
                                        <p:tgtEl>
                                          <p:spTgt spid="60"/>
                                        </p:tgtEl>
                                        <p:attrNameLst>
                                          <p:attrName>ppt_y</p:attrName>
                                        </p:attrNameLst>
                                      </p:cBhvr>
                                      <p:tavLst>
                                        <p:tav tm="0">
                                          <p:val>
                                            <p:strVal val="#ppt_y+.1"/>
                                          </p:val>
                                        </p:tav>
                                        <p:tav tm="100000">
                                          <p:val>
                                            <p:strVal val="#ppt_y"/>
                                          </p:val>
                                        </p:tav>
                                      </p:tavLst>
                                    </p:anim>
                                  </p:childTnLst>
                                </p:cTn>
                              </p:par>
                              <p:par>
                                <p:cTn id="22" presetID="22" presetClass="entr" presetSubtype="4" fill="hold" grpId="0" nodeType="withEffect">
                                  <p:stCondLst>
                                    <p:cond delay="1500"/>
                                  </p:stCondLst>
                                  <p:childTnLst>
                                    <p:set>
                                      <p:cBhvr>
                                        <p:cTn id="23" dur="1" fill="hold">
                                          <p:stCondLst>
                                            <p:cond delay="0"/>
                                          </p:stCondLst>
                                        </p:cTn>
                                        <p:tgtEl>
                                          <p:spTgt spid="3202"/>
                                        </p:tgtEl>
                                        <p:attrNameLst>
                                          <p:attrName>style.visibility</p:attrName>
                                        </p:attrNameLst>
                                      </p:cBhvr>
                                      <p:to>
                                        <p:strVal val="visible"/>
                                      </p:to>
                                    </p:set>
                                    <p:animEffect transition="in" filter="wipe(down)">
                                      <p:cBhvr>
                                        <p:cTn id="24" dur="500"/>
                                        <p:tgtEl>
                                          <p:spTgt spid="3202"/>
                                        </p:tgtEl>
                                      </p:cBhvr>
                                    </p:animEffect>
                                  </p:childTnLst>
                                </p:cTn>
                              </p:par>
                              <p:par>
                                <p:cTn id="25" presetID="22" presetClass="entr" presetSubtype="1" fill="hold" grpId="0" nodeType="withEffect">
                                  <p:stCondLst>
                                    <p:cond delay="2000"/>
                                  </p:stCondLst>
                                  <p:childTnLst>
                                    <p:set>
                                      <p:cBhvr>
                                        <p:cTn id="26" dur="1" fill="hold">
                                          <p:stCondLst>
                                            <p:cond delay="0"/>
                                          </p:stCondLst>
                                        </p:cTn>
                                        <p:tgtEl>
                                          <p:spTgt spid="3206"/>
                                        </p:tgtEl>
                                        <p:attrNameLst>
                                          <p:attrName>style.visibility</p:attrName>
                                        </p:attrNameLst>
                                      </p:cBhvr>
                                      <p:to>
                                        <p:strVal val="visible"/>
                                      </p:to>
                                    </p:set>
                                    <p:animEffect transition="in" filter="wipe(up)">
                                      <p:cBhvr>
                                        <p:cTn id="27" dur="500"/>
                                        <p:tgtEl>
                                          <p:spTgt spid="3206"/>
                                        </p:tgtEl>
                                      </p:cBhvr>
                                    </p:animEffect>
                                  </p:childTnLst>
                                </p:cTn>
                              </p:par>
                              <p:par>
                                <p:cTn id="28" presetID="53" presetClass="entr" presetSubtype="16" fill="hold" grpId="0" nodeType="withEffect">
                                  <p:stCondLst>
                                    <p:cond delay="2500"/>
                                  </p:stCondLst>
                                  <p:childTnLst>
                                    <p:set>
                                      <p:cBhvr>
                                        <p:cTn id="29" dur="1" fill="hold">
                                          <p:stCondLst>
                                            <p:cond delay="0"/>
                                          </p:stCondLst>
                                        </p:cTn>
                                        <p:tgtEl>
                                          <p:spTgt spid="194"/>
                                        </p:tgtEl>
                                        <p:attrNameLst>
                                          <p:attrName>style.visibility</p:attrName>
                                        </p:attrNameLst>
                                      </p:cBhvr>
                                      <p:to>
                                        <p:strVal val="visible"/>
                                      </p:to>
                                    </p:set>
                                    <p:anim calcmode="lin" valueType="num">
                                      <p:cBhvr>
                                        <p:cTn id="30" dur="500" fill="hold"/>
                                        <p:tgtEl>
                                          <p:spTgt spid="194"/>
                                        </p:tgtEl>
                                        <p:attrNameLst>
                                          <p:attrName>ppt_w</p:attrName>
                                        </p:attrNameLst>
                                      </p:cBhvr>
                                      <p:tavLst>
                                        <p:tav tm="0">
                                          <p:val>
                                            <p:fltVal val="0"/>
                                          </p:val>
                                        </p:tav>
                                        <p:tav tm="100000">
                                          <p:val>
                                            <p:strVal val="#ppt_w"/>
                                          </p:val>
                                        </p:tav>
                                      </p:tavLst>
                                    </p:anim>
                                    <p:anim calcmode="lin" valueType="num">
                                      <p:cBhvr>
                                        <p:cTn id="31" dur="500" fill="hold"/>
                                        <p:tgtEl>
                                          <p:spTgt spid="194"/>
                                        </p:tgtEl>
                                        <p:attrNameLst>
                                          <p:attrName>ppt_h</p:attrName>
                                        </p:attrNameLst>
                                      </p:cBhvr>
                                      <p:tavLst>
                                        <p:tav tm="0">
                                          <p:val>
                                            <p:fltVal val="0"/>
                                          </p:val>
                                        </p:tav>
                                        <p:tav tm="100000">
                                          <p:val>
                                            <p:strVal val="#ppt_h"/>
                                          </p:val>
                                        </p:tav>
                                      </p:tavLst>
                                    </p:anim>
                                    <p:animEffect transition="in" filter="fade">
                                      <p:cBhvr>
                                        <p:cTn id="32" dur="500"/>
                                        <p:tgtEl>
                                          <p:spTgt spid="194"/>
                                        </p:tgtEl>
                                      </p:cBhvr>
                                    </p:animEffect>
                                  </p:childTnLst>
                                </p:cTn>
                              </p:par>
                              <p:par>
                                <p:cTn id="33" presetID="53" presetClass="entr" presetSubtype="16" fill="hold" grpId="0" nodeType="withEffect">
                                  <p:stCondLst>
                                    <p:cond delay="3000"/>
                                  </p:stCondLst>
                                  <p:childTnLst>
                                    <p:set>
                                      <p:cBhvr>
                                        <p:cTn id="34" dur="1" fill="hold">
                                          <p:stCondLst>
                                            <p:cond delay="0"/>
                                          </p:stCondLst>
                                        </p:cTn>
                                        <p:tgtEl>
                                          <p:spTgt spid="46"/>
                                        </p:tgtEl>
                                        <p:attrNameLst>
                                          <p:attrName>style.visibility</p:attrName>
                                        </p:attrNameLst>
                                      </p:cBhvr>
                                      <p:to>
                                        <p:strVal val="visible"/>
                                      </p:to>
                                    </p:set>
                                    <p:anim calcmode="lin" valueType="num">
                                      <p:cBhvr>
                                        <p:cTn id="35" dur="500" fill="hold"/>
                                        <p:tgtEl>
                                          <p:spTgt spid="46"/>
                                        </p:tgtEl>
                                        <p:attrNameLst>
                                          <p:attrName>ppt_w</p:attrName>
                                        </p:attrNameLst>
                                      </p:cBhvr>
                                      <p:tavLst>
                                        <p:tav tm="0">
                                          <p:val>
                                            <p:fltVal val="0"/>
                                          </p:val>
                                        </p:tav>
                                        <p:tav tm="100000">
                                          <p:val>
                                            <p:strVal val="#ppt_w"/>
                                          </p:val>
                                        </p:tav>
                                      </p:tavLst>
                                    </p:anim>
                                    <p:anim calcmode="lin" valueType="num">
                                      <p:cBhvr>
                                        <p:cTn id="36" dur="500" fill="hold"/>
                                        <p:tgtEl>
                                          <p:spTgt spid="46"/>
                                        </p:tgtEl>
                                        <p:attrNameLst>
                                          <p:attrName>ppt_h</p:attrName>
                                        </p:attrNameLst>
                                      </p:cBhvr>
                                      <p:tavLst>
                                        <p:tav tm="0">
                                          <p:val>
                                            <p:fltVal val="0"/>
                                          </p:val>
                                        </p:tav>
                                        <p:tav tm="100000">
                                          <p:val>
                                            <p:strVal val="#ppt_h"/>
                                          </p:val>
                                        </p:tav>
                                      </p:tavLst>
                                    </p:anim>
                                    <p:animEffect transition="in" filter="fade">
                                      <p:cBhvr>
                                        <p:cTn id="37" dur="500"/>
                                        <p:tgtEl>
                                          <p:spTgt spid="46"/>
                                        </p:tgtEl>
                                      </p:cBhvr>
                                    </p:animEffect>
                                  </p:childTnLst>
                                </p:cTn>
                              </p:par>
                              <p:par>
                                <p:cTn id="38" presetID="42" presetClass="entr" presetSubtype="0" fill="hold" grpId="0" nodeType="withEffect">
                                  <p:stCondLst>
                                    <p:cond delay="4000"/>
                                  </p:stCondLst>
                                  <p:childTnLst>
                                    <p:set>
                                      <p:cBhvr>
                                        <p:cTn id="39" dur="1" fill="hold">
                                          <p:stCondLst>
                                            <p:cond delay="0"/>
                                          </p:stCondLst>
                                        </p:cTn>
                                        <p:tgtEl>
                                          <p:spTgt spid="59"/>
                                        </p:tgtEl>
                                        <p:attrNameLst>
                                          <p:attrName>style.visibility</p:attrName>
                                        </p:attrNameLst>
                                      </p:cBhvr>
                                      <p:to>
                                        <p:strVal val="visible"/>
                                      </p:to>
                                    </p:set>
                                    <p:animEffect transition="in" filter="fade">
                                      <p:cBhvr>
                                        <p:cTn id="40" dur="1000"/>
                                        <p:tgtEl>
                                          <p:spTgt spid="59"/>
                                        </p:tgtEl>
                                      </p:cBhvr>
                                    </p:animEffect>
                                    <p:anim calcmode="lin" valueType="num">
                                      <p:cBhvr>
                                        <p:cTn id="41" dur="1000" fill="hold"/>
                                        <p:tgtEl>
                                          <p:spTgt spid="59"/>
                                        </p:tgtEl>
                                        <p:attrNameLst>
                                          <p:attrName>ppt_x</p:attrName>
                                        </p:attrNameLst>
                                      </p:cBhvr>
                                      <p:tavLst>
                                        <p:tav tm="0">
                                          <p:val>
                                            <p:strVal val="#ppt_x"/>
                                          </p:val>
                                        </p:tav>
                                        <p:tav tm="100000">
                                          <p:val>
                                            <p:strVal val="#ppt_x"/>
                                          </p:val>
                                        </p:tav>
                                      </p:tavLst>
                                    </p:anim>
                                    <p:anim calcmode="lin" valueType="num">
                                      <p:cBhvr>
                                        <p:cTn id="42" dur="1000" fill="hold"/>
                                        <p:tgtEl>
                                          <p:spTgt spid="59"/>
                                        </p:tgtEl>
                                        <p:attrNameLst>
                                          <p:attrName>ppt_y</p:attrName>
                                        </p:attrNameLst>
                                      </p:cBhvr>
                                      <p:tavLst>
                                        <p:tav tm="0">
                                          <p:val>
                                            <p:strVal val="#ppt_y+.1"/>
                                          </p:val>
                                        </p:tav>
                                        <p:tav tm="100000">
                                          <p:val>
                                            <p:strVal val="#ppt_y"/>
                                          </p:val>
                                        </p:tav>
                                      </p:tavLst>
                                    </p:anim>
                                  </p:childTnLst>
                                </p:cTn>
                              </p:par>
                              <p:par>
                                <p:cTn id="43" presetID="22" presetClass="entr" presetSubtype="8" fill="hold" grpId="0" nodeType="withEffect">
                                  <p:stCondLst>
                                    <p:cond delay="4500"/>
                                  </p:stCondLst>
                                  <p:childTnLst>
                                    <p:set>
                                      <p:cBhvr>
                                        <p:cTn id="44" dur="1" fill="hold">
                                          <p:stCondLst>
                                            <p:cond delay="0"/>
                                          </p:stCondLst>
                                        </p:cTn>
                                        <p:tgtEl>
                                          <p:spTgt spid="43"/>
                                        </p:tgtEl>
                                        <p:attrNameLst>
                                          <p:attrName>style.visibility</p:attrName>
                                        </p:attrNameLst>
                                      </p:cBhvr>
                                      <p:to>
                                        <p:strVal val="visible"/>
                                      </p:to>
                                    </p:set>
                                    <p:animEffect transition="in" filter="wipe(left)">
                                      <p:cBhvr>
                                        <p:cTn id="45" dur="500"/>
                                        <p:tgtEl>
                                          <p:spTgt spid="43"/>
                                        </p:tgtEl>
                                      </p:cBhvr>
                                    </p:animEffect>
                                  </p:childTnLst>
                                </p:cTn>
                              </p:par>
                              <p:par>
                                <p:cTn id="46" presetID="22" presetClass="entr" presetSubtype="4" fill="hold" grpId="0" nodeType="withEffect">
                                  <p:stCondLst>
                                    <p:cond delay="5000"/>
                                  </p:stCondLst>
                                  <p:childTnLst>
                                    <p:set>
                                      <p:cBhvr>
                                        <p:cTn id="47" dur="1" fill="hold">
                                          <p:stCondLst>
                                            <p:cond delay="0"/>
                                          </p:stCondLst>
                                        </p:cTn>
                                        <p:tgtEl>
                                          <p:spTgt spid="3205"/>
                                        </p:tgtEl>
                                        <p:attrNameLst>
                                          <p:attrName>style.visibility</p:attrName>
                                        </p:attrNameLst>
                                      </p:cBhvr>
                                      <p:to>
                                        <p:strVal val="visible"/>
                                      </p:to>
                                    </p:set>
                                    <p:animEffect transition="in" filter="wipe(down)">
                                      <p:cBhvr>
                                        <p:cTn id="48" dur="500"/>
                                        <p:tgtEl>
                                          <p:spTgt spid="3205"/>
                                        </p:tgtEl>
                                      </p:cBhvr>
                                    </p:animEffect>
                                  </p:childTnLst>
                                </p:cTn>
                              </p:par>
                              <p:par>
                                <p:cTn id="49" presetID="53" presetClass="entr" presetSubtype="16" fill="hold" grpId="0" nodeType="withEffect">
                                  <p:stCondLst>
                                    <p:cond delay="5500"/>
                                  </p:stCondLst>
                                  <p:childTnLst>
                                    <p:set>
                                      <p:cBhvr>
                                        <p:cTn id="50" dur="1" fill="hold">
                                          <p:stCondLst>
                                            <p:cond delay="0"/>
                                          </p:stCondLst>
                                        </p:cTn>
                                        <p:tgtEl>
                                          <p:spTgt spid="195"/>
                                        </p:tgtEl>
                                        <p:attrNameLst>
                                          <p:attrName>style.visibility</p:attrName>
                                        </p:attrNameLst>
                                      </p:cBhvr>
                                      <p:to>
                                        <p:strVal val="visible"/>
                                      </p:to>
                                    </p:set>
                                    <p:anim calcmode="lin" valueType="num">
                                      <p:cBhvr>
                                        <p:cTn id="51" dur="500" fill="hold"/>
                                        <p:tgtEl>
                                          <p:spTgt spid="195"/>
                                        </p:tgtEl>
                                        <p:attrNameLst>
                                          <p:attrName>ppt_w</p:attrName>
                                        </p:attrNameLst>
                                      </p:cBhvr>
                                      <p:tavLst>
                                        <p:tav tm="0">
                                          <p:val>
                                            <p:fltVal val="0"/>
                                          </p:val>
                                        </p:tav>
                                        <p:tav tm="100000">
                                          <p:val>
                                            <p:strVal val="#ppt_w"/>
                                          </p:val>
                                        </p:tav>
                                      </p:tavLst>
                                    </p:anim>
                                    <p:anim calcmode="lin" valueType="num">
                                      <p:cBhvr>
                                        <p:cTn id="52" dur="500" fill="hold"/>
                                        <p:tgtEl>
                                          <p:spTgt spid="195"/>
                                        </p:tgtEl>
                                        <p:attrNameLst>
                                          <p:attrName>ppt_h</p:attrName>
                                        </p:attrNameLst>
                                      </p:cBhvr>
                                      <p:tavLst>
                                        <p:tav tm="0">
                                          <p:val>
                                            <p:fltVal val="0"/>
                                          </p:val>
                                        </p:tav>
                                        <p:tav tm="100000">
                                          <p:val>
                                            <p:strVal val="#ppt_h"/>
                                          </p:val>
                                        </p:tav>
                                      </p:tavLst>
                                    </p:anim>
                                    <p:animEffect transition="in" filter="fade">
                                      <p:cBhvr>
                                        <p:cTn id="53" dur="500"/>
                                        <p:tgtEl>
                                          <p:spTgt spid="195"/>
                                        </p:tgtEl>
                                      </p:cBhvr>
                                    </p:animEffect>
                                  </p:childTnLst>
                                </p:cTn>
                              </p:par>
                              <p:par>
                                <p:cTn id="54" presetID="53" presetClass="entr" presetSubtype="16" fill="hold" grpId="0" nodeType="withEffect">
                                  <p:stCondLst>
                                    <p:cond delay="6000"/>
                                  </p:stCondLst>
                                  <p:childTnLst>
                                    <p:set>
                                      <p:cBhvr>
                                        <p:cTn id="55" dur="1" fill="hold">
                                          <p:stCondLst>
                                            <p:cond delay="0"/>
                                          </p:stCondLst>
                                        </p:cTn>
                                        <p:tgtEl>
                                          <p:spTgt spid="52"/>
                                        </p:tgtEl>
                                        <p:attrNameLst>
                                          <p:attrName>style.visibility</p:attrName>
                                        </p:attrNameLst>
                                      </p:cBhvr>
                                      <p:to>
                                        <p:strVal val="visible"/>
                                      </p:to>
                                    </p:set>
                                    <p:anim calcmode="lin" valueType="num">
                                      <p:cBhvr>
                                        <p:cTn id="56" dur="500" fill="hold"/>
                                        <p:tgtEl>
                                          <p:spTgt spid="52"/>
                                        </p:tgtEl>
                                        <p:attrNameLst>
                                          <p:attrName>ppt_w</p:attrName>
                                        </p:attrNameLst>
                                      </p:cBhvr>
                                      <p:tavLst>
                                        <p:tav tm="0">
                                          <p:val>
                                            <p:fltVal val="0"/>
                                          </p:val>
                                        </p:tav>
                                        <p:tav tm="100000">
                                          <p:val>
                                            <p:strVal val="#ppt_w"/>
                                          </p:val>
                                        </p:tav>
                                      </p:tavLst>
                                    </p:anim>
                                    <p:anim calcmode="lin" valueType="num">
                                      <p:cBhvr>
                                        <p:cTn id="57" dur="500" fill="hold"/>
                                        <p:tgtEl>
                                          <p:spTgt spid="52"/>
                                        </p:tgtEl>
                                        <p:attrNameLst>
                                          <p:attrName>ppt_h</p:attrName>
                                        </p:attrNameLst>
                                      </p:cBhvr>
                                      <p:tavLst>
                                        <p:tav tm="0">
                                          <p:val>
                                            <p:fltVal val="0"/>
                                          </p:val>
                                        </p:tav>
                                        <p:tav tm="100000">
                                          <p:val>
                                            <p:strVal val="#ppt_h"/>
                                          </p:val>
                                        </p:tav>
                                      </p:tavLst>
                                    </p:anim>
                                    <p:animEffect transition="in" filter="fade">
                                      <p:cBhvr>
                                        <p:cTn id="58" dur="500"/>
                                        <p:tgtEl>
                                          <p:spTgt spid="52"/>
                                        </p:tgtEl>
                                      </p:cBhvr>
                                    </p:animEffect>
                                  </p:childTnLst>
                                </p:cTn>
                              </p:par>
                              <p:par>
                                <p:cTn id="59" presetID="42" presetClass="entr" presetSubtype="0" fill="hold" grpId="0" nodeType="withEffect">
                                  <p:stCondLst>
                                    <p:cond delay="7000"/>
                                  </p:stCondLst>
                                  <p:childTnLst>
                                    <p:set>
                                      <p:cBhvr>
                                        <p:cTn id="60" dur="1" fill="hold">
                                          <p:stCondLst>
                                            <p:cond delay="0"/>
                                          </p:stCondLst>
                                        </p:cTn>
                                        <p:tgtEl>
                                          <p:spTgt spid="61"/>
                                        </p:tgtEl>
                                        <p:attrNameLst>
                                          <p:attrName>style.visibility</p:attrName>
                                        </p:attrNameLst>
                                      </p:cBhvr>
                                      <p:to>
                                        <p:strVal val="visible"/>
                                      </p:to>
                                    </p:set>
                                    <p:animEffect transition="in" filter="fade">
                                      <p:cBhvr>
                                        <p:cTn id="61" dur="1000"/>
                                        <p:tgtEl>
                                          <p:spTgt spid="61"/>
                                        </p:tgtEl>
                                      </p:cBhvr>
                                    </p:animEffect>
                                    <p:anim calcmode="lin" valueType="num">
                                      <p:cBhvr>
                                        <p:cTn id="62" dur="1000" fill="hold"/>
                                        <p:tgtEl>
                                          <p:spTgt spid="61"/>
                                        </p:tgtEl>
                                        <p:attrNameLst>
                                          <p:attrName>ppt_x</p:attrName>
                                        </p:attrNameLst>
                                      </p:cBhvr>
                                      <p:tavLst>
                                        <p:tav tm="0">
                                          <p:val>
                                            <p:strVal val="#ppt_x"/>
                                          </p:val>
                                        </p:tav>
                                        <p:tav tm="100000">
                                          <p:val>
                                            <p:strVal val="#ppt_x"/>
                                          </p:val>
                                        </p:tav>
                                      </p:tavLst>
                                    </p:anim>
                                    <p:anim calcmode="lin" valueType="num">
                                      <p:cBhvr>
                                        <p:cTn id="63" dur="1000" fill="hold"/>
                                        <p:tgtEl>
                                          <p:spTgt spid="61"/>
                                        </p:tgtEl>
                                        <p:attrNameLst>
                                          <p:attrName>ppt_y</p:attrName>
                                        </p:attrNameLst>
                                      </p:cBhvr>
                                      <p:tavLst>
                                        <p:tav tm="0">
                                          <p:val>
                                            <p:strVal val="#ppt_y+.1"/>
                                          </p:val>
                                        </p:tav>
                                        <p:tav tm="100000">
                                          <p:val>
                                            <p:strVal val="#ppt_y"/>
                                          </p:val>
                                        </p:tav>
                                      </p:tavLst>
                                    </p:anim>
                                  </p:childTnLst>
                                </p:cTn>
                              </p:par>
                              <p:par>
                                <p:cTn id="64" presetID="22" presetClass="entr" presetSubtype="2" fill="hold" grpId="0" nodeType="withEffect">
                                  <p:stCondLst>
                                    <p:cond delay="7500"/>
                                  </p:stCondLst>
                                  <p:childTnLst>
                                    <p:set>
                                      <p:cBhvr>
                                        <p:cTn id="65" dur="1" fill="hold">
                                          <p:stCondLst>
                                            <p:cond delay="0"/>
                                          </p:stCondLst>
                                        </p:cTn>
                                        <p:tgtEl>
                                          <p:spTgt spid="3203"/>
                                        </p:tgtEl>
                                        <p:attrNameLst>
                                          <p:attrName>style.visibility</p:attrName>
                                        </p:attrNameLst>
                                      </p:cBhvr>
                                      <p:to>
                                        <p:strVal val="visible"/>
                                      </p:to>
                                    </p:set>
                                    <p:animEffect transition="in" filter="wipe(right)">
                                      <p:cBhvr>
                                        <p:cTn id="66" dur="500"/>
                                        <p:tgtEl>
                                          <p:spTgt spid="3203"/>
                                        </p:tgtEl>
                                      </p:cBhvr>
                                    </p:animEffect>
                                  </p:childTnLst>
                                </p:cTn>
                              </p:par>
                              <p:par>
                                <p:cTn id="67" presetID="22" presetClass="entr" presetSubtype="8" fill="hold" grpId="0" nodeType="withEffect">
                                  <p:stCondLst>
                                    <p:cond delay="8000"/>
                                  </p:stCondLst>
                                  <p:childTnLst>
                                    <p:set>
                                      <p:cBhvr>
                                        <p:cTn id="68" dur="1" fill="hold">
                                          <p:stCondLst>
                                            <p:cond delay="0"/>
                                          </p:stCondLst>
                                        </p:cTn>
                                        <p:tgtEl>
                                          <p:spTgt spid="3204"/>
                                        </p:tgtEl>
                                        <p:attrNameLst>
                                          <p:attrName>style.visibility</p:attrName>
                                        </p:attrNameLst>
                                      </p:cBhvr>
                                      <p:to>
                                        <p:strVal val="visible"/>
                                      </p:to>
                                    </p:set>
                                    <p:animEffect transition="in" filter="wipe(left)">
                                      <p:cBhvr>
                                        <p:cTn id="69" dur="500"/>
                                        <p:tgtEl>
                                          <p:spTgt spid="3204"/>
                                        </p:tgtEl>
                                      </p:cBhvr>
                                    </p:animEffect>
                                  </p:childTnLst>
                                </p:cTn>
                              </p:par>
                              <p:par>
                                <p:cTn id="70" presetID="53" presetClass="entr" presetSubtype="16" fill="hold" grpId="0" nodeType="withEffect">
                                  <p:stCondLst>
                                    <p:cond delay="8500"/>
                                  </p:stCondLst>
                                  <p:childTnLst>
                                    <p:set>
                                      <p:cBhvr>
                                        <p:cTn id="71" dur="1" fill="hold">
                                          <p:stCondLst>
                                            <p:cond delay="0"/>
                                          </p:stCondLst>
                                        </p:cTn>
                                        <p:tgtEl>
                                          <p:spTgt spid="196"/>
                                        </p:tgtEl>
                                        <p:attrNameLst>
                                          <p:attrName>style.visibility</p:attrName>
                                        </p:attrNameLst>
                                      </p:cBhvr>
                                      <p:to>
                                        <p:strVal val="visible"/>
                                      </p:to>
                                    </p:set>
                                    <p:anim calcmode="lin" valueType="num">
                                      <p:cBhvr>
                                        <p:cTn id="72" dur="500" fill="hold"/>
                                        <p:tgtEl>
                                          <p:spTgt spid="196"/>
                                        </p:tgtEl>
                                        <p:attrNameLst>
                                          <p:attrName>ppt_w</p:attrName>
                                        </p:attrNameLst>
                                      </p:cBhvr>
                                      <p:tavLst>
                                        <p:tav tm="0">
                                          <p:val>
                                            <p:fltVal val="0"/>
                                          </p:val>
                                        </p:tav>
                                        <p:tav tm="100000">
                                          <p:val>
                                            <p:strVal val="#ppt_w"/>
                                          </p:val>
                                        </p:tav>
                                      </p:tavLst>
                                    </p:anim>
                                    <p:anim calcmode="lin" valueType="num">
                                      <p:cBhvr>
                                        <p:cTn id="73" dur="500" fill="hold"/>
                                        <p:tgtEl>
                                          <p:spTgt spid="196"/>
                                        </p:tgtEl>
                                        <p:attrNameLst>
                                          <p:attrName>ppt_h</p:attrName>
                                        </p:attrNameLst>
                                      </p:cBhvr>
                                      <p:tavLst>
                                        <p:tav tm="0">
                                          <p:val>
                                            <p:fltVal val="0"/>
                                          </p:val>
                                        </p:tav>
                                        <p:tav tm="100000">
                                          <p:val>
                                            <p:strVal val="#ppt_h"/>
                                          </p:val>
                                        </p:tav>
                                      </p:tavLst>
                                    </p:anim>
                                    <p:animEffect transition="in" filter="fade">
                                      <p:cBhvr>
                                        <p:cTn id="74" dur="500"/>
                                        <p:tgtEl>
                                          <p:spTgt spid="196"/>
                                        </p:tgtEl>
                                      </p:cBhvr>
                                    </p:animEffect>
                                  </p:childTnLst>
                                </p:cTn>
                              </p:par>
                              <p:par>
                                <p:cTn id="75" presetID="53" presetClass="entr" presetSubtype="16" fill="hold" grpId="0" nodeType="withEffect">
                                  <p:stCondLst>
                                    <p:cond delay="900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52" grpId="0" animBg="1"/>
      <p:bldP spid="49" grpId="0" animBg="1"/>
      <p:bldP spid="43" grpId="0" animBg="1"/>
      <p:bldP spid="3202" grpId="0" animBg="1"/>
      <p:bldP spid="3203" grpId="0" animBg="1"/>
      <p:bldP spid="3204" grpId="0" animBg="1"/>
      <p:bldP spid="3205" grpId="0" animBg="1"/>
      <p:bldP spid="3206" grpId="0" animBg="1"/>
      <p:bldP spid="194" grpId="0" animBg="1"/>
      <p:bldP spid="195" grpId="0" animBg="1"/>
      <p:bldP spid="196" grpId="0" animBg="1"/>
      <p:bldP spid="59" grpId="0"/>
      <p:bldP spid="60" grpId="0"/>
      <p:bldP spid="61" grpId="0"/>
      <p:bldP spid="62"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1" name="Rectangle: Rounded Corners 10">
            <a:extLst>
              <a:ext uri="{FF2B5EF4-FFF2-40B4-BE49-F238E27FC236}">
                <a16:creationId xmlns:a16="http://schemas.microsoft.com/office/drawing/2014/main" id="{FCB338B2-5F23-4E27-9C4F-7360DA44E0C4}"/>
              </a:ext>
            </a:extLst>
          </p:cNvPr>
          <p:cNvSpPr/>
          <p:nvPr/>
        </p:nvSpPr>
        <p:spPr>
          <a:xfrm>
            <a:off x="47464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a:extLst>
              <a:ext uri="{FF2B5EF4-FFF2-40B4-BE49-F238E27FC236}">
                <a16:creationId xmlns:a16="http://schemas.microsoft.com/office/drawing/2014/main" id="{D3A0CF98-0D83-44AB-999F-D6B5E81B5059}"/>
              </a:ext>
            </a:extLst>
          </p:cNvPr>
          <p:cNvGrpSpPr/>
          <p:nvPr/>
        </p:nvGrpSpPr>
        <p:grpSpPr>
          <a:xfrm>
            <a:off x="322247" y="3100229"/>
            <a:ext cx="2757066" cy="452862"/>
            <a:chOff x="1002134" y="2338229"/>
            <a:chExt cx="5032906" cy="452862"/>
          </a:xfrm>
        </p:grpSpPr>
        <p:sp>
          <p:nvSpPr>
            <p:cNvPr id="9" name="Rectangle: Rounded Corners 8">
              <a:extLst>
                <a:ext uri="{FF2B5EF4-FFF2-40B4-BE49-F238E27FC236}">
                  <a16:creationId xmlns:a16="http://schemas.microsoft.com/office/drawing/2014/main" id="{4F666FCD-DAD9-4682-8626-E5248B9E2F7D}"/>
                </a:ext>
              </a:extLst>
            </p:cNvPr>
            <p:cNvSpPr/>
            <p:nvPr/>
          </p:nvSpPr>
          <p:spPr>
            <a:xfrm>
              <a:off x="1002134" y="2338229"/>
              <a:ext cx="5032906" cy="452862"/>
            </a:xfrm>
            <a:prstGeom prst="round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a:extLst>
                <a:ext uri="{FF2B5EF4-FFF2-40B4-BE49-F238E27FC236}">
                  <a16:creationId xmlns:a16="http://schemas.microsoft.com/office/drawing/2014/main" id="{B16294D9-149C-4975-A55D-255305E1135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2" name="Oval 11">
            <a:extLst>
              <a:ext uri="{FF2B5EF4-FFF2-40B4-BE49-F238E27FC236}">
                <a16:creationId xmlns:a16="http://schemas.microsoft.com/office/drawing/2014/main" id="{22E35C86-BB70-45F9-BE4E-FA05BE7351E6}"/>
              </a:ext>
            </a:extLst>
          </p:cNvPr>
          <p:cNvSpPr>
            <a:spLocks noChangeAspect="1"/>
          </p:cNvSpPr>
          <p:nvPr/>
        </p:nvSpPr>
        <p:spPr>
          <a:xfrm>
            <a:off x="1106420" y="1759857"/>
            <a:ext cx="1188720" cy="118872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14" name="Rectangle: Rounded Corners 13">
            <a:extLst>
              <a:ext uri="{FF2B5EF4-FFF2-40B4-BE49-F238E27FC236}">
                <a16:creationId xmlns:a16="http://schemas.microsoft.com/office/drawing/2014/main" id="{778F30B0-96E9-4CFC-81C7-FFFF183380F9}"/>
              </a:ext>
            </a:extLst>
          </p:cNvPr>
          <p:cNvSpPr/>
          <p:nvPr/>
        </p:nvSpPr>
        <p:spPr>
          <a:xfrm>
            <a:off x="338431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545E999E-7319-4B67-B27F-80D8913F1E20}"/>
              </a:ext>
            </a:extLst>
          </p:cNvPr>
          <p:cNvGrpSpPr/>
          <p:nvPr/>
        </p:nvGrpSpPr>
        <p:grpSpPr>
          <a:xfrm>
            <a:off x="3231917" y="3100229"/>
            <a:ext cx="2757066" cy="452862"/>
            <a:chOff x="1002134" y="2338229"/>
            <a:chExt cx="5032906" cy="452862"/>
          </a:xfrm>
        </p:grpSpPr>
        <p:sp>
          <p:nvSpPr>
            <p:cNvPr id="17" name="Rectangle: Rounded Corners 16">
              <a:extLst>
                <a:ext uri="{FF2B5EF4-FFF2-40B4-BE49-F238E27FC236}">
                  <a16:creationId xmlns:a16="http://schemas.microsoft.com/office/drawing/2014/main" id="{7CD2D3AA-DECE-467D-93D9-92D4929DC719}"/>
                </a:ext>
              </a:extLst>
            </p:cNvPr>
            <p:cNvSpPr/>
            <p:nvPr/>
          </p:nvSpPr>
          <p:spPr>
            <a:xfrm>
              <a:off x="1002134" y="2338229"/>
              <a:ext cx="5032906" cy="452862"/>
            </a:xfrm>
            <a:prstGeom prst="round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6A19BB7-7002-448E-B335-FB00120749C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16" name="Oval 15">
            <a:extLst>
              <a:ext uri="{FF2B5EF4-FFF2-40B4-BE49-F238E27FC236}">
                <a16:creationId xmlns:a16="http://schemas.microsoft.com/office/drawing/2014/main" id="{ADB13AA0-CA13-4C8E-B988-AFA6B7928E61}"/>
              </a:ext>
            </a:extLst>
          </p:cNvPr>
          <p:cNvSpPr>
            <a:spLocks noChangeAspect="1"/>
          </p:cNvSpPr>
          <p:nvPr/>
        </p:nvSpPr>
        <p:spPr>
          <a:xfrm>
            <a:off x="4016090" y="1759857"/>
            <a:ext cx="1188720" cy="118872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0" name="Rectangle: Rounded Corners 19">
            <a:extLst>
              <a:ext uri="{FF2B5EF4-FFF2-40B4-BE49-F238E27FC236}">
                <a16:creationId xmlns:a16="http://schemas.microsoft.com/office/drawing/2014/main" id="{74363004-110F-4F12-A410-979285A0001E}"/>
              </a:ext>
            </a:extLst>
          </p:cNvPr>
          <p:cNvSpPr/>
          <p:nvPr/>
        </p:nvSpPr>
        <p:spPr>
          <a:xfrm>
            <a:off x="6298887" y="2495774"/>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659C442B-4409-41A0-A41E-DD2986ECFB8A}"/>
              </a:ext>
            </a:extLst>
          </p:cNvPr>
          <p:cNvGrpSpPr/>
          <p:nvPr/>
        </p:nvGrpSpPr>
        <p:grpSpPr>
          <a:xfrm>
            <a:off x="6146487" y="3100229"/>
            <a:ext cx="2757066" cy="452862"/>
            <a:chOff x="1002134" y="2338229"/>
            <a:chExt cx="5032906" cy="452862"/>
          </a:xfrm>
        </p:grpSpPr>
        <p:sp>
          <p:nvSpPr>
            <p:cNvPr id="23" name="Rectangle: Rounded Corners 22">
              <a:extLst>
                <a:ext uri="{FF2B5EF4-FFF2-40B4-BE49-F238E27FC236}">
                  <a16:creationId xmlns:a16="http://schemas.microsoft.com/office/drawing/2014/main" id="{262F54DB-2D7F-4B8C-89A3-5805048ACC14}"/>
                </a:ext>
              </a:extLst>
            </p:cNvPr>
            <p:cNvSpPr/>
            <p:nvPr/>
          </p:nvSpPr>
          <p:spPr>
            <a:xfrm>
              <a:off x="1002134" y="2338229"/>
              <a:ext cx="5032906" cy="452862"/>
            </a:xfrm>
            <a:prstGeom prst="round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80F1D3AA-542C-4EFB-8ACC-AAB087A4D3A2}"/>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2" name="Oval 21">
            <a:extLst>
              <a:ext uri="{FF2B5EF4-FFF2-40B4-BE49-F238E27FC236}">
                <a16:creationId xmlns:a16="http://schemas.microsoft.com/office/drawing/2014/main" id="{9D555761-02AE-4FEF-9127-56C5C1623415}"/>
              </a:ext>
            </a:extLst>
          </p:cNvPr>
          <p:cNvSpPr>
            <a:spLocks noChangeAspect="1"/>
          </p:cNvSpPr>
          <p:nvPr/>
        </p:nvSpPr>
        <p:spPr>
          <a:xfrm>
            <a:off x="6930660" y="1759857"/>
            <a:ext cx="1188720" cy="118872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26" name="Rectangle: Rounded Corners 25">
            <a:extLst>
              <a:ext uri="{FF2B5EF4-FFF2-40B4-BE49-F238E27FC236}">
                <a16:creationId xmlns:a16="http://schemas.microsoft.com/office/drawing/2014/main" id="{2351D76D-C698-4AE7-8627-01BEE1C2AF04}"/>
              </a:ext>
            </a:extLst>
          </p:cNvPr>
          <p:cNvSpPr/>
          <p:nvPr/>
        </p:nvSpPr>
        <p:spPr>
          <a:xfrm>
            <a:off x="9208353" y="2494066"/>
            <a:ext cx="2422564" cy="3786692"/>
          </a:xfrm>
          <a:prstGeom prst="round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7" name="Group 26">
            <a:extLst>
              <a:ext uri="{FF2B5EF4-FFF2-40B4-BE49-F238E27FC236}">
                <a16:creationId xmlns:a16="http://schemas.microsoft.com/office/drawing/2014/main" id="{8619D639-68E3-49EE-84DD-220988EB8F9A}"/>
              </a:ext>
            </a:extLst>
          </p:cNvPr>
          <p:cNvGrpSpPr/>
          <p:nvPr/>
        </p:nvGrpSpPr>
        <p:grpSpPr>
          <a:xfrm>
            <a:off x="9055953" y="3098521"/>
            <a:ext cx="2757066" cy="452862"/>
            <a:chOff x="1002134" y="2338229"/>
            <a:chExt cx="5032906" cy="452862"/>
          </a:xfrm>
        </p:grpSpPr>
        <p:sp>
          <p:nvSpPr>
            <p:cNvPr id="29" name="Rectangle: Rounded Corners 28">
              <a:extLst>
                <a:ext uri="{FF2B5EF4-FFF2-40B4-BE49-F238E27FC236}">
                  <a16:creationId xmlns:a16="http://schemas.microsoft.com/office/drawing/2014/main" id="{82EB6AD6-BD43-4B36-B3E8-E87FAB9C8D80}"/>
                </a:ext>
              </a:extLst>
            </p:cNvPr>
            <p:cNvSpPr/>
            <p:nvPr/>
          </p:nvSpPr>
          <p:spPr>
            <a:xfrm>
              <a:off x="1002134" y="2338229"/>
              <a:ext cx="5032906" cy="452862"/>
            </a:xfrm>
            <a:prstGeom prst="round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04B166F7-33D4-49C6-8DC5-0FB77DC71B60}"/>
                </a:ext>
              </a:extLst>
            </p:cNvPr>
            <p:cNvSpPr txBox="1"/>
            <p:nvPr/>
          </p:nvSpPr>
          <p:spPr>
            <a:xfrm>
              <a:off x="1334553" y="2379994"/>
              <a:ext cx="4368067"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Lorem Ipsum</a:t>
              </a:r>
            </a:p>
          </p:txBody>
        </p:sp>
      </p:grpSp>
      <p:sp>
        <p:nvSpPr>
          <p:cNvPr id="28" name="Oval 27">
            <a:extLst>
              <a:ext uri="{FF2B5EF4-FFF2-40B4-BE49-F238E27FC236}">
                <a16:creationId xmlns:a16="http://schemas.microsoft.com/office/drawing/2014/main" id="{6C9EAB76-3A3D-4494-81E6-30D39D4E04B5}"/>
              </a:ext>
            </a:extLst>
          </p:cNvPr>
          <p:cNvSpPr>
            <a:spLocks noChangeAspect="1"/>
          </p:cNvSpPr>
          <p:nvPr/>
        </p:nvSpPr>
        <p:spPr>
          <a:xfrm>
            <a:off x="9840126" y="1758149"/>
            <a:ext cx="1188720" cy="118872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1" name="TextBox 30">
            <a:extLst>
              <a:ext uri="{FF2B5EF4-FFF2-40B4-BE49-F238E27FC236}">
                <a16:creationId xmlns:a16="http://schemas.microsoft.com/office/drawing/2014/main" id="{1E324B3A-1F49-44FF-8085-941A8ADDDD86}"/>
              </a:ext>
            </a:extLst>
          </p:cNvPr>
          <p:cNvSpPr txBox="1"/>
          <p:nvPr/>
        </p:nvSpPr>
        <p:spPr>
          <a:xfrm>
            <a:off x="656541"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2" name="TextBox 31">
            <a:extLst>
              <a:ext uri="{FF2B5EF4-FFF2-40B4-BE49-F238E27FC236}">
                <a16:creationId xmlns:a16="http://schemas.microsoft.com/office/drawing/2014/main" id="{BEF2ABC4-4CF7-41B5-95A7-BA6A946650B0}"/>
              </a:ext>
            </a:extLst>
          </p:cNvPr>
          <p:cNvSpPr txBox="1"/>
          <p:nvPr/>
        </p:nvSpPr>
        <p:spPr>
          <a:xfrm>
            <a:off x="3568406"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549F474A-08E2-4421-A8A8-C850E38F2959}"/>
              </a:ext>
            </a:extLst>
          </p:cNvPr>
          <p:cNvSpPr txBox="1"/>
          <p:nvPr/>
        </p:nvSpPr>
        <p:spPr>
          <a:xfrm>
            <a:off x="6497827" y="3709454"/>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sp>
        <p:nvSpPr>
          <p:cNvPr id="34" name="TextBox 33">
            <a:extLst>
              <a:ext uri="{FF2B5EF4-FFF2-40B4-BE49-F238E27FC236}">
                <a16:creationId xmlns:a16="http://schemas.microsoft.com/office/drawing/2014/main" id="{BB13EFBF-4CD0-49F0-A9A9-38B020FF830A}"/>
              </a:ext>
            </a:extLst>
          </p:cNvPr>
          <p:cNvSpPr txBox="1"/>
          <p:nvPr/>
        </p:nvSpPr>
        <p:spPr>
          <a:xfrm>
            <a:off x="9392442" y="3704743"/>
            <a:ext cx="2054385" cy="2123658"/>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p:txBody>
      </p:sp>
      <p:grpSp>
        <p:nvGrpSpPr>
          <p:cNvPr id="35" name="Group 34">
            <a:extLst>
              <a:ext uri="{FF2B5EF4-FFF2-40B4-BE49-F238E27FC236}">
                <a16:creationId xmlns:a16="http://schemas.microsoft.com/office/drawing/2014/main" id="{CDBD6B6D-33FB-47A5-A343-F71BC04632B0}"/>
              </a:ext>
            </a:extLst>
          </p:cNvPr>
          <p:cNvGrpSpPr>
            <a:grpSpLocks noChangeAspect="1"/>
          </p:cNvGrpSpPr>
          <p:nvPr/>
        </p:nvGrpSpPr>
        <p:grpSpPr>
          <a:xfrm>
            <a:off x="4381850" y="2117936"/>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36" name="Freeform 46">
              <a:extLst>
                <a:ext uri="{FF2B5EF4-FFF2-40B4-BE49-F238E27FC236}">
                  <a16:creationId xmlns:a16="http://schemas.microsoft.com/office/drawing/2014/main" id="{4669227B-4B16-4B38-8E38-73401CD3F17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7">
              <a:extLst>
                <a:ext uri="{FF2B5EF4-FFF2-40B4-BE49-F238E27FC236}">
                  <a16:creationId xmlns:a16="http://schemas.microsoft.com/office/drawing/2014/main" id="{42DD1AF5-61EA-47FA-99F0-3185B86BCC7F}"/>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8">
              <a:extLst>
                <a:ext uri="{FF2B5EF4-FFF2-40B4-BE49-F238E27FC236}">
                  <a16:creationId xmlns:a16="http://schemas.microsoft.com/office/drawing/2014/main" id="{762912C6-A201-4E67-9624-086A2DD5383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9">
              <a:extLst>
                <a:ext uri="{FF2B5EF4-FFF2-40B4-BE49-F238E27FC236}">
                  <a16:creationId xmlns:a16="http://schemas.microsoft.com/office/drawing/2014/main" id="{F123A1B5-2C78-43D7-9766-4FE42B953836}"/>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50">
              <a:extLst>
                <a:ext uri="{FF2B5EF4-FFF2-40B4-BE49-F238E27FC236}">
                  <a16:creationId xmlns:a16="http://schemas.microsoft.com/office/drawing/2014/main" id="{4E1C4BB0-DD06-4A68-9801-5E9EB4E93E0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51">
              <a:extLst>
                <a:ext uri="{FF2B5EF4-FFF2-40B4-BE49-F238E27FC236}">
                  <a16:creationId xmlns:a16="http://schemas.microsoft.com/office/drawing/2014/main" id="{A132F647-B1B0-4649-AE04-EEDDEDDCED1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52">
              <a:extLst>
                <a:ext uri="{FF2B5EF4-FFF2-40B4-BE49-F238E27FC236}">
                  <a16:creationId xmlns:a16="http://schemas.microsoft.com/office/drawing/2014/main" id="{64711BC5-4B79-4D19-8D46-C93B25CAA4B3}"/>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53">
              <a:extLst>
                <a:ext uri="{FF2B5EF4-FFF2-40B4-BE49-F238E27FC236}">
                  <a16:creationId xmlns:a16="http://schemas.microsoft.com/office/drawing/2014/main" id="{4B196128-D505-435B-A043-D38F42BE578A}"/>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4" name="Group 43">
            <a:extLst>
              <a:ext uri="{FF2B5EF4-FFF2-40B4-BE49-F238E27FC236}">
                <a16:creationId xmlns:a16="http://schemas.microsoft.com/office/drawing/2014/main" id="{8CA5D465-117B-4C26-9A24-CAC58CE71861}"/>
              </a:ext>
            </a:extLst>
          </p:cNvPr>
          <p:cNvGrpSpPr>
            <a:grpSpLocks noChangeAspect="1"/>
          </p:cNvGrpSpPr>
          <p:nvPr/>
        </p:nvGrpSpPr>
        <p:grpSpPr>
          <a:xfrm>
            <a:off x="7281569" y="2117936"/>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45" name="Freeform 64">
              <a:extLst>
                <a:ext uri="{FF2B5EF4-FFF2-40B4-BE49-F238E27FC236}">
                  <a16:creationId xmlns:a16="http://schemas.microsoft.com/office/drawing/2014/main" id="{18A96B7C-DCFC-469F-A3DF-80FAE8324C70}"/>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5">
              <a:extLst>
                <a:ext uri="{FF2B5EF4-FFF2-40B4-BE49-F238E27FC236}">
                  <a16:creationId xmlns:a16="http://schemas.microsoft.com/office/drawing/2014/main" id="{E724BAB0-ABAE-4E6B-AEA1-389EB2C94C0B}"/>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6">
              <a:extLst>
                <a:ext uri="{FF2B5EF4-FFF2-40B4-BE49-F238E27FC236}">
                  <a16:creationId xmlns:a16="http://schemas.microsoft.com/office/drawing/2014/main" id="{BD9C4A78-55C8-4760-88B3-A09BE6DDC2D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7">
              <a:extLst>
                <a:ext uri="{FF2B5EF4-FFF2-40B4-BE49-F238E27FC236}">
                  <a16:creationId xmlns:a16="http://schemas.microsoft.com/office/drawing/2014/main" id="{F2CF6AA7-E300-4832-8270-79AD98771EAB}"/>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68">
              <a:extLst>
                <a:ext uri="{FF2B5EF4-FFF2-40B4-BE49-F238E27FC236}">
                  <a16:creationId xmlns:a16="http://schemas.microsoft.com/office/drawing/2014/main" id="{322D7C18-7E47-4F8D-9617-07D43CCBB2D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9">
              <a:extLst>
                <a:ext uri="{FF2B5EF4-FFF2-40B4-BE49-F238E27FC236}">
                  <a16:creationId xmlns:a16="http://schemas.microsoft.com/office/drawing/2014/main" id="{7C9180DA-284C-42D0-8E4E-CC41BCCFA3B1}"/>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0">
              <a:extLst>
                <a:ext uri="{FF2B5EF4-FFF2-40B4-BE49-F238E27FC236}">
                  <a16:creationId xmlns:a16="http://schemas.microsoft.com/office/drawing/2014/main" id="{6CB908BF-D617-4BAE-8058-191B0CCECEA6}"/>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Oval 71">
              <a:extLst>
                <a:ext uri="{FF2B5EF4-FFF2-40B4-BE49-F238E27FC236}">
                  <a16:creationId xmlns:a16="http://schemas.microsoft.com/office/drawing/2014/main" id="{C02050CD-EFF5-4563-A2F2-8E3F9A887AF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72">
              <a:extLst>
                <a:ext uri="{FF2B5EF4-FFF2-40B4-BE49-F238E27FC236}">
                  <a16:creationId xmlns:a16="http://schemas.microsoft.com/office/drawing/2014/main" id="{B1AEEAF2-80B9-44A5-A807-F4D2C2521AB9}"/>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3">
              <a:extLst>
                <a:ext uri="{FF2B5EF4-FFF2-40B4-BE49-F238E27FC236}">
                  <a16:creationId xmlns:a16="http://schemas.microsoft.com/office/drawing/2014/main" id="{9CE200DB-A082-4813-8A10-05A6DF10333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4">
              <a:extLst>
                <a:ext uri="{FF2B5EF4-FFF2-40B4-BE49-F238E27FC236}">
                  <a16:creationId xmlns:a16="http://schemas.microsoft.com/office/drawing/2014/main" id="{57FE2518-35EE-4E40-A476-C11E765A666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5">
              <a:extLst>
                <a:ext uri="{FF2B5EF4-FFF2-40B4-BE49-F238E27FC236}">
                  <a16:creationId xmlns:a16="http://schemas.microsoft.com/office/drawing/2014/main" id="{625FFF43-F3E9-4270-97B3-0DBE499CE52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6">
              <a:extLst>
                <a:ext uri="{FF2B5EF4-FFF2-40B4-BE49-F238E27FC236}">
                  <a16:creationId xmlns:a16="http://schemas.microsoft.com/office/drawing/2014/main" id="{73615C73-6AD9-4FF0-AF5F-1544DD3BC11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77">
              <a:extLst>
                <a:ext uri="{FF2B5EF4-FFF2-40B4-BE49-F238E27FC236}">
                  <a16:creationId xmlns:a16="http://schemas.microsoft.com/office/drawing/2014/main" id="{799EC2BE-F0A7-4A56-84B3-4B88F29757A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78">
              <a:extLst>
                <a:ext uri="{FF2B5EF4-FFF2-40B4-BE49-F238E27FC236}">
                  <a16:creationId xmlns:a16="http://schemas.microsoft.com/office/drawing/2014/main" id="{57E3D6F9-9002-48E6-9695-9A7D1F3DC15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9">
              <a:extLst>
                <a:ext uri="{FF2B5EF4-FFF2-40B4-BE49-F238E27FC236}">
                  <a16:creationId xmlns:a16="http://schemas.microsoft.com/office/drawing/2014/main" id="{0E67CCEC-C7D2-4EC6-8547-66E1C37A2D69}"/>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0">
              <a:extLst>
                <a:ext uri="{FF2B5EF4-FFF2-40B4-BE49-F238E27FC236}">
                  <a16:creationId xmlns:a16="http://schemas.microsoft.com/office/drawing/2014/main" id="{8B20E137-FED8-4DEC-A035-97D98B915CEE}"/>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Oval 81">
              <a:extLst>
                <a:ext uri="{FF2B5EF4-FFF2-40B4-BE49-F238E27FC236}">
                  <a16:creationId xmlns:a16="http://schemas.microsoft.com/office/drawing/2014/main" id="{5AB6746D-C0BA-41F4-8048-A5480D7B4647}"/>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82">
              <a:extLst>
                <a:ext uri="{FF2B5EF4-FFF2-40B4-BE49-F238E27FC236}">
                  <a16:creationId xmlns:a16="http://schemas.microsoft.com/office/drawing/2014/main" id="{BBC72ECD-2C1B-4947-B103-298E249AF8B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83">
              <a:extLst>
                <a:ext uri="{FF2B5EF4-FFF2-40B4-BE49-F238E27FC236}">
                  <a16:creationId xmlns:a16="http://schemas.microsoft.com/office/drawing/2014/main" id="{044802A0-EE8E-498F-B1C0-394B4FB5139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a:extLst>
              <a:ext uri="{FF2B5EF4-FFF2-40B4-BE49-F238E27FC236}">
                <a16:creationId xmlns:a16="http://schemas.microsoft.com/office/drawing/2014/main" id="{07A51AD0-7DB6-4EB7-9B70-720F1808C728}"/>
              </a:ext>
            </a:extLst>
          </p:cNvPr>
          <p:cNvGrpSpPr>
            <a:grpSpLocks noChangeAspect="1"/>
          </p:cNvGrpSpPr>
          <p:nvPr/>
        </p:nvGrpSpPr>
        <p:grpSpPr>
          <a:xfrm>
            <a:off x="1485871" y="2038877"/>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6" name="Freeform 11">
              <a:extLst>
                <a:ext uri="{FF2B5EF4-FFF2-40B4-BE49-F238E27FC236}">
                  <a16:creationId xmlns:a16="http://schemas.microsoft.com/office/drawing/2014/main" id="{AE6A6790-B521-49BA-815D-B7B30AFDD636}"/>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2">
              <a:extLst>
                <a:ext uri="{FF2B5EF4-FFF2-40B4-BE49-F238E27FC236}">
                  <a16:creationId xmlns:a16="http://schemas.microsoft.com/office/drawing/2014/main" id="{1D91EFEC-4F9C-4692-A89D-C23A6CD6C80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3">
              <a:extLst>
                <a:ext uri="{FF2B5EF4-FFF2-40B4-BE49-F238E27FC236}">
                  <a16:creationId xmlns:a16="http://schemas.microsoft.com/office/drawing/2014/main" id="{3DB88382-11E4-4BE6-A658-E379D9962B2E}"/>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4">
              <a:extLst>
                <a:ext uri="{FF2B5EF4-FFF2-40B4-BE49-F238E27FC236}">
                  <a16:creationId xmlns:a16="http://schemas.microsoft.com/office/drawing/2014/main" id="{E84E7300-5CFB-4877-AD10-48068005A39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5">
              <a:extLst>
                <a:ext uri="{FF2B5EF4-FFF2-40B4-BE49-F238E27FC236}">
                  <a16:creationId xmlns:a16="http://schemas.microsoft.com/office/drawing/2014/main" id="{62904A0F-AEF2-46E7-9B4B-54CC020F2BCA}"/>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
              <a:extLst>
                <a:ext uri="{FF2B5EF4-FFF2-40B4-BE49-F238E27FC236}">
                  <a16:creationId xmlns:a16="http://schemas.microsoft.com/office/drawing/2014/main" id="{FF3D20FA-0FAF-4D57-B61D-55700ED34C42}"/>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7">
              <a:extLst>
                <a:ext uri="{FF2B5EF4-FFF2-40B4-BE49-F238E27FC236}">
                  <a16:creationId xmlns:a16="http://schemas.microsoft.com/office/drawing/2014/main" id="{513528A0-2B4F-4B3E-AC1A-3CCA7DAAF0E6}"/>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8">
              <a:extLst>
                <a:ext uri="{FF2B5EF4-FFF2-40B4-BE49-F238E27FC236}">
                  <a16:creationId xmlns:a16="http://schemas.microsoft.com/office/drawing/2014/main" id="{EDE4949E-6DB7-4A1B-B683-672E74AEDF84}"/>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9">
              <a:extLst>
                <a:ext uri="{FF2B5EF4-FFF2-40B4-BE49-F238E27FC236}">
                  <a16:creationId xmlns:a16="http://schemas.microsoft.com/office/drawing/2014/main" id="{860AF485-E342-460E-8B3D-02E0928FEB77}"/>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0">
              <a:extLst>
                <a:ext uri="{FF2B5EF4-FFF2-40B4-BE49-F238E27FC236}">
                  <a16:creationId xmlns:a16="http://schemas.microsoft.com/office/drawing/2014/main" id="{E664B69C-609B-4D66-8CEF-462E60FD43B3}"/>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1">
              <a:extLst>
                <a:ext uri="{FF2B5EF4-FFF2-40B4-BE49-F238E27FC236}">
                  <a16:creationId xmlns:a16="http://schemas.microsoft.com/office/drawing/2014/main" id="{73C74E7B-FC2D-44AC-8673-7152AAAFFCAA}"/>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2">
              <a:extLst>
                <a:ext uri="{FF2B5EF4-FFF2-40B4-BE49-F238E27FC236}">
                  <a16:creationId xmlns:a16="http://schemas.microsoft.com/office/drawing/2014/main" id="{F2E2DE00-7553-4247-BDD6-D0EF065C1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3">
              <a:extLst>
                <a:ext uri="{FF2B5EF4-FFF2-40B4-BE49-F238E27FC236}">
                  <a16:creationId xmlns:a16="http://schemas.microsoft.com/office/drawing/2014/main" id="{E2410A67-6C6E-48C5-B2DD-183AC5C7F96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4">
              <a:extLst>
                <a:ext uri="{FF2B5EF4-FFF2-40B4-BE49-F238E27FC236}">
                  <a16:creationId xmlns:a16="http://schemas.microsoft.com/office/drawing/2014/main" id="{ECABEA07-EC29-44D1-B896-17EDD35AB03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5">
              <a:extLst>
                <a:ext uri="{FF2B5EF4-FFF2-40B4-BE49-F238E27FC236}">
                  <a16:creationId xmlns:a16="http://schemas.microsoft.com/office/drawing/2014/main" id="{FF2D213D-5F55-4F46-9607-790DDF05F6A2}"/>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6">
              <a:extLst>
                <a:ext uri="{FF2B5EF4-FFF2-40B4-BE49-F238E27FC236}">
                  <a16:creationId xmlns:a16="http://schemas.microsoft.com/office/drawing/2014/main" id="{473A56FE-591B-4FC7-83BE-E0F987E76944}"/>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7">
              <a:extLst>
                <a:ext uri="{FF2B5EF4-FFF2-40B4-BE49-F238E27FC236}">
                  <a16:creationId xmlns:a16="http://schemas.microsoft.com/office/drawing/2014/main" id="{BABE9168-C362-4318-A1B0-ED93FCD93C0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8">
              <a:extLst>
                <a:ext uri="{FF2B5EF4-FFF2-40B4-BE49-F238E27FC236}">
                  <a16:creationId xmlns:a16="http://schemas.microsoft.com/office/drawing/2014/main" id="{BDA433CC-CA4C-4ADC-904A-55D5B47E136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9">
              <a:extLst>
                <a:ext uri="{FF2B5EF4-FFF2-40B4-BE49-F238E27FC236}">
                  <a16:creationId xmlns:a16="http://schemas.microsoft.com/office/drawing/2014/main" id="{391E2F61-BD42-4910-BCE3-505D13F7FB5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30">
              <a:extLst>
                <a:ext uri="{FF2B5EF4-FFF2-40B4-BE49-F238E27FC236}">
                  <a16:creationId xmlns:a16="http://schemas.microsoft.com/office/drawing/2014/main" id="{79A4586C-FBBA-4FC0-AB0B-687A1FDF35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31">
              <a:extLst>
                <a:ext uri="{FF2B5EF4-FFF2-40B4-BE49-F238E27FC236}">
                  <a16:creationId xmlns:a16="http://schemas.microsoft.com/office/drawing/2014/main" id="{AE379C91-A110-4B7C-AEB1-E0EF2EF2FE14}"/>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2">
              <a:extLst>
                <a:ext uri="{FF2B5EF4-FFF2-40B4-BE49-F238E27FC236}">
                  <a16:creationId xmlns:a16="http://schemas.microsoft.com/office/drawing/2014/main" id="{4CC6174E-38ED-401C-B10E-E7B117214CEC}"/>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3">
              <a:extLst>
                <a:ext uri="{FF2B5EF4-FFF2-40B4-BE49-F238E27FC236}">
                  <a16:creationId xmlns:a16="http://schemas.microsoft.com/office/drawing/2014/main" id="{A498F4E2-9404-4227-9686-75C9C62471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4">
              <a:extLst>
                <a:ext uri="{FF2B5EF4-FFF2-40B4-BE49-F238E27FC236}">
                  <a16:creationId xmlns:a16="http://schemas.microsoft.com/office/drawing/2014/main" id="{5B0DAFE2-1206-436F-8E1C-3350F494DF5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5">
              <a:extLst>
                <a:ext uri="{FF2B5EF4-FFF2-40B4-BE49-F238E27FC236}">
                  <a16:creationId xmlns:a16="http://schemas.microsoft.com/office/drawing/2014/main" id="{7AED5892-58DE-4BEA-9CAC-5B3DE52869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Rectangle 36">
              <a:extLst>
                <a:ext uri="{FF2B5EF4-FFF2-40B4-BE49-F238E27FC236}">
                  <a16:creationId xmlns:a16="http://schemas.microsoft.com/office/drawing/2014/main" id="{A90862DE-5279-4829-9997-D00B586DBED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7">
              <a:extLst>
                <a:ext uri="{FF2B5EF4-FFF2-40B4-BE49-F238E27FC236}">
                  <a16:creationId xmlns:a16="http://schemas.microsoft.com/office/drawing/2014/main" id="{201F1BBA-5CA9-4DD6-83E9-52C923886700}"/>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8">
              <a:extLst>
                <a:ext uri="{FF2B5EF4-FFF2-40B4-BE49-F238E27FC236}">
                  <a16:creationId xmlns:a16="http://schemas.microsoft.com/office/drawing/2014/main" id="{8BE29F43-8BE7-44E7-B319-F0BE5E471B58}"/>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9">
              <a:extLst>
                <a:ext uri="{FF2B5EF4-FFF2-40B4-BE49-F238E27FC236}">
                  <a16:creationId xmlns:a16="http://schemas.microsoft.com/office/drawing/2014/main" id="{2F6CEB74-94CB-49D7-A42A-066866B61666}"/>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40">
              <a:extLst>
                <a:ext uri="{FF2B5EF4-FFF2-40B4-BE49-F238E27FC236}">
                  <a16:creationId xmlns:a16="http://schemas.microsoft.com/office/drawing/2014/main" id="{65885ACC-64BF-453C-8F6B-921D4059CB69}"/>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41">
              <a:extLst>
                <a:ext uri="{FF2B5EF4-FFF2-40B4-BE49-F238E27FC236}">
                  <a16:creationId xmlns:a16="http://schemas.microsoft.com/office/drawing/2014/main" id="{C3732403-9477-40F0-BBE1-38FE3C4F92E5}"/>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2">
              <a:extLst>
                <a:ext uri="{FF2B5EF4-FFF2-40B4-BE49-F238E27FC236}">
                  <a16:creationId xmlns:a16="http://schemas.microsoft.com/office/drawing/2014/main" id="{6ACDBA2C-FE31-4FA0-B7F8-653DE3913C96}"/>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3">
              <a:extLst>
                <a:ext uri="{FF2B5EF4-FFF2-40B4-BE49-F238E27FC236}">
                  <a16:creationId xmlns:a16="http://schemas.microsoft.com/office/drawing/2014/main" id="{E975FC8D-7414-480F-A0BA-13BF222DE6F4}"/>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4">
              <a:extLst>
                <a:ext uri="{FF2B5EF4-FFF2-40B4-BE49-F238E27FC236}">
                  <a16:creationId xmlns:a16="http://schemas.microsoft.com/office/drawing/2014/main" id="{9FC88791-8775-4294-B29E-BD82BF15491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5">
              <a:extLst>
                <a:ext uri="{FF2B5EF4-FFF2-40B4-BE49-F238E27FC236}">
                  <a16:creationId xmlns:a16="http://schemas.microsoft.com/office/drawing/2014/main" id="{D7A9909B-F178-4B19-8858-4150D887CE9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1" name="Freeform 9">
            <a:extLst>
              <a:ext uri="{FF2B5EF4-FFF2-40B4-BE49-F238E27FC236}">
                <a16:creationId xmlns:a16="http://schemas.microsoft.com/office/drawing/2014/main" id="{E9240FE8-5CBF-4C4C-B14D-0D0F92027773}"/>
              </a:ext>
            </a:extLst>
          </p:cNvPr>
          <p:cNvSpPr>
            <a:spLocks noChangeAspect="1" noEditPoints="1"/>
          </p:cNvSpPr>
          <p:nvPr/>
        </p:nvSpPr>
        <p:spPr bwMode="auto">
          <a:xfrm>
            <a:off x="10149624" y="2139470"/>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8973296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6"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ipe(down)">
                                      <p:cBhvr>
                                        <p:cTn id="11" dur="580">
                                          <p:stCondLst>
                                            <p:cond delay="0"/>
                                          </p:stCondLst>
                                        </p:cTn>
                                        <p:tgtEl>
                                          <p:spTgt spid="12"/>
                                        </p:tgtEl>
                                      </p:cBhvr>
                                    </p:animEffect>
                                    <p:anim calcmode="lin" valueType="num">
                                      <p:cBhvr>
                                        <p:cTn id="12"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17" dur="26">
                                          <p:stCondLst>
                                            <p:cond delay="650"/>
                                          </p:stCondLst>
                                        </p:cTn>
                                        <p:tgtEl>
                                          <p:spTgt spid="12"/>
                                        </p:tgtEl>
                                      </p:cBhvr>
                                      <p:to x="100000" y="60000"/>
                                    </p:animScale>
                                    <p:animScale>
                                      <p:cBhvr>
                                        <p:cTn id="18" dur="166" decel="50000">
                                          <p:stCondLst>
                                            <p:cond delay="676"/>
                                          </p:stCondLst>
                                        </p:cTn>
                                        <p:tgtEl>
                                          <p:spTgt spid="12"/>
                                        </p:tgtEl>
                                      </p:cBhvr>
                                      <p:to x="100000" y="100000"/>
                                    </p:animScale>
                                    <p:animScale>
                                      <p:cBhvr>
                                        <p:cTn id="19" dur="26">
                                          <p:stCondLst>
                                            <p:cond delay="1312"/>
                                          </p:stCondLst>
                                        </p:cTn>
                                        <p:tgtEl>
                                          <p:spTgt spid="12"/>
                                        </p:tgtEl>
                                      </p:cBhvr>
                                      <p:to x="100000" y="80000"/>
                                    </p:animScale>
                                    <p:animScale>
                                      <p:cBhvr>
                                        <p:cTn id="20" dur="166" decel="50000">
                                          <p:stCondLst>
                                            <p:cond delay="1338"/>
                                          </p:stCondLst>
                                        </p:cTn>
                                        <p:tgtEl>
                                          <p:spTgt spid="12"/>
                                        </p:tgtEl>
                                      </p:cBhvr>
                                      <p:to x="100000" y="100000"/>
                                    </p:animScale>
                                    <p:animScale>
                                      <p:cBhvr>
                                        <p:cTn id="21" dur="26">
                                          <p:stCondLst>
                                            <p:cond delay="1642"/>
                                          </p:stCondLst>
                                        </p:cTn>
                                        <p:tgtEl>
                                          <p:spTgt spid="12"/>
                                        </p:tgtEl>
                                      </p:cBhvr>
                                      <p:to x="100000" y="90000"/>
                                    </p:animScale>
                                    <p:animScale>
                                      <p:cBhvr>
                                        <p:cTn id="22" dur="166" decel="50000">
                                          <p:stCondLst>
                                            <p:cond delay="1668"/>
                                          </p:stCondLst>
                                        </p:cTn>
                                        <p:tgtEl>
                                          <p:spTgt spid="12"/>
                                        </p:tgtEl>
                                      </p:cBhvr>
                                      <p:to x="100000" y="100000"/>
                                    </p:animScale>
                                    <p:animScale>
                                      <p:cBhvr>
                                        <p:cTn id="23" dur="26">
                                          <p:stCondLst>
                                            <p:cond delay="1808"/>
                                          </p:stCondLst>
                                        </p:cTn>
                                        <p:tgtEl>
                                          <p:spTgt spid="12"/>
                                        </p:tgtEl>
                                      </p:cBhvr>
                                      <p:to x="100000" y="95000"/>
                                    </p:animScale>
                                    <p:animScale>
                                      <p:cBhvr>
                                        <p:cTn id="24" dur="166" decel="50000">
                                          <p:stCondLst>
                                            <p:cond delay="1834"/>
                                          </p:stCondLst>
                                        </p:cTn>
                                        <p:tgtEl>
                                          <p:spTgt spid="12"/>
                                        </p:tgtEl>
                                      </p:cBhvr>
                                      <p:to x="100000" y="100000"/>
                                    </p:animScale>
                                  </p:childTnLst>
                                </p:cTn>
                              </p:par>
                              <p:par>
                                <p:cTn id="25" presetID="26" presetClass="entr" presetSubtype="0" fill="hold" grpId="0" nodeType="withEffect">
                                  <p:stCondLst>
                                    <p:cond delay="500"/>
                                  </p:stCondLst>
                                  <p:childTnLst>
                                    <p:set>
                                      <p:cBhvr>
                                        <p:cTn id="26" dur="1" fill="hold">
                                          <p:stCondLst>
                                            <p:cond delay="0"/>
                                          </p:stCondLst>
                                        </p:cTn>
                                        <p:tgtEl>
                                          <p:spTgt spid="16"/>
                                        </p:tgtEl>
                                        <p:attrNameLst>
                                          <p:attrName>style.visibility</p:attrName>
                                        </p:attrNameLst>
                                      </p:cBhvr>
                                      <p:to>
                                        <p:strVal val="visible"/>
                                      </p:to>
                                    </p:set>
                                    <p:animEffect transition="in" filter="wipe(down)">
                                      <p:cBhvr>
                                        <p:cTn id="27" dur="580">
                                          <p:stCondLst>
                                            <p:cond delay="0"/>
                                          </p:stCondLst>
                                        </p:cTn>
                                        <p:tgtEl>
                                          <p:spTgt spid="16"/>
                                        </p:tgtEl>
                                      </p:cBhvr>
                                    </p:animEffect>
                                    <p:anim calcmode="lin" valueType="num">
                                      <p:cBhvr>
                                        <p:cTn id="28" dur="1822" tmFilter="0,0; 0.14,0.36; 0.43,0.73; 0.71,0.91; 1.0,1.0">
                                          <p:stCondLst>
                                            <p:cond delay="0"/>
                                          </p:stCondLst>
                                        </p:cTn>
                                        <p:tgtEl>
                                          <p:spTgt spid="16"/>
                                        </p:tgtEl>
                                        <p:attrNameLst>
                                          <p:attrName>ppt_x</p:attrName>
                                        </p:attrNameLst>
                                      </p:cBhvr>
                                      <p:tavLst>
                                        <p:tav tm="0">
                                          <p:val>
                                            <p:strVal val="#ppt_x-0.25"/>
                                          </p:val>
                                        </p:tav>
                                        <p:tav tm="100000">
                                          <p:val>
                                            <p:strVal val="#ppt_x"/>
                                          </p:val>
                                        </p:tav>
                                      </p:tavLst>
                                    </p:anim>
                                    <p:anim calcmode="lin" valueType="num">
                                      <p:cBhvr>
                                        <p:cTn id="29" dur="664" tmFilter="0.0,0.0; 0.25,0.07; 0.50,0.2; 0.75,0.467; 1.0,1.0">
                                          <p:stCondLst>
                                            <p:cond delay="0"/>
                                          </p:stCondLst>
                                        </p:cTn>
                                        <p:tgtEl>
                                          <p:spTgt spid="16"/>
                                        </p:tgtEl>
                                        <p:attrNameLst>
                                          <p:attrName>ppt_y</p:attrName>
                                        </p:attrNameLst>
                                      </p:cBhvr>
                                      <p:tavLst>
                                        <p:tav tm="0" fmla="#ppt_y-sin(pi*$)/3">
                                          <p:val>
                                            <p:fltVal val="0.5"/>
                                          </p:val>
                                        </p:tav>
                                        <p:tav tm="100000">
                                          <p:val>
                                            <p:fltVal val="1"/>
                                          </p:val>
                                        </p:tav>
                                      </p:tavLst>
                                    </p:anim>
                                    <p:anim calcmode="lin" valueType="num">
                                      <p:cBhvr>
                                        <p:cTn id="30" dur="664" tmFilter="0, 0; 0.125,0.2665; 0.25,0.4; 0.375,0.465; 0.5,0.5;  0.625,0.535; 0.75,0.6; 0.875,0.7335; 1,1">
                                          <p:stCondLst>
                                            <p:cond delay="664"/>
                                          </p:stCondLst>
                                        </p:cTn>
                                        <p:tgtEl>
                                          <p:spTgt spid="16"/>
                                        </p:tgtEl>
                                        <p:attrNameLst>
                                          <p:attrName>ppt_y</p:attrName>
                                        </p:attrNameLst>
                                      </p:cBhvr>
                                      <p:tavLst>
                                        <p:tav tm="0" fmla="#ppt_y-sin(pi*$)/9">
                                          <p:val>
                                            <p:fltVal val="0"/>
                                          </p:val>
                                        </p:tav>
                                        <p:tav tm="100000">
                                          <p:val>
                                            <p:fltVal val="1"/>
                                          </p:val>
                                        </p:tav>
                                      </p:tavLst>
                                    </p:anim>
                                    <p:anim calcmode="lin" valueType="num">
                                      <p:cBhvr>
                                        <p:cTn id="31" dur="332" tmFilter="0, 0; 0.125,0.2665; 0.25,0.4; 0.375,0.465; 0.5,0.5;  0.625,0.535; 0.75,0.6; 0.875,0.7335; 1,1">
                                          <p:stCondLst>
                                            <p:cond delay="1324"/>
                                          </p:stCondLst>
                                        </p:cTn>
                                        <p:tgtEl>
                                          <p:spTgt spid="16"/>
                                        </p:tgtEl>
                                        <p:attrNameLst>
                                          <p:attrName>ppt_y</p:attrName>
                                        </p:attrNameLst>
                                      </p:cBhvr>
                                      <p:tavLst>
                                        <p:tav tm="0" fmla="#ppt_y-sin(pi*$)/27">
                                          <p:val>
                                            <p:fltVal val="0"/>
                                          </p:val>
                                        </p:tav>
                                        <p:tav tm="100000">
                                          <p:val>
                                            <p:fltVal val="1"/>
                                          </p:val>
                                        </p:tav>
                                      </p:tavLst>
                                    </p:anim>
                                    <p:anim calcmode="lin" valueType="num">
                                      <p:cBhvr>
                                        <p:cTn id="32" dur="164" tmFilter="0, 0; 0.125,0.2665; 0.25,0.4; 0.375,0.465; 0.5,0.5;  0.625,0.535; 0.75,0.6; 0.875,0.7335; 1,1">
                                          <p:stCondLst>
                                            <p:cond delay="1656"/>
                                          </p:stCondLst>
                                        </p:cTn>
                                        <p:tgtEl>
                                          <p:spTgt spid="16"/>
                                        </p:tgtEl>
                                        <p:attrNameLst>
                                          <p:attrName>ppt_y</p:attrName>
                                        </p:attrNameLst>
                                      </p:cBhvr>
                                      <p:tavLst>
                                        <p:tav tm="0" fmla="#ppt_y-sin(pi*$)/81">
                                          <p:val>
                                            <p:fltVal val="0"/>
                                          </p:val>
                                        </p:tav>
                                        <p:tav tm="100000">
                                          <p:val>
                                            <p:fltVal val="1"/>
                                          </p:val>
                                        </p:tav>
                                      </p:tavLst>
                                    </p:anim>
                                    <p:animScale>
                                      <p:cBhvr>
                                        <p:cTn id="33" dur="26">
                                          <p:stCondLst>
                                            <p:cond delay="650"/>
                                          </p:stCondLst>
                                        </p:cTn>
                                        <p:tgtEl>
                                          <p:spTgt spid="16"/>
                                        </p:tgtEl>
                                      </p:cBhvr>
                                      <p:to x="100000" y="60000"/>
                                    </p:animScale>
                                    <p:animScale>
                                      <p:cBhvr>
                                        <p:cTn id="34" dur="166" decel="50000">
                                          <p:stCondLst>
                                            <p:cond delay="676"/>
                                          </p:stCondLst>
                                        </p:cTn>
                                        <p:tgtEl>
                                          <p:spTgt spid="16"/>
                                        </p:tgtEl>
                                      </p:cBhvr>
                                      <p:to x="100000" y="100000"/>
                                    </p:animScale>
                                    <p:animScale>
                                      <p:cBhvr>
                                        <p:cTn id="35" dur="26">
                                          <p:stCondLst>
                                            <p:cond delay="1312"/>
                                          </p:stCondLst>
                                        </p:cTn>
                                        <p:tgtEl>
                                          <p:spTgt spid="16"/>
                                        </p:tgtEl>
                                      </p:cBhvr>
                                      <p:to x="100000" y="80000"/>
                                    </p:animScale>
                                    <p:animScale>
                                      <p:cBhvr>
                                        <p:cTn id="36" dur="166" decel="50000">
                                          <p:stCondLst>
                                            <p:cond delay="1338"/>
                                          </p:stCondLst>
                                        </p:cTn>
                                        <p:tgtEl>
                                          <p:spTgt spid="16"/>
                                        </p:tgtEl>
                                      </p:cBhvr>
                                      <p:to x="100000" y="100000"/>
                                    </p:animScale>
                                    <p:animScale>
                                      <p:cBhvr>
                                        <p:cTn id="37" dur="26">
                                          <p:stCondLst>
                                            <p:cond delay="1642"/>
                                          </p:stCondLst>
                                        </p:cTn>
                                        <p:tgtEl>
                                          <p:spTgt spid="16"/>
                                        </p:tgtEl>
                                      </p:cBhvr>
                                      <p:to x="100000" y="90000"/>
                                    </p:animScale>
                                    <p:animScale>
                                      <p:cBhvr>
                                        <p:cTn id="38" dur="166" decel="50000">
                                          <p:stCondLst>
                                            <p:cond delay="1668"/>
                                          </p:stCondLst>
                                        </p:cTn>
                                        <p:tgtEl>
                                          <p:spTgt spid="16"/>
                                        </p:tgtEl>
                                      </p:cBhvr>
                                      <p:to x="100000" y="100000"/>
                                    </p:animScale>
                                    <p:animScale>
                                      <p:cBhvr>
                                        <p:cTn id="39" dur="26">
                                          <p:stCondLst>
                                            <p:cond delay="1808"/>
                                          </p:stCondLst>
                                        </p:cTn>
                                        <p:tgtEl>
                                          <p:spTgt spid="16"/>
                                        </p:tgtEl>
                                      </p:cBhvr>
                                      <p:to x="100000" y="95000"/>
                                    </p:animScale>
                                    <p:animScale>
                                      <p:cBhvr>
                                        <p:cTn id="40" dur="166" decel="50000">
                                          <p:stCondLst>
                                            <p:cond delay="1834"/>
                                          </p:stCondLst>
                                        </p:cTn>
                                        <p:tgtEl>
                                          <p:spTgt spid="16"/>
                                        </p:tgtEl>
                                      </p:cBhvr>
                                      <p:to x="100000" y="100000"/>
                                    </p:animScale>
                                  </p:childTnLst>
                                </p:cTn>
                              </p:par>
                              <p:par>
                                <p:cTn id="41" presetID="26" presetClass="entr" presetSubtype="0" fill="hold" grpId="0" nodeType="withEffect">
                                  <p:stCondLst>
                                    <p:cond delay="1000"/>
                                  </p:stCondLst>
                                  <p:childTnLst>
                                    <p:set>
                                      <p:cBhvr>
                                        <p:cTn id="42" dur="1" fill="hold">
                                          <p:stCondLst>
                                            <p:cond delay="0"/>
                                          </p:stCondLst>
                                        </p:cTn>
                                        <p:tgtEl>
                                          <p:spTgt spid="22"/>
                                        </p:tgtEl>
                                        <p:attrNameLst>
                                          <p:attrName>style.visibility</p:attrName>
                                        </p:attrNameLst>
                                      </p:cBhvr>
                                      <p:to>
                                        <p:strVal val="visible"/>
                                      </p:to>
                                    </p:set>
                                    <p:animEffect transition="in" filter="wipe(down)">
                                      <p:cBhvr>
                                        <p:cTn id="43" dur="580">
                                          <p:stCondLst>
                                            <p:cond delay="0"/>
                                          </p:stCondLst>
                                        </p:cTn>
                                        <p:tgtEl>
                                          <p:spTgt spid="22"/>
                                        </p:tgtEl>
                                      </p:cBhvr>
                                    </p:animEffect>
                                    <p:anim calcmode="lin" valueType="num">
                                      <p:cBhvr>
                                        <p:cTn id="44" dur="1822" tmFilter="0,0; 0.14,0.36; 0.43,0.73; 0.71,0.91; 1.0,1.0">
                                          <p:stCondLst>
                                            <p:cond delay="0"/>
                                          </p:stCondLst>
                                        </p:cTn>
                                        <p:tgtEl>
                                          <p:spTgt spid="22"/>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22"/>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22"/>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22"/>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22"/>
                                        </p:tgtEl>
                                        <p:attrNameLst>
                                          <p:attrName>ppt_y</p:attrName>
                                        </p:attrNameLst>
                                      </p:cBhvr>
                                      <p:tavLst>
                                        <p:tav tm="0" fmla="#ppt_y-sin(pi*$)/81">
                                          <p:val>
                                            <p:fltVal val="0"/>
                                          </p:val>
                                        </p:tav>
                                        <p:tav tm="100000">
                                          <p:val>
                                            <p:fltVal val="1"/>
                                          </p:val>
                                        </p:tav>
                                      </p:tavLst>
                                    </p:anim>
                                    <p:animScale>
                                      <p:cBhvr>
                                        <p:cTn id="49" dur="26">
                                          <p:stCondLst>
                                            <p:cond delay="650"/>
                                          </p:stCondLst>
                                        </p:cTn>
                                        <p:tgtEl>
                                          <p:spTgt spid="22"/>
                                        </p:tgtEl>
                                      </p:cBhvr>
                                      <p:to x="100000" y="60000"/>
                                    </p:animScale>
                                    <p:animScale>
                                      <p:cBhvr>
                                        <p:cTn id="50" dur="166" decel="50000">
                                          <p:stCondLst>
                                            <p:cond delay="676"/>
                                          </p:stCondLst>
                                        </p:cTn>
                                        <p:tgtEl>
                                          <p:spTgt spid="22"/>
                                        </p:tgtEl>
                                      </p:cBhvr>
                                      <p:to x="100000" y="100000"/>
                                    </p:animScale>
                                    <p:animScale>
                                      <p:cBhvr>
                                        <p:cTn id="51" dur="26">
                                          <p:stCondLst>
                                            <p:cond delay="1312"/>
                                          </p:stCondLst>
                                        </p:cTn>
                                        <p:tgtEl>
                                          <p:spTgt spid="22"/>
                                        </p:tgtEl>
                                      </p:cBhvr>
                                      <p:to x="100000" y="80000"/>
                                    </p:animScale>
                                    <p:animScale>
                                      <p:cBhvr>
                                        <p:cTn id="52" dur="166" decel="50000">
                                          <p:stCondLst>
                                            <p:cond delay="1338"/>
                                          </p:stCondLst>
                                        </p:cTn>
                                        <p:tgtEl>
                                          <p:spTgt spid="22"/>
                                        </p:tgtEl>
                                      </p:cBhvr>
                                      <p:to x="100000" y="100000"/>
                                    </p:animScale>
                                    <p:animScale>
                                      <p:cBhvr>
                                        <p:cTn id="53" dur="26">
                                          <p:stCondLst>
                                            <p:cond delay="1642"/>
                                          </p:stCondLst>
                                        </p:cTn>
                                        <p:tgtEl>
                                          <p:spTgt spid="22"/>
                                        </p:tgtEl>
                                      </p:cBhvr>
                                      <p:to x="100000" y="90000"/>
                                    </p:animScale>
                                    <p:animScale>
                                      <p:cBhvr>
                                        <p:cTn id="54" dur="166" decel="50000">
                                          <p:stCondLst>
                                            <p:cond delay="1668"/>
                                          </p:stCondLst>
                                        </p:cTn>
                                        <p:tgtEl>
                                          <p:spTgt spid="22"/>
                                        </p:tgtEl>
                                      </p:cBhvr>
                                      <p:to x="100000" y="100000"/>
                                    </p:animScale>
                                    <p:animScale>
                                      <p:cBhvr>
                                        <p:cTn id="55" dur="26">
                                          <p:stCondLst>
                                            <p:cond delay="1808"/>
                                          </p:stCondLst>
                                        </p:cTn>
                                        <p:tgtEl>
                                          <p:spTgt spid="22"/>
                                        </p:tgtEl>
                                      </p:cBhvr>
                                      <p:to x="100000" y="95000"/>
                                    </p:animScale>
                                    <p:animScale>
                                      <p:cBhvr>
                                        <p:cTn id="56" dur="166" decel="50000">
                                          <p:stCondLst>
                                            <p:cond delay="1834"/>
                                          </p:stCondLst>
                                        </p:cTn>
                                        <p:tgtEl>
                                          <p:spTgt spid="22"/>
                                        </p:tgtEl>
                                      </p:cBhvr>
                                      <p:to x="100000" y="100000"/>
                                    </p:animScale>
                                  </p:childTnLst>
                                </p:cTn>
                              </p:par>
                              <p:par>
                                <p:cTn id="57" presetID="26" presetClass="entr" presetSubtype="0" fill="hold" grpId="0" nodeType="withEffect">
                                  <p:stCondLst>
                                    <p:cond delay="1500"/>
                                  </p:stCondLst>
                                  <p:childTnLst>
                                    <p:set>
                                      <p:cBhvr>
                                        <p:cTn id="58" dur="1" fill="hold">
                                          <p:stCondLst>
                                            <p:cond delay="0"/>
                                          </p:stCondLst>
                                        </p:cTn>
                                        <p:tgtEl>
                                          <p:spTgt spid="28"/>
                                        </p:tgtEl>
                                        <p:attrNameLst>
                                          <p:attrName>style.visibility</p:attrName>
                                        </p:attrNameLst>
                                      </p:cBhvr>
                                      <p:to>
                                        <p:strVal val="visible"/>
                                      </p:to>
                                    </p:set>
                                    <p:animEffect transition="in" filter="wipe(down)">
                                      <p:cBhvr>
                                        <p:cTn id="59" dur="580">
                                          <p:stCondLst>
                                            <p:cond delay="0"/>
                                          </p:stCondLst>
                                        </p:cTn>
                                        <p:tgtEl>
                                          <p:spTgt spid="28"/>
                                        </p:tgtEl>
                                      </p:cBhvr>
                                    </p:animEffect>
                                    <p:anim calcmode="lin" valueType="num">
                                      <p:cBhvr>
                                        <p:cTn id="60" dur="1822"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61" dur="664"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62" dur="664" tmFilter="0, 0; 0.125,0.2665; 0.25,0.4; 0.375,0.465; 0.5,0.5;  0.625,0.535; 0.75,0.6; 0.875,0.7335; 1,1">
                                          <p:stCondLst>
                                            <p:cond delay="664"/>
                                          </p:stCondLst>
                                        </p:cTn>
                                        <p:tgtEl>
                                          <p:spTgt spid="28"/>
                                        </p:tgtEl>
                                        <p:attrNameLst>
                                          <p:attrName>ppt_y</p:attrName>
                                        </p:attrNameLst>
                                      </p:cBhvr>
                                      <p:tavLst>
                                        <p:tav tm="0" fmla="#ppt_y-sin(pi*$)/9">
                                          <p:val>
                                            <p:fltVal val="0"/>
                                          </p:val>
                                        </p:tav>
                                        <p:tav tm="100000">
                                          <p:val>
                                            <p:fltVal val="1"/>
                                          </p:val>
                                        </p:tav>
                                      </p:tavLst>
                                    </p:anim>
                                    <p:anim calcmode="lin" valueType="num">
                                      <p:cBhvr>
                                        <p:cTn id="63" dur="332" tmFilter="0, 0; 0.125,0.2665; 0.25,0.4; 0.375,0.465; 0.5,0.5;  0.625,0.535; 0.75,0.6; 0.875,0.7335; 1,1">
                                          <p:stCondLst>
                                            <p:cond delay="1324"/>
                                          </p:stCondLst>
                                        </p:cTn>
                                        <p:tgtEl>
                                          <p:spTgt spid="28"/>
                                        </p:tgtEl>
                                        <p:attrNameLst>
                                          <p:attrName>ppt_y</p:attrName>
                                        </p:attrNameLst>
                                      </p:cBhvr>
                                      <p:tavLst>
                                        <p:tav tm="0" fmla="#ppt_y-sin(pi*$)/27">
                                          <p:val>
                                            <p:fltVal val="0"/>
                                          </p:val>
                                        </p:tav>
                                        <p:tav tm="100000">
                                          <p:val>
                                            <p:fltVal val="1"/>
                                          </p:val>
                                        </p:tav>
                                      </p:tavLst>
                                    </p:anim>
                                    <p:anim calcmode="lin" valueType="num">
                                      <p:cBhvr>
                                        <p:cTn id="64" dur="164" tmFilter="0, 0; 0.125,0.2665; 0.25,0.4; 0.375,0.465; 0.5,0.5;  0.625,0.535; 0.75,0.6; 0.875,0.7335; 1,1">
                                          <p:stCondLst>
                                            <p:cond delay="1656"/>
                                          </p:stCondLst>
                                        </p:cTn>
                                        <p:tgtEl>
                                          <p:spTgt spid="28"/>
                                        </p:tgtEl>
                                        <p:attrNameLst>
                                          <p:attrName>ppt_y</p:attrName>
                                        </p:attrNameLst>
                                      </p:cBhvr>
                                      <p:tavLst>
                                        <p:tav tm="0" fmla="#ppt_y-sin(pi*$)/81">
                                          <p:val>
                                            <p:fltVal val="0"/>
                                          </p:val>
                                        </p:tav>
                                        <p:tav tm="100000">
                                          <p:val>
                                            <p:fltVal val="1"/>
                                          </p:val>
                                        </p:tav>
                                      </p:tavLst>
                                    </p:anim>
                                    <p:animScale>
                                      <p:cBhvr>
                                        <p:cTn id="65" dur="26">
                                          <p:stCondLst>
                                            <p:cond delay="650"/>
                                          </p:stCondLst>
                                        </p:cTn>
                                        <p:tgtEl>
                                          <p:spTgt spid="28"/>
                                        </p:tgtEl>
                                      </p:cBhvr>
                                      <p:to x="100000" y="60000"/>
                                    </p:animScale>
                                    <p:animScale>
                                      <p:cBhvr>
                                        <p:cTn id="66" dur="166" decel="50000">
                                          <p:stCondLst>
                                            <p:cond delay="676"/>
                                          </p:stCondLst>
                                        </p:cTn>
                                        <p:tgtEl>
                                          <p:spTgt spid="28"/>
                                        </p:tgtEl>
                                      </p:cBhvr>
                                      <p:to x="100000" y="100000"/>
                                    </p:animScale>
                                    <p:animScale>
                                      <p:cBhvr>
                                        <p:cTn id="67" dur="26">
                                          <p:stCondLst>
                                            <p:cond delay="1312"/>
                                          </p:stCondLst>
                                        </p:cTn>
                                        <p:tgtEl>
                                          <p:spTgt spid="28"/>
                                        </p:tgtEl>
                                      </p:cBhvr>
                                      <p:to x="100000" y="80000"/>
                                    </p:animScale>
                                    <p:animScale>
                                      <p:cBhvr>
                                        <p:cTn id="68" dur="166" decel="50000">
                                          <p:stCondLst>
                                            <p:cond delay="1338"/>
                                          </p:stCondLst>
                                        </p:cTn>
                                        <p:tgtEl>
                                          <p:spTgt spid="28"/>
                                        </p:tgtEl>
                                      </p:cBhvr>
                                      <p:to x="100000" y="100000"/>
                                    </p:animScale>
                                    <p:animScale>
                                      <p:cBhvr>
                                        <p:cTn id="69" dur="26">
                                          <p:stCondLst>
                                            <p:cond delay="1642"/>
                                          </p:stCondLst>
                                        </p:cTn>
                                        <p:tgtEl>
                                          <p:spTgt spid="28"/>
                                        </p:tgtEl>
                                      </p:cBhvr>
                                      <p:to x="100000" y="90000"/>
                                    </p:animScale>
                                    <p:animScale>
                                      <p:cBhvr>
                                        <p:cTn id="70" dur="166" decel="50000">
                                          <p:stCondLst>
                                            <p:cond delay="1668"/>
                                          </p:stCondLst>
                                        </p:cTn>
                                        <p:tgtEl>
                                          <p:spTgt spid="28"/>
                                        </p:tgtEl>
                                      </p:cBhvr>
                                      <p:to x="100000" y="100000"/>
                                    </p:animScale>
                                    <p:animScale>
                                      <p:cBhvr>
                                        <p:cTn id="71" dur="26">
                                          <p:stCondLst>
                                            <p:cond delay="1808"/>
                                          </p:stCondLst>
                                        </p:cTn>
                                        <p:tgtEl>
                                          <p:spTgt spid="28"/>
                                        </p:tgtEl>
                                      </p:cBhvr>
                                      <p:to x="100000" y="95000"/>
                                    </p:animScale>
                                    <p:animScale>
                                      <p:cBhvr>
                                        <p:cTn id="72" dur="166" decel="50000">
                                          <p:stCondLst>
                                            <p:cond delay="1834"/>
                                          </p:stCondLst>
                                        </p:cTn>
                                        <p:tgtEl>
                                          <p:spTgt spid="28"/>
                                        </p:tgtEl>
                                      </p:cBhvr>
                                      <p:to x="100000" y="100000"/>
                                    </p:animScale>
                                  </p:childTnLst>
                                </p:cTn>
                              </p:par>
                            </p:childTnLst>
                          </p:cTn>
                        </p:par>
                        <p:par>
                          <p:cTn id="73" fill="hold">
                            <p:stCondLst>
                              <p:cond delay="400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4500"/>
                            </p:stCondLst>
                            <p:childTnLst>
                              <p:par>
                                <p:cTn id="80" presetID="16" presetClass="entr" presetSubtype="21"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barn(inVertical)">
                                      <p:cBhvr>
                                        <p:cTn id="82" dur="500"/>
                                        <p:tgtEl>
                                          <p:spTgt spid="8"/>
                                        </p:tgtEl>
                                      </p:cBhvr>
                                    </p:animEffect>
                                  </p:childTnLst>
                                </p:cTn>
                              </p:par>
                            </p:childTnLst>
                          </p:cTn>
                        </p:par>
                        <p:par>
                          <p:cTn id="83" fill="hold">
                            <p:stCondLst>
                              <p:cond delay="5000"/>
                            </p:stCondLst>
                            <p:childTnLst>
                              <p:par>
                                <p:cTn id="84" presetID="22" presetClass="entr" presetSubtype="1"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wipe(up)">
                                      <p:cBhvr>
                                        <p:cTn id="86" dur="500"/>
                                        <p:tgtEl>
                                          <p:spTgt spid="11"/>
                                        </p:tgtEl>
                                      </p:cBhvr>
                                    </p:animEffect>
                                  </p:childTnLst>
                                </p:cTn>
                              </p:par>
                              <p:par>
                                <p:cTn id="87" presetID="22" presetClass="entr" presetSubtype="1" fill="hold" grpId="0" nodeType="withEffect">
                                  <p:stCondLst>
                                    <p:cond delay="250"/>
                                  </p:stCondLst>
                                  <p:childTnLst>
                                    <p:set>
                                      <p:cBhvr>
                                        <p:cTn id="88" dur="1" fill="hold">
                                          <p:stCondLst>
                                            <p:cond delay="0"/>
                                          </p:stCondLst>
                                        </p:cTn>
                                        <p:tgtEl>
                                          <p:spTgt spid="31"/>
                                        </p:tgtEl>
                                        <p:attrNameLst>
                                          <p:attrName>style.visibility</p:attrName>
                                        </p:attrNameLst>
                                      </p:cBhvr>
                                      <p:to>
                                        <p:strVal val="visible"/>
                                      </p:to>
                                    </p:set>
                                    <p:animEffect transition="in" filter="wipe(up)">
                                      <p:cBhvr>
                                        <p:cTn id="89" dur="500"/>
                                        <p:tgtEl>
                                          <p:spTgt spid="31"/>
                                        </p:tgtEl>
                                      </p:cBhvr>
                                    </p:animEffect>
                                  </p:childTnLst>
                                </p:cTn>
                              </p:par>
                            </p:childTnLst>
                          </p:cTn>
                        </p:par>
                        <p:par>
                          <p:cTn id="90" fill="hold">
                            <p:stCondLst>
                              <p:cond delay="5750"/>
                            </p:stCondLst>
                            <p:childTnLst>
                              <p:par>
                                <p:cTn id="91" presetID="53" presetClass="entr" presetSubtype="16" fill="hold"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childTnLst>
                                </p:cTn>
                              </p:par>
                            </p:childTnLst>
                          </p:cTn>
                        </p:par>
                        <p:par>
                          <p:cTn id="96" fill="hold">
                            <p:stCondLst>
                              <p:cond delay="6250"/>
                            </p:stCondLst>
                            <p:childTnLst>
                              <p:par>
                                <p:cTn id="97" presetID="16" presetClass="entr" presetSubtype="21" fill="hold" nodeType="afterEffect">
                                  <p:stCondLst>
                                    <p:cond delay="0"/>
                                  </p:stCondLst>
                                  <p:childTnLst>
                                    <p:set>
                                      <p:cBhvr>
                                        <p:cTn id="98" dur="1" fill="hold">
                                          <p:stCondLst>
                                            <p:cond delay="0"/>
                                          </p:stCondLst>
                                        </p:cTn>
                                        <p:tgtEl>
                                          <p:spTgt spid="15"/>
                                        </p:tgtEl>
                                        <p:attrNameLst>
                                          <p:attrName>style.visibility</p:attrName>
                                        </p:attrNameLst>
                                      </p:cBhvr>
                                      <p:to>
                                        <p:strVal val="visible"/>
                                      </p:to>
                                    </p:set>
                                    <p:animEffect transition="in" filter="barn(inVertical)">
                                      <p:cBhvr>
                                        <p:cTn id="99" dur="500"/>
                                        <p:tgtEl>
                                          <p:spTgt spid="15"/>
                                        </p:tgtEl>
                                      </p:cBhvr>
                                    </p:animEffect>
                                  </p:childTnLst>
                                </p:cTn>
                              </p:par>
                            </p:childTnLst>
                          </p:cTn>
                        </p:par>
                        <p:par>
                          <p:cTn id="100" fill="hold">
                            <p:stCondLst>
                              <p:cond delay="6750"/>
                            </p:stCondLst>
                            <p:childTnLst>
                              <p:par>
                                <p:cTn id="101" presetID="22" presetClass="entr" presetSubtype="1" fill="hold" grpId="0" nodeType="afterEffect">
                                  <p:stCondLst>
                                    <p:cond delay="0"/>
                                  </p:stCondLst>
                                  <p:childTnLst>
                                    <p:set>
                                      <p:cBhvr>
                                        <p:cTn id="102" dur="1" fill="hold">
                                          <p:stCondLst>
                                            <p:cond delay="0"/>
                                          </p:stCondLst>
                                        </p:cTn>
                                        <p:tgtEl>
                                          <p:spTgt spid="14"/>
                                        </p:tgtEl>
                                        <p:attrNameLst>
                                          <p:attrName>style.visibility</p:attrName>
                                        </p:attrNameLst>
                                      </p:cBhvr>
                                      <p:to>
                                        <p:strVal val="visible"/>
                                      </p:to>
                                    </p:set>
                                    <p:animEffect transition="in" filter="wipe(up)">
                                      <p:cBhvr>
                                        <p:cTn id="103" dur="500"/>
                                        <p:tgtEl>
                                          <p:spTgt spid="14"/>
                                        </p:tgtEl>
                                      </p:cBhvr>
                                    </p:animEffect>
                                  </p:childTnLst>
                                </p:cTn>
                              </p:par>
                              <p:par>
                                <p:cTn id="104" presetID="22" presetClass="entr" presetSubtype="1" fill="hold" grpId="0" nodeType="withEffect">
                                  <p:stCondLst>
                                    <p:cond delay="250"/>
                                  </p:stCondLst>
                                  <p:childTnLst>
                                    <p:set>
                                      <p:cBhvr>
                                        <p:cTn id="105" dur="1" fill="hold">
                                          <p:stCondLst>
                                            <p:cond delay="0"/>
                                          </p:stCondLst>
                                        </p:cTn>
                                        <p:tgtEl>
                                          <p:spTgt spid="32"/>
                                        </p:tgtEl>
                                        <p:attrNameLst>
                                          <p:attrName>style.visibility</p:attrName>
                                        </p:attrNameLst>
                                      </p:cBhvr>
                                      <p:to>
                                        <p:strVal val="visible"/>
                                      </p:to>
                                    </p:set>
                                    <p:animEffect transition="in" filter="wipe(up)">
                                      <p:cBhvr>
                                        <p:cTn id="106" dur="500"/>
                                        <p:tgtEl>
                                          <p:spTgt spid="32"/>
                                        </p:tgtEl>
                                      </p:cBhvr>
                                    </p:animEffect>
                                  </p:childTnLst>
                                </p:cTn>
                              </p:par>
                            </p:childTnLst>
                          </p:cTn>
                        </p:par>
                        <p:par>
                          <p:cTn id="107" fill="hold">
                            <p:stCondLst>
                              <p:cond delay="7500"/>
                            </p:stCondLst>
                            <p:childTnLst>
                              <p:par>
                                <p:cTn id="108" presetID="53" presetClass="entr" presetSubtype="16" fill="hold" nodeType="afterEffect">
                                  <p:stCondLst>
                                    <p:cond delay="0"/>
                                  </p:stCondLst>
                                  <p:childTnLst>
                                    <p:set>
                                      <p:cBhvr>
                                        <p:cTn id="109" dur="1" fill="hold">
                                          <p:stCondLst>
                                            <p:cond delay="0"/>
                                          </p:stCondLst>
                                        </p:cTn>
                                        <p:tgtEl>
                                          <p:spTgt spid="44"/>
                                        </p:tgtEl>
                                        <p:attrNameLst>
                                          <p:attrName>style.visibility</p:attrName>
                                        </p:attrNameLst>
                                      </p:cBhvr>
                                      <p:to>
                                        <p:strVal val="visible"/>
                                      </p:to>
                                    </p:set>
                                    <p:anim calcmode="lin" valueType="num">
                                      <p:cBhvr>
                                        <p:cTn id="110" dur="500" fill="hold"/>
                                        <p:tgtEl>
                                          <p:spTgt spid="44"/>
                                        </p:tgtEl>
                                        <p:attrNameLst>
                                          <p:attrName>ppt_w</p:attrName>
                                        </p:attrNameLst>
                                      </p:cBhvr>
                                      <p:tavLst>
                                        <p:tav tm="0">
                                          <p:val>
                                            <p:fltVal val="0"/>
                                          </p:val>
                                        </p:tav>
                                        <p:tav tm="100000">
                                          <p:val>
                                            <p:strVal val="#ppt_w"/>
                                          </p:val>
                                        </p:tav>
                                      </p:tavLst>
                                    </p:anim>
                                    <p:anim calcmode="lin" valueType="num">
                                      <p:cBhvr>
                                        <p:cTn id="111" dur="500" fill="hold"/>
                                        <p:tgtEl>
                                          <p:spTgt spid="44"/>
                                        </p:tgtEl>
                                        <p:attrNameLst>
                                          <p:attrName>ppt_h</p:attrName>
                                        </p:attrNameLst>
                                      </p:cBhvr>
                                      <p:tavLst>
                                        <p:tav tm="0">
                                          <p:val>
                                            <p:fltVal val="0"/>
                                          </p:val>
                                        </p:tav>
                                        <p:tav tm="100000">
                                          <p:val>
                                            <p:strVal val="#ppt_h"/>
                                          </p:val>
                                        </p:tav>
                                      </p:tavLst>
                                    </p:anim>
                                    <p:animEffect transition="in" filter="fade">
                                      <p:cBhvr>
                                        <p:cTn id="112" dur="500"/>
                                        <p:tgtEl>
                                          <p:spTgt spid="44"/>
                                        </p:tgtEl>
                                      </p:cBhvr>
                                    </p:animEffect>
                                  </p:childTnLst>
                                </p:cTn>
                              </p:par>
                            </p:childTnLst>
                          </p:cTn>
                        </p:par>
                        <p:par>
                          <p:cTn id="113" fill="hold">
                            <p:stCondLst>
                              <p:cond delay="8000"/>
                            </p:stCondLst>
                            <p:childTnLst>
                              <p:par>
                                <p:cTn id="114" presetID="16" presetClass="entr" presetSubtype="21" fill="hold" nodeType="afterEffect">
                                  <p:stCondLst>
                                    <p:cond delay="0"/>
                                  </p:stCondLst>
                                  <p:childTnLst>
                                    <p:set>
                                      <p:cBhvr>
                                        <p:cTn id="115" dur="1" fill="hold">
                                          <p:stCondLst>
                                            <p:cond delay="0"/>
                                          </p:stCondLst>
                                        </p:cTn>
                                        <p:tgtEl>
                                          <p:spTgt spid="21"/>
                                        </p:tgtEl>
                                        <p:attrNameLst>
                                          <p:attrName>style.visibility</p:attrName>
                                        </p:attrNameLst>
                                      </p:cBhvr>
                                      <p:to>
                                        <p:strVal val="visible"/>
                                      </p:to>
                                    </p:set>
                                    <p:animEffect transition="in" filter="barn(inVertical)">
                                      <p:cBhvr>
                                        <p:cTn id="116" dur="500"/>
                                        <p:tgtEl>
                                          <p:spTgt spid="21"/>
                                        </p:tgtEl>
                                      </p:cBhvr>
                                    </p:animEffect>
                                  </p:childTnLst>
                                </p:cTn>
                              </p:par>
                            </p:childTnLst>
                          </p:cTn>
                        </p:par>
                        <p:par>
                          <p:cTn id="117" fill="hold">
                            <p:stCondLst>
                              <p:cond delay="8500"/>
                            </p:stCondLst>
                            <p:childTnLst>
                              <p:par>
                                <p:cTn id="118" presetID="22" presetClass="entr" presetSubtype="1" fill="hold" grpId="0" nodeType="afterEffect">
                                  <p:stCondLst>
                                    <p:cond delay="0"/>
                                  </p:stCondLst>
                                  <p:childTnLst>
                                    <p:set>
                                      <p:cBhvr>
                                        <p:cTn id="119" dur="1" fill="hold">
                                          <p:stCondLst>
                                            <p:cond delay="0"/>
                                          </p:stCondLst>
                                        </p:cTn>
                                        <p:tgtEl>
                                          <p:spTgt spid="20"/>
                                        </p:tgtEl>
                                        <p:attrNameLst>
                                          <p:attrName>style.visibility</p:attrName>
                                        </p:attrNameLst>
                                      </p:cBhvr>
                                      <p:to>
                                        <p:strVal val="visible"/>
                                      </p:to>
                                    </p:set>
                                    <p:animEffect transition="in" filter="wipe(up)">
                                      <p:cBhvr>
                                        <p:cTn id="120" dur="500"/>
                                        <p:tgtEl>
                                          <p:spTgt spid="20"/>
                                        </p:tgtEl>
                                      </p:cBhvr>
                                    </p:animEffect>
                                  </p:childTnLst>
                                </p:cTn>
                              </p:par>
                              <p:par>
                                <p:cTn id="121" presetID="22" presetClass="entr" presetSubtype="1" fill="hold" grpId="0" nodeType="withEffect">
                                  <p:stCondLst>
                                    <p:cond delay="250"/>
                                  </p:stCondLst>
                                  <p:childTnLst>
                                    <p:set>
                                      <p:cBhvr>
                                        <p:cTn id="122" dur="1" fill="hold">
                                          <p:stCondLst>
                                            <p:cond delay="0"/>
                                          </p:stCondLst>
                                        </p:cTn>
                                        <p:tgtEl>
                                          <p:spTgt spid="33"/>
                                        </p:tgtEl>
                                        <p:attrNameLst>
                                          <p:attrName>style.visibility</p:attrName>
                                        </p:attrNameLst>
                                      </p:cBhvr>
                                      <p:to>
                                        <p:strVal val="visible"/>
                                      </p:to>
                                    </p:set>
                                    <p:animEffect transition="in" filter="wipe(up)">
                                      <p:cBhvr>
                                        <p:cTn id="123" dur="500"/>
                                        <p:tgtEl>
                                          <p:spTgt spid="33"/>
                                        </p:tgtEl>
                                      </p:cBhvr>
                                    </p:animEffect>
                                  </p:childTnLst>
                                </p:cTn>
                              </p:par>
                            </p:childTnLst>
                          </p:cTn>
                        </p:par>
                        <p:par>
                          <p:cTn id="124" fill="hold">
                            <p:stCondLst>
                              <p:cond delay="9250"/>
                            </p:stCondLst>
                            <p:childTnLst>
                              <p:par>
                                <p:cTn id="125" presetID="53" presetClass="entr" presetSubtype="16" fill="hold" grpId="0" nodeType="afterEffect">
                                  <p:stCondLst>
                                    <p:cond delay="0"/>
                                  </p:stCondLst>
                                  <p:childTnLst>
                                    <p:set>
                                      <p:cBhvr>
                                        <p:cTn id="126" dur="1" fill="hold">
                                          <p:stCondLst>
                                            <p:cond delay="0"/>
                                          </p:stCondLst>
                                        </p:cTn>
                                        <p:tgtEl>
                                          <p:spTgt spid="101"/>
                                        </p:tgtEl>
                                        <p:attrNameLst>
                                          <p:attrName>style.visibility</p:attrName>
                                        </p:attrNameLst>
                                      </p:cBhvr>
                                      <p:to>
                                        <p:strVal val="visible"/>
                                      </p:to>
                                    </p:set>
                                    <p:anim calcmode="lin" valueType="num">
                                      <p:cBhvr>
                                        <p:cTn id="127" dur="500" fill="hold"/>
                                        <p:tgtEl>
                                          <p:spTgt spid="101"/>
                                        </p:tgtEl>
                                        <p:attrNameLst>
                                          <p:attrName>ppt_w</p:attrName>
                                        </p:attrNameLst>
                                      </p:cBhvr>
                                      <p:tavLst>
                                        <p:tav tm="0">
                                          <p:val>
                                            <p:fltVal val="0"/>
                                          </p:val>
                                        </p:tav>
                                        <p:tav tm="100000">
                                          <p:val>
                                            <p:strVal val="#ppt_w"/>
                                          </p:val>
                                        </p:tav>
                                      </p:tavLst>
                                    </p:anim>
                                    <p:anim calcmode="lin" valueType="num">
                                      <p:cBhvr>
                                        <p:cTn id="128" dur="500" fill="hold"/>
                                        <p:tgtEl>
                                          <p:spTgt spid="101"/>
                                        </p:tgtEl>
                                        <p:attrNameLst>
                                          <p:attrName>ppt_h</p:attrName>
                                        </p:attrNameLst>
                                      </p:cBhvr>
                                      <p:tavLst>
                                        <p:tav tm="0">
                                          <p:val>
                                            <p:fltVal val="0"/>
                                          </p:val>
                                        </p:tav>
                                        <p:tav tm="100000">
                                          <p:val>
                                            <p:strVal val="#ppt_h"/>
                                          </p:val>
                                        </p:tav>
                                      </p:tavLst>
                                    </p:anim>
                                    <p:animEffect transition="in" filter="fade">
                                      <p:cBhvr>
                                        <p:cTn id="129" dur="500"/>
                                        <p:tgtEl>
                                          <p:spTgt spid="101"/>
                                        </p:tgtEl>
                                      </p:cBhvr>
                                    </p:animEffect>
                                  </p:childTnLst>
                                </p:cTn>
                              </p:par>
                            </p:childTnLst>
                          </p:cTn>
                        </p:par>
                        <p:par>
                          <p:cTn id="130" fill="hold">
                            <p:stCondLst>
                              <p:cond delay="9750"/>
                            </p:stCondLst>
                            <p:childTnLst>
                              <p:par>
                                <p:cTn id="131" presetID="16" presetClass="entr" presetSubtype="21" fill="hold" nodeType="afterEffect">
                                  <p:stCondLst>
                                    <p:cond delay="0"/>
                                  </p:stCondLst>
                                  <p:childTnLst>
                                    <p:set>
                                      <p:cBhvr>
                                        <p:cTn id="132" dur="1" fill="hold">
                                          <p:stCondLst>
                                            <p:cond delay="0"/>
                                          </p:stCondLst>
                                        </p:cTn>
                                        <p:tgtEl>
                                          <p:spTgt spid="27"/>
                                        </p:tgtEl>
                                        <p:attrNameLst>
                                          <p:attrName>style.visibility</p:attrName>
                                        </p:attrNameLst>
                                      </p:cBhvr>
                                      <p:to>
                                        <p:strVal val="visible"/>
                                      </p:to>
                                    </p:set>
                                    <p:animEffect transition="in" filter="barn(inVertical)">
                                      <p:cBhvr>
                                        <p:cTn id="133" dur="500"/>
                                        <p:tgtEl>
                                          <p:spTgt spid="27"/>
                                        </p:tgtEl>
                                      </p:cBhvr>
                                    </p:animEffect>
                                  </p:childTnLst>
                                </p:cTn>
                              </p:par>
                            </p:childTnLst>
                          </p:cTn>
                        </p:par>
                        <p:par>
                          <p:cTn id="134" fill="hold">
                            <p:stCondLst>
                              <p:cond delay="10250"/>
                            </p:stCondLst>
                            <p:childTnLst>
                              <p:par>
                                <p:cTn id="135" presetID="22" presetClass="entr" presetSubtype="1" fill="hold" grpId="0" nodeType="afterEffect">
                                  <p:stCondLst>
                                    <p:cond delay="0"/>
                                  </p:stCondLst>
                                  <p:childTnLst>
                                    <p:set>
                                      <p:cBhvr>
                                        <p:cTn id="136" dur="1" fill="hold">
                                          <p:stCondLst>
                                            <p:cond delay="0"/>
                                          </p:stCondLst>
                                        </p:cTn>
                                        <p:tgtEl>
                                          <p:spTgt spid="26"/>
                                        </p:tgtEl>
                                        <p:attrNameLst>
                                          <p:attrName>style.visibility</p:attrName>
                                        </p:attrNameLst>
                                      </p:cBhvr>
                                      <p:to>
                                        <p:strVal val="visible"/>
                                      </p:to>
                                    </p:set>
                                    <p:animEffect transition="in" filter="wipe(up)">
                                      <p:cBhvr>
                                        <p:cTn id="137" dur="500"/>
                                        <p:tgtEl>
                                          <p:spTgt spid="26"/>
                                        </p:tgtEl>
                                      </p:cBhvr>
                                    </p:animEffect>
                                  </p:childTnLst>
                                </p:cTn>
                              </p:par>
                              <p:par>
                                <p:cTn id="138" presetID="22" presetClass="entr" presetSubtype="1" fill="hold" grpId="0" nodeType="withEffect">
                                  <p:stCondLst>
                                    <p:cond delay="250"/>
                                  </p:stCondLst>
                                  <p:childTnLst>
                                    <p:set>
                                      <p:cBhvr>
                                        <p:cTn id="139" dur="1" fill="hold">
                                          <p:stCondLst>
                                            <p:cond delay="0"/>
                                          </p:stCondLst>
                                        </p:cTn>
                                        <p:tgtEl>
                                          <p:spTgt spid="34"/>
                                        </p:tgtEl>
                                        <p:attrNameLst>
                                          <p:attrName>style.visibility</p:attrName>
                                        </p:attrNameLst>
                                      </p:cBhvr>
                                      <p:to>
                                        <p:strVal val="visible"/>
                                      </p:to>
                                    </p:set>
                                    <p:animEffect transition="in" filter="wipe(up)">
                                      <p:cBhvr>
                                        <p:cTn id="140"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4" grpId="0" animBg="1"/>
      <p:bldP spid="16" grpId="0" animBg="1"/>
      <p:bldP spid="20" grpId="0" animBg="1"/>
      <p:bldP spid="22" grpId="0" animBg="1"/>
      <p:bldP spid="26" grpId="0" animBg="1"/>
      <p:bldP spid="28" grpId="0" animBg="1"/>
      <p:bldP spid="31" grpId="0"/>
      <p:bldP spid="32" grpId="0"/>
      <p:bldP spid="33" grpId="0"/>
      <p:bldP spid="34" grpId="0"/>
      <p:bldP spid="101"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134">
            <a:extLst>
              <a:ext uri="{FF2B5EF4-FFF2-40B4-BE49-F238E27FC236}">
                <a16:creationId xmlns:a16="http://schemas.microsoft.com/office/drawing/2014/main" id="{25FE8329-217B-4136-A3AC-2148F8B22F15}"/>
              </a:ext>
            </a:extLst>
          </p:cNvPr>
          <p:cNvGrpSpPr>
            <a:grpSpLocks noChangeAspect="1"/>
          </p:cNvGrpSpPr>
          <p:nvPr/>
        </p:nvGrpSpPr>
        <p:grpSpPr>
          <a:xfrm>
            <a:off x="1349937" y="2697235"/>
            <a:ext cx="1187725" cy="1188720"/>
            <a:chOff x="3240510" y="1370929"/>
            <a:chExt cx="742328" cy="742950"/>
          </a:xfrm>
          <a:effectLst>
            <a:outerShdw blurRad="50800" dist="38100" algn="l" rotWithShape="0">
              <a:prstClr val="black">
                <a:alpha val="40000"/>
              </a:prstClr>
            </a:outerShdw>
          </a:effectLst>
        </p:grpSpPr>
        <p:sp>
          <p:nvSpPr>
            <p:cNvPr id="9" name="Oval 8">
              <a:extLst>
                <a:ext uri="{FF2B5EF4-FFF2-40B4-BE49-F238E27FC236}">
                  <a16:creationId xmlns:a16="http://schemas.microsoft.com/office/drawing/2014/main" id="{0E840B83-24F2-4C41-AEFD-CDEEFE9A76FF}"/>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0" name="Oval 9">
              <a:extLst>
                <a:ext uri="{FF2B5EF4-FFF2-40B4-BE49-F238E27FC236}">
                  <a16:creationId xmlns:a16="http://schemas.microsoft.com/office/drawing/2014/main" id="{E78F36B0-9028-4E8A-9AD0-93F8FCC23D1A}"/>
                </a:ext>
              </a:extLst>
            </p:cNvPr>
            <p:cNvSpPr>
              <a:spLocks noChangeAspect="1"/>
            </p:cNvSpPr>
            <p:nvPr/>
          </p:nvSpPr>
          <p:spPr>
            <a:xfrm>
              <a:off x="3297612" y="1428079"/>
              <a:ext cx="628123" cy="628650"/>
            </a:xfrm>
            <a:prstGeom prst="ellipse">
              <a:avLst/>
            </a:prstGeom>
            <a:solidFill>
              <a:srgbClr val="FE4A1E"/>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1" name="Group 134">
            <a:extLst>
              <a:ext uri="{FF2B5EF4-FFF2-40B4-BE49-F238E27FC236}">
                <a16:creationId xmlns:a16="http://schemas.microsoft.com/office/drawing/2014/main" id="{700C3473-4B74-4C17-A51E-EA13969DEF25}"/>
              </a:ext>
            </a:extLst>
          </p:cNvPr>
          <p:cNvGrpSpPr>
            <a:grpSpLocks noChangeAspect="1"/>
          </p:cNvGrpSpPr>
          <p:nvPr/>
        </p:nvGrpSpPr>
        <p:grpSpPr>
          <a:xfrm>
            <a:off x="4751147" y="2697235"/>
            <a:ext cx="1187725" cy="1188720"/>
            <a:chOff x="3240510" y="1370929"/>
            <a:chExt cx="742328" cy="742950"/>
          </a:xfrm>
          <a:effectLst>
            <a:outerShdw blurRad="50800" dist="38100" algn="l" rotWithShape="0">
              <a:prstClr val="black">
                <a:alpha val="40000"/>
              </a:prstClr>
            </a:outerShdw>
          </a:effectLst>
        </p:grpSpPr>
        <p:sp>
          <p:nvSpPr>
            <p:cNvPr id="12" name="Oval 11">
              <a:extLst>
                <a:ext uri="{FF2B5EF4-FFF2-40B4-BE49-F238E27FC236}">
                  <a16:creationId xmlns:a16="http://schemas.microsoft.com/office/drawing/2014/main" id="{AA6CBBA6-5D99-4C6B-8311-7AC7BF4DA794}"/>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3" name="Oval 12">
              <a:extLst>
                <a:ext uri="{FF2B5EF4-FFF2-40B4-BE49-F238E27FC236}">
                  <a16:creationId xmlns:a16="http://schemas.microsoft.com/office/drawing/2014/main" id="{4F7113A6-50BE-4137-9EEE-EFA2E77E7EDF}"/>
                </a:ext>
              </a:extLst>
            </p:cNvPr>
            <p:cNvSpPr>
              <a:spLocks noChangeAspect="1"/>
            </p:cNvSpPr>
            <p:nvPr/>
          </p:nvSpPr>
          <p:spPr>
            <a:xfrm>
              <a:off x="3297612" y="1428079"/>
              <a:ext cx="628123" cy="628650"/>
            </a:xfrm>
            <a:prstGeom prst="ellipse">
              <a:avLst/>
            </a:prstGeom>
            <a:solidFill>
              <a:srgbClr val="5C9AD3"/>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4" name="Group 134">
            <a:extLst>
              <a:ext uri="{FF2B5EF4-FFF2-40B4-BE49-F238E27FC236}">
                <a16:creationId xmlns:a16="http://schemas.microsoft.com/office/drawing/2014/main" id="{E7973724-A1B4-4B1A-AFF6-A11D2FD937EA}"/>
              </a:ext>
            </a:extLst>
          </p:cNvPr>
          <p:cNvGrpSpPr>
            <a:grpSpLocks noChangeAspect="1"/>
          </p:cNvGrpSpPr>
          <p:nvPr/>
        </p:nvGrpSpPr>
        <p:grpSpPr>
          <a:xfrm>
            <a:off x="8106522" y="1515482"/>
            <a:ext cx="1187725" cy="1188720"/>
            <a:chOff x="3240510" y="1370929"/>
            <a:chExt cx="742328" cy="742950"/>
          </a:xfrm>
          <a:effectLst>
            <a:outerShdw blurRad="50800" dist="38100" algn="l" rotWithShape="0">
              <a:prstClr val="black">
                <a:alpha val="40000"/>
              </a:prstClr>
            </a:outerShdw>
          </a:effectLst>
        </p:grpSpPr>
        <p:sp>
          <p:nvSpPr>
            <p:cNvPr id="15" name="Oval 14">
              <a:extLst>
                <a:ext uri="{FF2B5EF4-FFF2-40B4-BE49-F238E27FC236}">
                  <a16:creationId xmlns:a16="http://schemas.microsoft.com/office/drawing/2014/main" id="{FE14DA53-9A02-4620-B501-38966B2B057E}"/>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6" name="Oval 15">
              <a:extLst>
                <a:ext uri="{FF2B5EF4-FFF2-40B4-BE49-F238E27FC236}">
                  <a16:creationId xmlns:a16="http://schemas.microsoft.com/office/drawing/2014/main" id="{4A0E5348-AC68-4F13-9777-EBB43BDFDE5B}"/>
                </a:ext>
              </a:extLst>
            </p:cNvPr>
            <p:cNvSpPr>
              <a:spLocks noChangeAspect="1"/>
            </p:cNvSpPr>
            <p:nvPr/>
          </p:nvSpPr>
          <p:spPr>
            <a:xfrm>
              <a:off x="3297612" y="1428079"/>
              <a:ext cx="628123" cy="628650"/>
            </a:xfrm>
            <a:prstGeom prst="ellipse">
              <a:avLst/>
            </a:prstGeom>
            <a:solidFill>
              <a:srgbClr val="44546B"/>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17" name="Group 134">
            <a:extLst>
              <a:ext uri="{FF2B5EF4-FFF2-40B4-BE49-F238E27FC236}">
                <a16:creationId xmlns:a16="http://schemas.microsoft.com/office/drawing/2014/main" id="{222223A3-12CE-4DE6-A3DE-82FA9F96F4F6}"/>
              </a:ext>
            </a:extLst>
          </p:cNvPr>
          <p:cNvGrpSpPr>
            <a:grpSpLocks noChangeAspect="1"/>
          </p:cNvGrpSpPr>
          <p:nvPr/>
        </p:nvGrpSpPr>
        <p:grpSpPr>
          <a:xfrm>
            <a:off x="8106520" y="4054492"/>
            <a:ext cx="1187725" cy="1188720"/>
            <a:chOff x="3240510" y="1370929"/>
            <a:chExt cx="742328" cy="742950"/>
          </a:xfrm>
          <a:effectLst>
            <a:outerShdw blurRad="50800" dist="38100" algn="l" rotWithShape="0">
              <a:prstClr val="black">
                <a:alpha val="40000"/>
              </a:prstClr>
            </a:outerShdw>
          </a:effectLst>
        </p:grpSpPr>
        <p:sp>
          <p:nvSpPr>
            <p:cNvPr id="18" name="Oval 17">
              <a:extLst>
                <a:ext uri="{FF2B5EF4-FFF2-40B4-BE49-F238E27FC236}">
                  <a16:creationId xmlns:a16="http://schemas.microsoft.com/office/drawing/2014/main" id="{4DF300C6-4246-442E-B975-E1FA14714DD3}"/>
                </a:ext>
              </a:extLst>
            </p:cNvPr>
            <p:cNvSpPr>
              <a:spLocks noChangeAspect="1"/>
            </p:cNvSpPr>
            <p:nvPr/>
          </p:nvSpPr>
          <p:spPr>
            <a:xfrm>
              <a:off x="3240510" y="1370929"/>
              <a:ext cx="742328" cy="742950"/>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b="1" dirty="0">
                <a:solidFill>
                  <a:schemeClr val="bg1"/>
                </a:solidFill>
                <a:latin typeface="+mj-lt"/>
              </a:endParaRPr>
            </a:p>
          </p:txBody>
        </p:sp>
        <p:sp>
          <p:nvSpPr>
            <p:cNvPr id="19" name="Oval 18">
              <a:extLst>
                <a:ext uri="{FF2B5EF4-FFF2-40B4-BE49-F238E27FC236}">
                  <a16:creationId xmlns:a16="http://schemas.microsoft.com/office/drawing/2014/main" id="{08F9AE78-08A8-4B2A-888A-BDC14CC46F52}"/>
                </a:ext>
              </a:extLst>
            </p:cNvPr>
            <p:cNvSpPr>
              <a:spLocks noChangeAspect="1"/>
            </p:cNvSpPr>
            <p:nvPr/>
          </p:nvSpPr>
          <p:spPr>
            <a:xfrm>
              <a:off x="3297612" y="1428079"/>
              <a:ext cx="628123" cy="628650"/>
            </a:xfrm>
            <a:prstGeom prst="ellipse">
              <a:avLst/>
            </a:prstGeom>
            <a:solidFill>
              <a:srgbClr val="7A7A7A"/>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b="1" dirty="0">
                <a:solidFill>
                  <a:schemeClr val="bg1"/>
                </a:solidFill>
                <a:latin typeface="+mj-lt"/>
              </a:endParaRPr>
            </a:p>
          </p:txBody>
        </p:sp>
      </p:grpSp>
      <p:grpSp>
        <p:nvGrpSpPr>
          <p:cNvPr id="20" name="Group 19">
            <a:extLst>
              <a:ext uri="{FF2B5EF4-FFF2-40B4-BE49-F238E27FC236}">
                <a16:creationId xmlns:a16="http://schemas.microsoft.com/office/drawing/2014/main" id="{4FAC24D0-8CD9-4F83-A06E-C0C9C54F236E}"/>
              </a:ext>
            </a:extLst>
          </p:cNvPr>
          <p:cNvGrpSpPr>
            <a:grpSpLocks noChangeAspect="1"/>
          </p:cNvGrpSpPr>
          <p:nvPr/>
        </p:nvGrpSpPr>
        <p:grpSpPr>
          <a:xfrm>
            <a:off x="8471781" y="4412663"/>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1" name="Freeform 46">
              <a:extLst>
                <a:ext uri="{FF2B5EF4-FFF2-40B4-BE49-F238E27FC236}">
                  <a16:creationId xmlns:a16="http://schemas.microsoft.com/office/drawing/2014/main" id="{051ACA35-EBC9-493A-80F2-66355270E9DE}"/>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47">
              <a:extLst>
                <a:ext uri="{FF2B5EF4-FFF2-40B4-BE49-F238E27FC236}">
                  <a16:creationId xmlns:a16="http://schemas.microsoft.com/office/drawing/2014/main" id="{416AD81F-03CF-427C-8EA1-548C080A2A4A}"/>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Freeform 48">
              <a:extLst>
                <a:ext uri="{FF2B5EF4-FFF2-40B4-BE49-F238E27FC236}">
                  <a16:creationId xmlns:a16="http://schemas.microsoft.com/office/drawing/2014/main" id="{A77219CC-AE5D-4874-8AA4-3120D4D8D5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9">
              <a:extLst>
                <a:ext uri="{FF2B5EF4-FFF2-40B4-BE49-F238E27FC236}">
                  <a16:creationId xmlns:a16="http://schemas.microsoft.com/office/drawing/2014/main" id="{AE3BB55B-4237-4508-8365-6B4BFA25166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50">
              <a:extLst>
                <a:ext uri="{FF2B5EF4-FFF2-40B4-BE49-F238E27FC236}">
                  <a16:creationId xmlns:a16="http://schemas.microsoft.com/office/drawing/2014/main" id="{0B59B78D-5802-4992-92E3-1E5841C71D07}"/>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51">
              <a:extLst>
                <a:ext uri="{FF2B5EF4-FFF2-40B4-BE49-F238E27FC236}">
                  <a16:creationId xmlns:a16="http://schemas.microsoft.com/office/drawing/2014/main" id="{5D64CE7B-808C-41BD-86C7-BAA863F55CD9}"/>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52">
              <a:extLst>
                <a:ext uri="{FF2B5EF4-FFF2-40B4-BE49-F238E27FC236}">
                  <a16:creationId xmlns:a16="http://schemas.microsoft.com/office/drawing/2014/main" id="{C2BA8813-CD3D-47AF-947D-99BE389AD774}"/>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53">
              <a:extLst>
                <a:ext uri="{FF2B5EF4-FFF2-40B4-BE49-F238E27FC236}">
                  <a16:creationId xmlns:a16="http://schemas.microsoft.com/office/drawing/2014/main" id="{247901D9-D064-43FC-88EF-0E075A52752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a:extLst>
              <a:ext uri="{FF2B5EF4-FFF2-40B4-BE49-F238E27FC236}">
                <a16:creationId xmlns:a16="http://schemas.microsoft.com/office/drawing/2014/main" id="{87C6FAA3-00A9-45FF-9666-B470C53B99BF}"/>
              </a:ext>
            </a:extLst>
          </p:cNvPr>
          <p:cNvGrpSpPr>
            <a:grpSpLocks noChangeAspect="1"/>
          </p:cNvGrpSpPr>
          <p:nvPr/>
        </p:nvGrpSpPr>
        <p:grpSpPr>
          <a:xfrm>
            <a:off x="8459449" y="1870631"/>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0" name="Freeform 64">
              <a:extLst>
                <a:ext uri="{FF2B5EF4-FFF2-40B4-BE49-F238E27FC236}">
                  <a16:creationId xmlns:a16="http://schemas.microsoft.com/office/drawing/2014/main" id="{08700085-0A0D-45F5-A1F0-AB752CD220EE}"/>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Oval 65">
              <a:extLst>
                <a:ext uri="{FF2B5EF4-FFF2-40B4-BE49-F238E27FC236}">
                  <a16:creationId xmlns:a16="http://schemas.microsoft.com/office/drawing/2014/main" id="{394E607D-B9AE-4D59-81AD-356D74B0055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66">
              <a:extLst>
                <a:ext uri="{FF2B5EF4-FFF2-40B4-BE49-F238E27FC236}">
                  <a16:creationId xmlns:a16="http://schemas.microsoft.com/office/drawing/2014/main" id="{1F27FDC3-51DA-4036-9C2E-C9F253C09381}"/>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67">
              <a:extLst>
                <a:ext uri="{FF2B5EF4-FFF2-40B4-BE49-F238E27FC236}">
                  <a16:creationId xmlns:a16="http://schemas.microsoft.com/office/drawing/2014/main" id="{65F1B43A-2D7E-49DC-A1E7-3DDCF597224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68">
              <a:extLst>
                <a:ext uri="{FF2B5EF4-FFF2-40B4-BE49-F238E27FC236}">
                  <a16:creationId xmlns:a16="http://schemas.microsoft.com/office/drawing/2014/main" id="{B0A2951E-2256-4D01-BEFF-332E53047C6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9">
              <a:extLst>
                <a:ext uri="{FF2B5EF4-FFF2-40B4-BE49-F238E27FC236}">
                  <a16:creationId xmlns:a16="http://schemas.microsoft.com/office/drawing/2014/main" id="{90DD0CB6-0CEC-4AC1-8A22-02A0744E09E6}"/>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0">
              <a:extLst>
                <a:ext uri="{FF2B5EF4-FFF2-40B4-BE49-F238E27FC236}">
                  <a16:creationId xmlns:a16="http://schemas.microsoft.com/office/drawing/2014/main" id="{DB3A55AE-D476-449D-9932-AA8FCF9C6F18}"/>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71">
              <a:extLst>
                <a:ext uri="{FF2B5EF4-FFF2-40B4-BE49-F238E27FC236}">
                  <a16:creationId xmlns:a16="http://schemas.microsoft.com/office/drawing/2014/main" id="{56D4B288-1090-46BD-A70A-B11A8A53329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72">
              <a:extLst>
                <a:ext uri="{FF2B5EF4-FFF2-40B4-BE49-F238E27FC236}">
                  <a16:creationId xmlns:a16="http://schemas.microsoft.com/office/drawing/2014/main" id="{447BFF18-DAE5-4245-9113-79BF500E3CB0}"/>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3">
              <a:extLst>
                <a:ext uri="{FF2B5EF4-FFF2-40B4-BE49-F238E27FC236}">
                  <a16:creationId xmlns:a16="http://schemas.microsoft.com/office/drawing/2014/main" id="{19660554-95DF-40FA-9F65-26DE16CFB06A}"/>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74">
              <a:extLst>
                <a:ext uri="{FF2B5EF4-FFF2-40B4-BE49-F238E27FC236}">
                  <a16:creationId xmlns:a16="http://schemas.microsoft.com/office/drawing/2014/main" id="{6F36139D-D055-4DC6-A42D-9DB6C76B3D83}"/>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Oval 75">
              <a:extLst>
                <a:ext uri="{FF2B5EF4-FFF2-40B4-BE49-F238E27FC236}">
                  <a16:creationId xmlns:a16="http://schemas.microsoft.com/office/drawing/2014/main" id="{0A659965-EB48-4F92-ADF3-4D1D7B9D2D53}"/>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6">
              <a:extLst>
                <a:ext uri="{FF2B5EF4-FFF2-40B4-BE49-F238E27FC236}">
                  <a16:creationId xmlns:a16="http://schemas.microsoft.com/office/drawing/2014/main" id="{3C2C1A15-1DAC-41B1-A57E-FABB29ED1CAE}"/>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77">
              <a:extLst>
                <a:ext uri="{FF2B5EF4-FFF2-40B4-BE49-F238E27FC236}">
                  <a16:creationId xmlns:a16="http://schemas.microsoft.com/office/drawing/2014/main" id="{F3DDD855-B1D5-46AE-A5C3-9E554A155AAD}"/>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Oval 78">
              <a:extLst>
                <a:ext uri="{FF2B5EF4-FFF2-40B4-BE49-F238E27FC236}">
                  <a16:creationId xmlns:a16="http://schemas.microsoft.com/office/drawing/2014/main" id="{516FDE8D-ED94-41EF-8B8A-0F2A0102B579}"/>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9">
              <a:extLst>
                <a:ext uri="{FF2B5EF4-FFF2-40B4-BE49-F238E27FC236}">
                  <a16:creationId xmlns:a16="http://schemas.microsoft.com/office/drawing/2014/main" id="{B81EBB19-02C8-4514-B3BC-6849B5DF4B2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80">
              <a:extLst>
                <a:ext uri="{FF2B5EF4-FFF2-40B4-BE49-F238E27FC236}">
                  <a16:creationId xmlns:a16="http://schemas.microsoft.com/office/drawing/2014/main" id="{E1A4F47B-0BB5-4FBF-A2EC-D1ED2932E76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81">
              <a:extLst>
                <a:ext uri="{FF2B5EF4-FFF2-40B4-BE49-F238E27FC236}">
                  <a16:creationId xmlns:a16="http://schemas.microsoft.com/office/drawing/2014/main" id="{C55410BB-ABCA-4808-8F39-CDE10A0D408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82">
              <a:extLst>
                <a:ext uri="{FF2B5EF4-FFF2-40B4-BE49-F238E27FC236}">
                  <a16:creationId xmlns:a16="http://schemas.microsoft.com/office/drawing/2014/main" id="{7A05999F-D1B2-4D41-A364-60C30548A37F}"/>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83">
              <a:extLst>
                <a:ext uri="{FF2B5EF4-FFF2-40B4-BE49-F238E27FC236}">
                  <a16:creationId xmlns:a16="http://schemas.microsoft.com/office/drawing/2014/main" id="{6BB2ADF4-F509-4418-933F-873057673B42}"/>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a:extLst>
              <a:ext uri="{FF2B5EF4-FFF2-40B4-BE49-F238E27FC236}">
                <a16:creationId xmlns:a16="http://schemas.microsoft.com/office/drawing/2014/main" id="{35BE809F-3BA2-47E8-A845-72F93B55A00F}"/>
              </a:ext>
            </a:extLst>
          </p:cNvPr>
          <p:cNvGrpSpPr>
            <a:grpSpLocks noChangeAspect="1"/>
          </p:cNvGrpSpPr>
          <p:nvPr/>
        </p:nvGrpSpPr>
        <p:grpSpPr>
          <a:xfrm>
            <a:off x="1715198" y="3003126"/>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51" name="Freeform 11">
              <a:extLst>
                <a:ext uri="{FF2B5EF4-FFF2-40B4-BE49-F238E27FC236}">
                  <a16:creationId xmlns:a16="http://schemas.microsoft.com/office/drawing/2014/main" id="{ADD806CA-4C14-4AD7-A153-D9B24762A67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2">
              <a:extLst>
                <a:ext uri="{FF2B5EF4-FFF2-40B4-BE49-F238E27FC236}">
                  <a16:creationId xmlns:a16="http://schemas.microsoft.com/office/drawing/2014/main" id="{964E0EAF-2163-4A5A-96B7-FEEC5B7D16FB}"/>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3">
              <a:extLst>
                <a:ext uri="{FF2B5EF4-FFF2-40B4-BE49-F238E27FC236}">
                  <a16:creationId xmlns:a16="http://schemas.microsoft.com/office/drawing/2014/main" id="{32B12FB6-B28C-4168-BF5A-306219C4C09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14">
              <a:extLst>
                <a:ext uri="{FF2B5EF4-FFF2-40B4-BE49-F238E27FC236}">
                  <a16:creationId xmlns:a16="http://schemas.microsoft.com/office/drawing/2014/main" id="{B7971208-29B7-42D6-826F-BE0826EA773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15">
              <a:extLst>
                <a:ext uri="{FF2B5EF4-FFF2-40B4-BE49-F238E27FC236}">
                  <a16:creationId xmlns:a16="http://schemas.microsoft.com/office/drawing/2014/main" id="{F33C5E7A-FECD-4149-BF5E-4A2A2772A78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16">
              <a:extLst>
                <a:ext uri="{FF2B5EF4-FFF2-40B4-BE49-F238E27FC236}">
                  <a16:creationId xmlns:a16="http://schemas.microsoft.com/office/drawing/2014/main" id="{2E4E5F15-D5E8-4782-8B5F-2550E4C54281}"/>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7">
              <a:extLst>
                <a:ext uri="{FF2B5EF4-FFF2-40B4-BE49-F238E27FC236}">
                  <a16:creationId xmlns:a16="http://schemas.microsoft.com/office/drawing/2014/main" id="{4F73EF49-77D0-44A9-BFE5-86E4A2F2017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8">
              <a:extLst>
                <a:ext uri="{FF2B5EF4-FFF2-40B4-BE49-F238E27FC236}">
                  <a16:creationId xmlns:a16="http://schemas.microsoft.com/office/drawing/2014/main" id="{17E26543-007A-41B4-904F-0DB94F41891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
              <a:extLst>
                <a:ext uri="{FF2B5EF4-FFF2-40B4-BE49-F238E27FC236}">
                  <a16:creationId xmlns:a16="http://schemas.microsoft.com/office/drawing/2014/main" id="{7FC66A0C-957E-4B46-B0BA-8EF8AC409903}"/>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20">
              <a:extLst>
                <a:ext uri="{FF2B5EF4-FFF2-40B4-BE49-F238E27FC236}">
                  <a16:creationId xmlns:a16="http://schemas.microsoft.com/office/drawing/2014/main" id="{DA8C5FB6-C763-4B5E-902F-E8A5CF5BE260}"/>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1">
              <a:extLst>
                <a:ext uri="{FF2B5EF4-FFF2-40B4-BE49-F238E27FC236}">
                  <a16:creationId xmlns:a16="http://schemas.microsoft.com/office/drawing/2014/main" id="{4CF28EBE-39FC-401D-944F-EFB3F772E1E5}"/>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22">
              <a:extLst>
                <a:ext uri="{FF2B5EF4-FFF2-40B4-BE49-F238E27FC236}">
                  <a16:creationId xmlns:a16="http://schemas.microsoft.com/office/drawing/2014/main" id="{6C0B5F98-EE55-45E9-A419-309A60F3DE5E}"/>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23">
              <a:extLst>
                <a:ext uri="{FF2B5EF4-FFF2-40B4-BE49-F238E27FC236}">
                  <a16:creationId xmlns:a16="http://schemas.microsoft.com/office/drawing/2014/main" id="{E0E612C8-001C-48E7-9DE9-53D71927FC9C}"/>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D57CAEFE-EED4-4DA4-BB70-33A9B781C4F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25">
              <a:extLst>
                <a:ext uri="{FF2B5EF4-FFF2-40B4-BE49-F238E27FC236}">
                  <a16:creationId xmlns:a16="http://schemas.microsoft.com/office/drawing/2014/main" id="{99C91AA8-B762-4655-9261-71F673A1DF2E}"/>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6">
              <a:extLst>
                <a:ext uri="{FF2B5EF4-FFF2-40B4-BE49-F238E27FC236}">
                  <a16:creationId xmlns:a16="http://schemas.microsoft.com/office/drawing/2014/main" id="{16D3C24E-2DD3-4DCA-97A2-4CED541886D5}"/>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7">
              <a:extLst>
                <a:ext uri="{FF2B5EF4-FFF2-40B4-BE49-F238E27FC236}">
                  <a16:creationId xmlns:a16="http://schemas.microsoft.com/office/drawing/2014/main" id="{8BE44D6C-482D-4341-BAB7-1A0290E2F4D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28">
              <a:extLst>
                <a:ext uri="{FF2B5EF4-FFF2-40B4-BE49-F238E27FC236}">
                  <a16:creationId xmlns:a16="http://schemas.microsoft.com/office/drawing/2014/main" id="{18782ED7-B5AC-405E-B4A3-ACA0805D3327}"/>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29">
              <a:extLst>
                <a:ext uri="{FF2B5EF4-FFF2-40B4-BE49-F238E27FC236}">
                  <a16:creationId xmlns:a16="http://schemas.microsoft.com/office/drawing/2014/main" id="{FC4A8C69-6C34-4F47-A2F7-C2ADB7584F7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30">
              <a:extLst>
                <a:ext uri="{FF2B5EF4-FFF2-40B4-BE49-F238E27FC236}">
                  <a16:creationId xmlns:a16="http://schemas.microsoft.com/office/drawing/2014/main" id="{7FAC0F9F-A985-4E92-B416-99FC43149B24}"/>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31">
              <a:extLst>
                <a:ext uri="{FF2B5EF4-FFF2-40B4-BE49-F238E27FC236}">
                  <a16:creationId xmlns:a16="http://schemas.microsoft.com/office/drawing/2014/main" id="{9011C510-1F76-4481-95B2-C3BA47905BC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32">
              <a:extLst>
                <a:ext uri="{FF2B5EF4-FFF2-40B4-BE49-F238E27FC236}">
                  <a16:creationId xmlns:a16="http://schemas.microsoft.com/office/drawing/2014/main" id="{250CA2EB-F91F-4324-9ECD-247F22F0448A}"/>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33">
              <a:extLst>
                <a:ext uri="{FF2B5EF4-FFF2-40B4-BE49-F238E27FC236}">
                  <a16:creationId xmlns:a16="http://schemas.microsoft.com/office/drawing/2014/main" id="{93E9840F-5BED-4F73-8F4D-1EBC0E09FCFC}"/>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34">
              <a:extLst>
                <a:ext uri="{FF2B5EF4-FFF2-40B4-BE49-F238E27FC236}">
                  <a16:creationId xmlns:a16="http://schemas.microsoft.com/office/drawing/2014/main" id="{22E8D570-9CFB-47E8-9269-4E399F40F57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35">
              <a:extLst>
                <a:ext uri="{FF2B5EF4-FFF2-40B4-BE49-F238E27FC236}">
                  <a16:creationId xmlns:a16="http://schemas.microsoft.com/office/drawing/2014/main" id="{ED1BF1B3-F913-4CAA-ADB4-8F472F190EA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36">
              <a:extLst>
                <a:ext uri="{FF2B5EF4-FFF2-40B4-BE49-F238E27FC236}">
                  <a16:creationId xmlns:a16="http://schemas.microsoft.com/office/drawing/2014/main" id="{884BBE29-AD76-4F0C-929F-7C6AE345E715}"/>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37">
              <a:extLst>
                <a:ext uri="{FF2B5EF4-FFF2-40B4-BE49-F238E27FC236}">
                  <a16:creationId xmlns:a16="http://schemas.microsoft.com/office/drawing/2014/main" id="{E92AE4BA-4E2D-4099-A841-2F7D4C7B6C59}"/>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38">
              <a:extLst>
                <a:ext uri="{FF2B5EF4-FFF2-40B4-BE49-F238E27FC236}">
                  <a16:creationId xmlns:a16="http://schemas.microsoft.com/office/drawing/2014/main" id="{74AF9408-586C-43CB-8A1F-917A5E399650}"/>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39">
              <a:extLst>
                <a:ext uri="{FF2B5EF4-FFF2-40B4-BE49-F238E27FC236}">
                  <a16:creationId xmlns:a16="http://schemas.microsoft.com/office/drawing/2014/main" id="{9292F0EE-268A-47B7-A175-69205EB2285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40">
              <a:extLst>
                <a:ext uri="{FF2B5EF4-FFF2-40B4-BE49-F238E27FC236}">
                  <a16:creationId xmlns:a16="http://schemas.microsoft.com/office/drawing/2014/main" id="{114C33C2-0222-4083-86E6-AE5C94A9268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41">
              <a:extLst>
                <a:ext uri="{FF2B5EF4-FFF2-40B4-BE49-F238E27FC236}">
                  <a16:creationId xmlns:a16="http://schemas.microsoft.com/office/drawing/2014/main" id="{E1547834-3205-4B68-B801-54FE08A9371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42">
              <a:extLst>
                <a:ext uri="{FF2B5EF4-FFF2-40B4-BE49-F238E27FC236}">
                  <a16:creationId xmlns:a16="http://schemas.microsoft.com/office/drawing/2014/main" id="{1BDAC276-9CF4-418A-B1BD-A350F72BFB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43">
              <a:extLst>
                <a:ext uri="{FF2B5EF4-FFF2-40B4-BE49-F238E27FC236}">
                  <a16:creationId xmlns:a16="http://schemas.microsoft.com/office/drawing/2014/main" id="{A088CA60-7D9F-49BC-BDAA-5F3061FD72B5}"/>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44">
              <a:extLst>
                <a:ext uri="{FF2B5EF4-FFF2-40B4-BE49-F238E27FC236}">
                  <a16:creationId xmlns:a16="http://schemas.microsoft.com/office/drawing/2014/main" id="{15549E18-758F-4EA4-A84C-CBCCCBC48B13}"/>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45">
              <a:extLst>
                <a:ext uri="{FF2B5EF4-FFF2-40B4-BE49-F238E27FC236}">
                  <a16:creationId xmlns:a16="http://schemas.microsoft.com/office/drawing/2014/main" id="{C58B877E-36E8-44A7-9FBB-FE94A6CE7FEC}"/>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9">
            <a:extLst>
              <a:ext uri="{FF2B5EF4-FFF2-40B4-BE49-F238E27FC236}">
                <a16:creationId xmlns:a16="http://schemas.microsoft.com/office/drawing/2014/main" id="{D5FFB696-6065-4573-94B8-F7FEB114F0E5}"/>
              </a:ext>
            </a:extLst>
          </p:cNvPr>
          <p:cNvSpPr>
            <a:spLocks noChangeAspect="1" noEditPoints="1"/>
          </p:cNvSpPr>
          <p:nvPr/>
        </p:nvSpPr>
        <p:spPr bwMode="auto">
          <a:xfrm>
            <a:off x="5070688" y="3108985"/>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pic>
        <p:nvPicPr>
          <p:cNvPr id="89" name="Picture 88">
            <a:extLst>
              <a:ext uri="{FF2B5EF4-FFF2-40B4-BE49-F238E27FC236}">
                <a16:creationId xmlns:a16="http://schemas.microsoft.com/office/drawing/2014/main" id="{8C79A176-C21A-487F-9F8A-89DEC14C867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942225">
            <a:off x="6229750" y="3872305"/>
            <a:ext cx="1554480" cy="453790"/>
          </a:xfrm>
          <a:prstGeom prst="rect">
            <a:avLst/>
          </a:prstGeom>
        </p:spPr>
      </p:pic>
      <p:pic>
        <p:nvPicPr>
          <p:cNvPr id="90" name="Picture 89">
            <a:extLst>
              <a:ext uri="{FF2B5EF4-FFF2-40B4-BE49-F238E27FC236}">
                <a16:creationId xmlns:a16="http://schemas.microsoft.com/office/drawing/2014/main" id="{8FB69D9C-3AB4-4BB6-BE7F-A71BFA05A6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9052470" flipH="1">
            <a:off x="6280155" y="2242944"/>
            <a:ext cx="1554480" cy="453790"/>
          </a:xfrm>
          <a:prstGeom prst="rect">
            <a:avLst/>
          </a:prstGeom>
        </p:spPr>
      </p:pic>
      <p:pic>
        <p:nvPicPr>
          <p:cNvPr id="91" name="Picture 90">
            <a:extLst>
              <a:ext uri="{FF2B5EF4-FFF2-40B4-BE49-F238E27FC236}">
                <a16:creationId xmlns:a16="http://schemas.microsoft.com/office/drawing/2014/main" id="{67B29EFD-D68A-4069-ABA7-E7BE206F1FE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025936" flipH="1">
            <a:off x="2902449" y="3011284"/>
            <a:ext cx="1554480" cy="453790"/>
          </a:xfrm>
          <a:prstGeom prst="rect">
            <a:avLst/>
          </a:prstGeom>
        </p:spPr>
      </p:pic>
      <p:sp>
        <p:nvSpPr>
          <p:cNvPr id="92" name="TextBox 91">
            <a:extLst>
              <a:ext uri="{FF2B5EF4-FFF2-40B4-BE49-F238E27FC236}">
                <a16:creationId xmlns:a16="http://schemas.microsoft.com/office/drawing/2014/main" id="{3D09047F-448D-4CBD-8E6D-160D3E3B1C78}"/>
              </a:ext>
            </a:extLst>
          </p:cNvPr>
          <p:cNvSpPr txBox="1"/>
          <p:nvPr/>
        </p:nvSpPr>
        <p:spPr>
          <a:xfrm>
            <a:off x="793534" y="4525359"/>
            <a:ext cx="2659672"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3" name="TextBox 92">
            <a:extLst>
              <a:ext uri="{FF2B5EF4-FFF2-40B4-BE49-F238E27FC236}">
                <a16:creationId xmlns:a16="http://schemas.microsoft.com/office/drawing/2014/main" id="{AC397D07-7FE3-4FFB-B07B-0AD5689CFCCF}"/>
              </a:ext>
            </a:extLst>
          </p:cNvPr>
          <p:cNvSpPr txBox="1"/>
          <p:nvPr/>
        </p:nvSpPr>
        <p:spPr>
          <a:xfrm>
            <a:off x="4396580" y="4523939"/>
            <a:ext cx="2659672" cy="1431161"/>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4" name="TextBox 93">
            <a:extLst>
              <a:ext uri="{FF2B5EF4-FFF2-40B4-BE49-F238E27FC236}">
                <a16:creationId xmlns:a16="http://schemas.microsoft.com/office/drawing/2014/main" id="{7B2D794C-BFD8-40F6-8C12-FD87C553BA23}"/>
              </a:ext>
            </a:extLst>
          </p:cNvPr>
          <p:cNvSpPr txBox="1"/>
          <p:nvPr/>
        </p:nvSpPr>
        <p:spPr>
          <a:xfrm>
            <a:off x="9477351" y="1363484"/>
            <a:ext cx="2659672" cy="1431161"/>
          </a:xfrm>
          <a:prstGeom prst="rect">
            <a:avLst/>
          </a:prstGeom>
          <a:noFill/>
        </p:spPr>
        <p:txBody>
          <a:bodyPr wrap="square" rtlCol="0">
            <a:spAutoFit/>
          </a:bodyPr>
          <a:lstStyle/>
          <a:p>
            <a:r>
              <a:rPr lang="en-US" b="1" dirty="0">
                <a:solidFill>
                  <a:srgbClr val="44546B"/>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5" name="TextBox 94">
            <a:extLst>
              <a:ext uri="{FF2B5EF4-FFF2-40B4-BE49-F238E27FC236}">
                <a16:creationId xmlns:a16="http://schemas.microsoft.com/office/drawing/2014/main" id="{81DF5AD4-B5A0-499E-9D6A-93E1C1C83E79}"/>
              </a:ext>
            </a:extLst>
          </p:cNvPr>
          <p:cNvSpPr txBox="1"/>
          <p:nvPr/>
        </p:nvSpPr>
        <p:spPr>
          <a:xfrm>
            <a:off x="9477351" y="3902494"/>
            <a:ext cx="2659672" cy="1431161"/>
          </a:xfrm>
          <a:prstGeom prst="rect">
            <a:avLst/>
          </a:prstGeom>
          <a:noFill/>
        </p:spPr>
        <p:txBody>
          <a:bodyPr wrap="square" rtlCol="0">
            <a:spAutoFit/>
          </a:bodyPr>
          <a:lstStyle/>
          <a:p>
            <a:r>
              <a:rPr lang="en-US" b="1" dirty="0">
                <a:solidFill>
                  <a:srgbClr val="7A7A7A"/>
                </a:solidFill>
                <a:latin typeface="Candara" panose="020E0502030303020204" pitchFamily="34" charset="0"/>
              </a:rPr>
              <a:t>Lorem Ipsum</a:t>
            </a:r>
          </a:p>
          <a:p>
            <a:endParaRPr lang="en-US" sz="300" b="1" dirty="0">
              <a:solidFill>
                <a:srgbClr val="ED7D31"/>
              </a:solidFill>
              <a:latin typeface="Calibri" panose="020F050202020403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96" name="TextBox 95">
            <a:extLst>
              <a:ext uri="{FF2B5EF4-FFF2-40B4-BE49-F238E27FC236}">
                <a16:creationId xmlns:a16="http://schemas.microsoft.com/office/drawing/2014/main" id="{6A2A259F-CD91-4769-8B43-88D07F5CEAA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3670123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6"/>
                                        </p:tgtEl>
                                        <p:attrNameLst>
                                          <p:attrName>style.visibility</p:attrName>
                                        </p:attrNameLst>
                                      </p:cBhvr>
                                      <p:to>
                                        <p:strVal val="visible"/>
                                      </p:to>
                                    </p:set>
                                    <p:animEffect transition="in" filter="wipe(left)">
                                      <p:cBhvr>
                                        <p:cTn id="7" dur="500"/>
                                        <p:tgtEl>
                                          <p:spTgt spid="96"/>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500" fill="hold"/>
                                        <p:tgtEl>
                                          <p:spTgt spid="8"/>
                                        </p:tgtEl>
                                        <p:attrNameLst>
                                          <p:attrName>ppt_w</p:attrName>
                                        </p:attrNameLst>
                                      </p:cBhvr>
                                      <p:tavLst>
                                        <p:tav tm="0">
                                          <p:val>
                                            <p:fltVal val="0"/>
                                          </p:val>
                                        </p:tav>
                                        <p:tav tm="100000">
                                          <p:val>
                                            <p:strVal val="#ppt_w"/>
                                          </p:val>
                                        </p:tav>
                                      </p:tavLst>
                                    </p:anim>
                                    <p:anim calcmode="lin" valueType="num">
                                      <p:cBhvr>
                                        <p:cTn id="12" dur="500" fill="hold"/>
                                        <p:tgtEl>
                                          <p:spTgt spid="8"/>
                                        </p:tgtEl>
                                        <p:attrNameLst>
                                          <p:attrName>ppt_h</p:attrName>
                                        </p:attrNameLst>
                                      </p:cBhvr>
                                      <p:tavLst>
                                        <p:tav tm="0">
                                          <p:val>
                                            <p:fltVal val="0"/>
                                          </p:val>
                                        </p:tav>
                                        <p:tav tm="100000">
                                          <p:val>
                                            <p:strVal val="#ppt_h"/>
                                          </p:val>
                                        </p:tav>
                                      </p:tavLst>
                                    </p:anim>
                                    <p:animEffect transition="in" filter="fade">
                                      <p:cBhvr>
                                        <p:cTn id="13" dur="500"/>
                                        <p:tgtEl>
                                          <p:spTgt spid="8"/>
                                        </p:tgtEl>
                                      </p:cBhvr>
                                    </p:animEffect>
                                  </p:childTnLst>
                                </p:cTn>
                              </p:par>
                              <p:par>
                                <p:cTn id="14" presetID="53" presetClass="entr" presetSubtype="16" fill="hold" nodeType="withEffect">
                                  <p:stCondLst>
                                    <p:cond delay="0"/>
                                  </p:stCondLst>
                                  <p:childTnLst>
                                    <p:set>
                                      <p:cBhvr>
                                        <p:cTn id="15" dur="1" fill="hold">
                                          <p:stCondLst>
                                            <p:cond delay="0"/>
                                          </p:stCondLst>
                                        </p:cTn>
                                        <p:tgtEl>
                                          <p:spTgt spid="50"/>
                                        </p:tgtEl>
                                        <p:attrNameLst>
                                          <p:attrName>style.visibility</p:attrName>
                                        </p:attrNameLst>
                                      </p:cBhvr>
                                      <p:to>
                                        <p:strVal val="visible"/>
                                      </p:to>
                                    </p:set>
                                    <p:anim calcmode="lin" valueType="num">
                                      <p:cBhvr>
                                        <p:cTn id="16" dur="500" fill="hold"/>
                                        <p:tgtEl>
                                          <p:spTgt spid="50"/>
                                        </p:tgtEl>
                                        <p:attrNameLst>
                                          <p:attrName>ppt_w</p:attrName>
                                        </p:attrNameLst>
                                      </p:cBhvr>
                                      <p:tavLst>
                                        <p:tav tm="0">
                                          <p:val>
                                            <p:fltVal val="0"/>
                                          </p:val>
                                        </p:tav>
                                        <p:tav tm="100000">
                                          <p:val>
                                            <p:strVal val="#ppt_w"/>
                                          </p:val>
                                        </p:tav>
                                      </p:tavLst>
                                    </p:anim>
                                    <p:anim calcmode="lin" valueType="num">
                                      <p:cBhvr>
                                        <p:cTn id="17" dur="500" fill="hold"/>
                                        <p:tgtEl>
                                          <p:spTgt spid="50"/>
                                        </p:tgtEl>
                                        <p:attrNameLst>
                                          <p:attrName>ppt_h</p:attrName>
                                        </p:attrNameLst>
                                      </p:cBhvr>
                                      <p:tavLst>
                                        <p:tav tm="0">
                                          <p:val>
                                            <p:fltVal val="0"/>
                                          </p:val>
                                        </p:tav>
                                        <p:tav tm="100000">
                                          <p:val>
                                            <p:strVal val="#ppt_h"/>
                                          </p:val>
                                        </p:tav>
                                      </p:tavLst>
                                    </p:anim>
                                    <p:animEffect transition="in" filter="fade">
                                      <p:cBhvr>
                                        <p:cTn id="18" dur="500"/>
                                        <p:tgtEl>
                                          <p:spTgt spid="50"/>
                                        </p:tgtEl>
                                      </p:cBhvr>
                                    </p:animEffect>
                                  </p:childTnLst>
                                </p:cTn>
                              </p:par>
                            </p:childTnLst>
                          </p:cTn>
                        </p:par>
                        <p:par>
                          <p:cTn id="19" fill="hold">
                            <p:stCondLst>
                              <p:cond delay="1000"/>
                            </p:stCondLst>
                            <p:childTnLst>
                              <p:par>
                                <p:cTn id="20" presetID="42" presetClass="entr" presetSubtype="0" fill="hold" grpId="0" nodeType="afterEffect">
                                  <p:stCondLst>
                                    <p:cond delay="0"/>
                                  </p:stCondLst>
                                  <p:childTnLst>
                                    <p:set>
                                      <p:cBhvr>
                                        <p:cTn id="21" dur="1" fill="hold">
                                          <p:stCondLst>
                                            <p:cond delay="0"/>
                                          </p:stCondLst>
                                        </p:cTn>
                                        <p:tgtEl>
                                          <p:spTgt spid="92"/>
                                        </p:tgtEl>
                                        <p:attrNameLst>
                                          <p:attrName>style.visibility</p:attrName>
                                        </p:attrNameLst>
                                      </p:cBhvr>
                                      <p:to>
                                        <p:strVal val="visible"/>
                                      </p:to>
                                    </p:set>
                                    <p:animEffect transition="in" filter="fade">
                                      <p:cBhvr>
                                        <p:cTn id="22" dur="1000"/>
                                        <p:tgtEl>
                                          <p:spTgt spid="92"/>
                                        </p:tgtEl>
                                      </p:cBhvr>
                                    </p:animEffect>
                                    <p:anim calcmode="lin" valueType="num">
                                      <p:cBhvr>
                                        <p:cTn id="23" dur="1000" fill="hold"/>
                                        <p:tgtEl>
                                          <p:spTgt spid="92"/>
                                        </p:tgtEl>
                                        <p:attrNameLst>
                                          <p:attrName>ppt_x</p:attrName>
                                        </p:attrNameLst>
                                      </p:cBhvr>
                                      <p:tavLst>
                                        <p:tav tm="0">
                                          <p:val>
                                            <p:strVal val="#ppt_x"/>
                                          </p:val>
                                        </p:tav>
                                        <p:tav tm="100000">
                                          <p:val>
                                            <p:strVal val="#ppt_x"/>
                                          </p:val>
                                        </p:tav>
                                      </p:tavLst>
                                    </p:anim>
                                    <p:anim calcmode="lin" valueType="num">
                                      <p:cBhvr>
                                        <p:cTn id="24" dur="1000" fill="hold"/>
                                        <p:tgtEl>
                                          <p:spTgt spid="92"/>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91"/>
                                        </p:tgtEl>
                                        <p:attrNameLst>
                                          <p:attrName>style.visibility</p:attrName>
                                        </p:attrNameLst>
                                      </p:cBhvr>
                                      <p:to>
                                        <p:strVal val="visible"/>
                                      </p:to>
                                    </p:set>
                                    <p:animEffect transition="in" filter="wipe(left)">
                                      <p:cBhvr>
                                        <p:cTn id="28" dur="500"/>
                                        <p:tgtEl>
                                          <p:spTgt spid="91"/>
                                        </p:tgtEl>
                                      </p:cBhvr>
                                    </p:animEffect>
                                  </p:childTnLst>
                                </p:cTn>
                              </p:par>
                            </p:childTnLst>
                          </p:cTn>
                        </p:par>
                        <p:par>
                          <p:cTn id="29" fill="hold">
                            <p:stCondLst>
                              <p:cond delay="2500"/>
                            </p:stCondLst>
                            <p:childTnLst>
                              <p:par>
                                <p:cTn id="30" presetID="53" presetClass="entr" presetSubtype="16"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p:cTn id="32" dur="500" fill="hold"/>
                                        <p:tgtEl>
                                          <p:spTgt spid="11"/>
                                        </p:tgtEl>
                                        <p:attrNameLst>
                                          <p:attrName>ppt_w</p:attrName>
                                        </p:attrNameLst>
                                      </p:cBhvr>
                                      <p:tavLst>
                                        <p:tav tm="0">
                                          <p:val>
                                            <p:fltVal val="0"/>
                                          </p:val>
                                        </p:tav>
                                        <p:tav tm="100000">
                                          <p:val>
                                            <p:strVal val="#ppt_w"/>
                                          </p:val>
                                        </p:tav>
                                      </p:tavLst>
                                    </p:anim>
                                    <p:anim calcmode="lin" valueType="num">
                                      <p:cBhvr>
                                        <p:cTn id="33" dur="500" fill="hold"/>
                                        <p:tgtEl>
                                          <p:spTgt spid="11"/>
                                        </p:tgtEl>
                                        <p:attrNameLst>
                                          <p:attrName>ppt_h</p:attrName>
                                        </p:attrNameLst>
                                      </p:cBhvr>
                                      <p:tavLst>
                                        <p:tav tm="0">
                                          <p:val>
                                            <p:fltVal val="0"/>
                                          </p:val>
                                        </p:tav>
                                        <p:tav tm="100000">
                                          <p:val>
                                            <p:strVal val="#ppt_h"/>
                                          </p:val>
                                        </p:tav>
                                      </p:tavLst>
                                    </p:anim>
                                    <p:animEffect transition="in" filter="fade">
                                      <p:cBhvr>
                                        <p:cTn id="34" dur="500"/>
                                        <p:tgtEl>
                                          <p:spTgt spid="1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86"/>
                                        </p:tgtEl>
                                        <p:attrNameLst>
                                          <p:attrName>style.visibility</p:attrName>
                                        </p:attrNameLst>
                                      </p:cBhvr>
                                      <p:to>
                                        <p:strVal val="visible"/>
                                      </p:to>
                                    </p:set>
                                    <p:anim calcmode="lin" valueType="num">
                                      <p:cBhvr>
                                        <p:cTn id="37" dur="500" fill="hold"/>
                                        <p:tgtEl>
                                          <p:spTgt spid="86"/>
                                        </p:tgtEl>
                                        <p:attrNameLst>
                                          <p:attrName>ppt_w</p:attrName>
                                        </p:attrNameLst>
                                      </p:cBhvr>
                                      <p:tavLst>
                                        <p:tav tm="0">
                                          <p:val>
                                            <p:fltVal val="0"/>
                                          </p:val>
                                        </p:tav>
                                        <p:tav tm="100000">
                                          <p:val>
                                            <p:strVal val="#ppt_w"/>
                                          </p:val>
                                        </p:tav>
                                      </p:tavLst>
                                    </p:anim>
                                    <p:anim calcmode="lin" valueType="num">
                                      <p:cBhvr>
                                        <p:cTn id="38" dur="500" fill="hold"/>
                                        <p:tgtEl>
                                          <p:spTgt spid="86"/>
                                        </p:tgtEl>
                                        <p:attrNameLst>
                                          <p:attrName>ppt_h</p:attrName>
                                        </p:attrNameLst>
                                      </p:cBhvr>
                                      <p:tavLst>
                                        <p:tav tm="0">
                                          <p:val>
                                            <p:fltVal val="0"/>
                                          </p:val>
                                        </p:tav>
                                        <p:tav tm="100000">
                                          <p:val>
                                            <p:strVal val="#ppt_h"/>
                                          </p:val>
                                        </p:tav>
                                      </p:tavLst>
                                    </p:anim>
                                    <p:animEffect transition="in" filter="fade">
                                      <p:cBhvr>
                                        <p:cTn id="39" dur="500"/>
                                        <p:tgtEl>
                                          <p:spTgt spid="86"/>
                                        </p:tgtEl>
                                      </p:cBhvr>
                                    </p:animEffect>
                                  </p:childTnLst>
                                </p:cTn>
                              </p:par>
                            </p:childTnLst>
                          </p:cTn>
                        </p:par>
                        <p:par>
                          <p:cTn id="40" fill="hold">
                            <p:stCondLst>
                              <p:cond delay="3000"/>
                            </p:stCondLst>
                            <p:childTnLst>
                              <p:par>
                                <p:cTn id="41" presetID="42" presetClass="entr" presetSubtype="0" fill="hold" grpId="0" nodeType="afterEffect">
                                  <p:stCondLst>
                                    <p:cond delay="0"/>
                                  </p:stCondLst>
                                  <p:childTnLst>
                                    <p:set>
                                      <p:cBhvr>
                                        <p:cTn id="42" dur="1" fill="hold">
                                          <p:stCondLst>
                                            <p:cond delay="0"/>
                                          </p:stCondLst>
                                        </p:cTn>
                                        <p:tgtEl>
                                          <p:spTgt spid="93"/>
                                        </p:tgtEl>
                                        <p:attrNameLst>
                                          <p:attrName>style.visibility</p:attrName>
                                        </p:attrNameLst>
                                      </p:cBhvr>
                                      <p:to>
                                        <p:strVal val="visible"/>
                                      </p:to>
                                    </p:set>
                                    <p:animEffect transition="in" filter="fade">
                                      <p:cBhvr>
                                        <p:cTn id="43" dur="1000"/>
                                        <p:tgtEl>
                                          <p:spTgt spid="93"/>
                                        </p:tgtEl>
                                      </p:cBhvr>
                                    </p:animEffect>
                                    <p:anim calcmode="lin" valueType="num">
                                      <p:cBhvr>
                                        <p:cTn id="44" dur="1000" fill="hold"/>
                                        <p:tgtEl>
                                          <p:spTgt spid="93"/>
                                        </p:tgtEl>
                                        <p:attrNameLst>
                                          <p:attrName>ppt_x</p:attrName>
                                        </p:attrNameLst>
                                      </p:cBhvr>
                                      <p:tavLst>
                                        <p:tav tm="0">
                                          <p:val>
                                            <p:strVal val="#ppt_x"/>
                                          </p:val>
                                        </p:tav>
                                        <p:tav tm="100000">
                                          <p:val>
                                            <p:strVal val="#ppt_x"/>
                                          </p:val>
                                        </p:tav>
                                      </p:tavLst>
                                    </p:anim>
                                    <p:anim calcmode="lin" valueType="num">
                                      <p:cBhvr>
                                        <p:cTn id="45" dur="1000" fill="hold"/>
                                        <p:tgtEl>
                                          <p:spTgt spid="93"/>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2" presetClass="entr" presetSubtype="8" fill="hold" nodeType="afterEffect">
                                  <p:stCondLst>
                                    <p:cond delay="0"/>
                                  </p:stCondLst>
                                  <p:childTnLst>
                                    <p:set>
                                      <p:cBhvr>
                                        <p:cTn id="48" dur="1" fill="hold">
                                          <p:stCondLst>
                                            <p:cond delay="0"/>
                                          </p:stCondLst>
                                        </p:cTn>
                                        <p:tgtEl>
                                          <p:spTgt spid="90"/>
                                        </p:tgtEl>
                                        <p:attrNameLst>
                                          <p:attrName>style.visibility</p:attrName>
                                        </p:attrNameLst>
                                      </p:cBhvr>
                                      <p:to>
                                        <p:strVal val="visible"/>
                                      </p:to>
                                    </p:set>
                                    <p:animEffect transition="in" filter="wipe(left)">
                                      <p:cBhvr>
                                        <p:cTn id="49" dur="500"/>
                                        <p:tgtEl>
                                          <p:spTgt spid="90"/>
                                        </p:tgtEl>
                                      </p:cBhvr>
                                    </p:animEffect>
                                  </p:childTnLst>
                                </p:cTn>
                              </p:par>
                            </p:childTnLst>
                          </p:cTn>
                        </p:par>
                        <p:par>
                          <p:cTn id="50" fill="hold">
                            <p:stCondLst>
                              <p:cond delay="4500"/>
                            </p:stCondLst>
                            <p:childTnLst>
                              <p:par>
                                <p:cTn id="51" presetID="53" presetClass="entr" presetSubtype="16" fill="hold"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500" fill="hold"/>
                                        <p:tgtEl>
                                          <p:spTgt spid="14"/>
                                        </p:tgtEl>
                                        <p:attrNameLst>
                                          <p:attrName>ppt_w</p:attrName>
                                        </p:attrNameLst>
                                      </p:cBhvr>
                                      <p:tavLst>
                                        <p:tav tm="0">
                                          <p:val>
                                            <p:fltVal val="0"/>
                                          </p:val>
                                        </p:tav>
                                        <p:tav tm="100000">
                                          <p:val>
                                            <p:strVal val="#ppt_w"/>
                                          </p:val>
                                        </p:tav>
                                      </p:tavLst>
                                    </p:anim>
                                    <p:anim calcmode="lin" valueType="num">
                                      <p:cBhvr>
                                        <p:cTn id="54" dur="500" fill="hold"/>
                                        <p:tgtEl>
                                          <p:spTgt spid="14"/>
                                        </p:tgtEl>
                                        <p:attrNameLst>
                                          <p:attrName>ppt_h</p:attrName>
                                        </p:attrNameLst>
                                      </p:cBhvr>
                                      <p:tavLst>
                                        <p:tav tm="0">
                                          <p:val>
                                            <p:fltVal val="0"/>
                                          </p:val>
                                        </p:tav>
                                        <p:tav tm="100000">
                                          <p:val>
                                            <p:strVal val="#ppt_h"/>
                                          </p:val>
                                        </p:tav>
                                      </p:tavLst>
                                    </p:anim>
                                    <p:animEffect transition="in" filter="fade">
                                      <p:cBhvr>
                                        <p:cTn id="55" dur="500"/>
                                        <p:tgtEl>
                                          <p:spTgt spid="14"/>
                                        </p:tgtEl>
                                      </p:cBhvr>
                                    </p:animEffect>
                                  </p:childTnLst>
                                </p:cTn>
                              </p:par>
                              <p:par>
                                <p:cTn id="56" presetID="53" presetClass="entr" presetSubtype="16" fill="hold" nodeType="withEffect">
                                  <p:stCondLst>
                                    <p:cond delay="0"/>
                                  </p:stCondLst>
                                  <p:childTnLst>
                                    <p:set>
                                      <p:cBhvr>
                                        <p:cTn id="57" dur="1" fill="hold">
                                          <p:stCondLst>
                                            <p:cond delay="0"/>
                                          </p:stCondLst>
                                        </p:cTn>
                                        <p:tgtEl>
                                          <p:spTgt spid="29"/>
                                        </p:tgtEl>
                                        <p:attrNameLst>
                                          <p:attrName>style.visibility</p:attrName>
                                        </p:attrNameLst>
                                      </p:cBhvr>
                                      <p:to>
                                        <p:strVal val="visible"/>
                                      </p:to>
                                    </p:set>
                                    <p:anim calcmode="lin" valueType="num">
                                      <p:cBhvr>
                                        <p:cTn id="58" dur="500" fill="hold"/>
                                        <p:tgtEl>
                                          <p:spTgt spid="29"/>
                                        </p:tgtEl>
                                        <p:attrNameLst>
                                          <p:attrName>ppt_w</p:attrName>
                                        </p:attrNameLst>
                                      </p:cBhvr>
                                      <p:tavLst>
                                        <p:tav tm="0">
                                          <p:val>
                                            <p:fltVal val="0"/>
                                          </p:val>
                                        </p:tav>
                                        <p:tav tm="100000">
                                          <p:val>
                                            <p:strVal val="#ppt_w"/>
                                          </p:val>
                                        </p:tav>
                                      </p:tavLst>
                                    </p:anim>
                                    <p:anim calcmode="lin" valueType="num">
                                      <p:cBhvr>
                                        <p:cTn id="59" dur="500" fill="hold"/>
                                        <p:tgtEl>
                                          <p:spTgt spid="29"/>
                                        </p:tgtEl>
                                        <p:attrNameLst>
                                          <p:attrName>ppt_h</p:attrName>
                                        </p:attrNameLst>
                                      </p:cBhvr>
                                      <p:tavLst>
                                        <p:tav tm="0">
                                          <p:val>
                                            <p:fltVal val="0"/>
                                          </p:val>
                                        </p:tav>
                                        <p:tav tm="100000">
                                          <p:val>
                                            <p:strVal val="#ppt_h"/>
                                          </p:val>
                                        </p:tav>
                                      </p:tavLst>
                                    </p:anim>
                                    <p:animEffect transition="in" filter="fade">
                                      <p:cBhvr>
                                        <p:cTn id="60" dur="500"/>
                                        <p:tgtEl>
                                          <p:spTgt spid="29"/>
                                        </p:tgtEl>
                                      </p:cBhvr>
                                    </p:animEffect>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94"/>
                                        </p:tgtEl>
                                        <p:attrNameLst>
                                          <p:attrName>style.visibility</p:attrName>
                                        </p:attrNameLst>
                                      </p:cBhvr>
                                      <p:to>
                                        <p:strVal val="visible"/>
                                      </p:to>
                                    </p:set>
                                    <p:animEffect transition="in" filter="fade">
                                      <p:cBhvr>
                                        <p:cTn id="64" dur="1000"/>
                                        <p:tgtEl>
                                          <p:spTgt spid="94"/>
                                        </p:tgtEl>
                                      </p:cBhvr>
                                    </p:animEffect>
                                    <p:anim calcmode="lin" valueType="num">
                                      <p:cBhvr>
                                        <p:cTn id="65" dur="1000" fill="hold"/>
                                        <p:tgtEl>
                                          <p:spTgt spid="94"/>
                                        </p:tgtEl>
                                        <p:attrNameLst>
                                          <p:attrName>ppt_x</p:attrName>
                                        </p:attrNameLst>
                                      </p:cBhvr>
                                      <p:tavLst>
                                        <p:tav tm="0">
                                          <p:val>
                                            <p:strVal val="#ppt_x"/>
                                          </p:val>
                                        </p:tav>
                                        <p:tav tm="100000">
                                          <p:val>
                                            <p:strVal val="#ppt_x"/>
                                          </p:val>
                                        </p:tav>
                                      </p:tavLst>
                                    </p:anim>
                                    <p:anim calcmode="lin" valueType="num">
                                      <p:cBhvr>
                                        <p:cTn id="66" dur="1000" fill="hold"/>
                                        <p:tgtEl>
                                          <p:spTgt spid="94"/>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22" presetClass="entr" presetSubtype="8" fill="hold" nodeType="afterEffect">
                                  <p:stCondLst>
                                    <p:cond delay="0"/>
                                  </p:stCondLst>
                                  <p:childTnLst>
                                    <p:set>
                                      <p:cBhvr>
                                        <p:cTn id="69" dur="1" fill="hold">
                                          <p:stCondLst>
                                            <p:cond delay="0"/>
                                          </p:stCondLst>
                                        </p:cTn>
                                        <p:tgtEl>
                                          <p:spTgt spid="89"/>
                                        </p:tgtEl>
                                        <p:attrNameLst>
                                          <p:attrName>style.visibility</p:attrName>
                                        </p:attrNameLst>
                                      </p:cBhvr>
                                      <p:to>
                                        <p:strVal val="visible"/>
                                      </p:to>
                                    </p:set>
                                    <p:animEffect transition="in" filter="wipe(left)">
                                      <p:cBhvr>
                                        <p:cTn id="70" dur="500"/>
                                        <p:tgtEl>
                                          <p:spTgt spid="89"/>
                                        </p:tgtEl>
                                      </p:cBhvr>
                                    </p:animEffect>
                                  </p:childTnLst>
                                </p:cTn>
                              </p:par>
                            </p:childTnLst>
                          </p:cTn>
                        </p:par>
                        <p:par>
                          <p:cTn id="71" fill="hold">
                            <p:stCondLst>
                              <p:cond delay="6500"/>
                            </p:stCondLst>
                            <p:childTnLst>
                              <p:par>
                                <p:cTn id="72" presetID="53" presetClass="entr" presetSubtype="16" fill="hold" nodeType="after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p:cTn id="74" dur="500" fill="hold"/>
                                        <p:tgtEl>
                                          <p:spTgt spid="17"/>
                                        </p:tgtEl>
                                        <p:attrNameLst>
                                          <p:attrName>ppt_w</p:attrName>
                                        </p:attrNameLst>
                                      </p:cBhvr>
                                      <p:tavLst>
                                        <p:tav tm="0">
                                          <p:val>
                                            <p:fltVal val="0"/>
                                          </p:val>
                                        </p:tav>
                                        <p:tav tm="100000">
                                          <p:val>
                                            <p:strVal val="#ppt_w"/>
                                          </p:val>
                                        </p:tav>
                                      </p:tavLst>
                                    </p:anim>
                                    <p:anim calcmode="lin" valueType="num">
                                      <p:cBhvr>
                                        <p:cTn id="75" dur="500" fill="hold"/>
                                        <p:tgtEl>
                                          <p:spTgt spid="17"/>
                                        </p:tgtEl>
                                        <p:attrNameLst>
                                          <p:attrName>ppt_h</p:attrName>
                                        </p:attrNameLst>
                                      </p:cBhvr>
                                      <p:tavLst>
                                        <p:tav tm="0">
                                          <p:val>
                                            <p:fltVal val="0"/>
                                          </p:val>
                                        </p:tav>
                                        <p:tav tm="100000">
                                          <p:val>
                                            <p:strVal val="#ppt_h"/>
                                          </p:val>
                                        </p:tav>
                                      </p:tavLst>
                                    </p:anim>
                                    <p:animEffect transition="in" filter="fade">
                                      <p:cBhvr>
                                        <p:cTn id="76" dur="500"/>
                                        <p:tgtEl>
                                          <p:spTgt spid="17"/>
                                        </p:tgtEl>
                                      </p:cBhvr>
                                    </p:animEffect>
                                  </p:childTnLst>
                                </p:cTn>
                              </p:par>
                              <p:par>
                                <p:cTn id="77" presetID="53" presetClass="entr" presetSubtype="16" fill="hold" nodeType="withEffect">
                                  <p:stCondLst>
                                    <p:cond delay="0"/>
                                  </p:stCondLst>
                                  <p:childTnLst>
                                    <p:set>
                                      <p:cBhvr>
                                        <p:cTn id="78" dur="1" fill="hold">
                                          <p:stCondLst>
                                            <p:cond delay="0"/>
                                          </p:stCondLst>
                                        </p:cTn>
                                        <p:tgtEl>
                                          <p:spTgt spid="20"/>
                                        </p:tgtEl>
                                        <p:attrNameLst>
                                          <p:attrName>style.visibility</p:attrName>
                                        </p:attrNameLst>
                                      </p:cBhvr>
                                      <p:to>
                                        <p:strVal val="visible"/>
                                      </p:to>
                                    </p:set>
                                    <p:anim calcmode="lin" valueType="num">
                                      <p:cBhvr>
                                        <p:cTn id="79" dur="500" fill="hold"/>
                                        <p:tgtEl>
                                          <p:spTgt spid="20"/>
                                        </p:tgtEl>
                                        <p:attrNameLst>
                                          <p:attrName>ppt_w</p:attrName>
                                        </p:attrNameLst>
                                      </p:cBhvr>
                                      <p:tavLst>
                                        <p:tav tm="0">
                                          <p:val>
                                            <p:fltVal val="0"/>
                                          </p:val>
                                        </p:tav>
                                        <p:tav tm="100000">
                                          <p:val>
                                            <p:strVal val="#ppt_w"/>
                                          </p:val>
                                        </p:tav>
                                      </p:tavLst>
                                    </p:anim>
                                    <p:anim calcmode="lin" valueType="num">
                                      <p:cBhvr>
                                        <p:cTn id="80" dur="500" fill="hold"/>
                                        <p:tgtEl>
                                          <p:spTgt spid="20"/>
                                        </p:tgtEl>
                                        <p:attrNameLst>
                                          <p:attrName>ppt_h</p:attrName>
                                        </p:attrNameLst>
                                      </p:cBhvr>
                                      <p:tavLst>
                                        <p:tav tm="0">
                                          <p:val>
                                            <p:fltVal val="0"/>
                                          </p:val>
                                        </p:tav>
                                        <p:tav tm="100000">
                                          <p:val>
                                            <p:strVal val="#ppt_h"/>
                                          </p:val>
                                        </p:tav>
                                      </p:tavLst>
                                    </p:anim>
                                    <p:animEffect transition="in" filter="fade">
                                      <p:cBhvr>
                                        <p:cTn id="81" dur="500"/>
                                        <p:tgtEl>
                                          <p:spTgt spid="20"/>
                                        </p:tgtEl>
                                      </p:cBhvr>
                                    </p:animEffect>
                                  </p:childTnLst>
                                </p:cTn>
                              </p:par>
                            </p:childTnLst>
                          </p:cTn>
                        </p:par>
                        <p:par>
                          <p:cTn id="82" fill="hold">
                            <p:stCondLst>
                              <p:cond delay="7000"/>
                            </p:stCondLst>
                            <p:childTnLst>
                              <p:par>
                                <p:cTn id="83" presetID="2" presetClass="entr" presetSubtype="4" fill="hold" grpId="0" nodeType="afterEffect">
                                  <p:stCondLst>
                                    <p:cond delay="0"/>
                                  </p:stCondLst>
                                  <p:childTnLst>
                                    <p:set>
                                      <p:cBhvr>
                                        <p:cTn id="84" dur="1" fill="hold">
                                          <p:stCondLst>
                                            <p:cond delay="0"/>
                                          </p:stCondLst>
                                        </p:cTn>
                                        <p:tgtEl>
                                          <p:spTgt spid="95"/>
                                        </p:tgtEl>
                                        <p:attrNameLst>
                                          <p:attrName>style.visibility</p:attrName>
                                        </p:attrNameLst>
                                      </p:cBhvr>
                                      <p:to>
                                        <p:strVal val="visible"/>
                                      </p:to>
                                    </p:set>
                                    <p:anim calcmode="lin" valueType="num">
                                      <p:cBhvr additive="base">
                                        <p:cTn id="85" dur="500" fill="hold"/>
                                        <p:tgtEl>
                                          <p:spTgt spid="95"/>
                                        </p:tgtEl>
                                        <p:attrNameLst>
                                          <p:attrName>ppt_x</p:attrName>
                                        </p:attrNameLst>
                                      </p:cBhvr>
                                      <p:tavLst>
                                        <p:tav tm="0">
                                          <p:val>
                                            <p:strVal val="#ppt_x"/>
                                          </p:val>
                                        </p:tav>
                                        <p:tav tm="100000">
                                          <p:val>
                                            <p:strVal val="#ppt_x"/>
                                          </p:val>
                                        </p:tav>
                                      </p:tavLst>
                                    </p:anim>
                                    <p:anim calcmode="lin" valueType="num">
                                      <p:cBhvr additive="base">
                                        <p:cTn id="86" dur="500" fill="hold"/>
                                        <p:tgtEl>
                                          <p:spTgt spid="9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92" grpId="0"/>
      <p:bldP spid="93" grpId="0"/>
      <p:bldP spid="94" grpId="0"/>
      <p:bldP spid="95" grpId="0"/>
      <p:bldP spid="9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524710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361264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690342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1978037"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361015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178278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524710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690342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504014" y="1744960"/>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444978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608125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252183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775437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193890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382382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541475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712545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8976250" y="3080502"/>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369646" y="2299949"/>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869374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2" fill="hold" grpId="0" nodeType="afterEffect">
                                  <p:stCondLst>
                                    <p:cond delay="0"/>
                                  </p:stCondLst>
                                  <p:childTnLst>
                                    <p:set>
                                      <p:cBhvr>
                                        <p:cTn id="92" dur="1" fill="hold">
                                          <p:stCondLst>
                                            <p:cond delay="0"/>
                                          </p:stCondLst>
                                        </p:cTn>
                                        <p:tgtEl>
                                          <p:spTgt spid="4"/>
                                        </p:tgtEl>
                                        <p:attrNameLst>
                                          <p:attrName>style.visibility</p:attrName>
                                        </p:attrNameLst>
                                      </p:cBhvr>
                                      <p:to>
                                        <p:strVal val="visible"/>
                                      </p:to>
                                    </p:set>
                                    <p:anim calcmode="lin" valueType="num">
                                      <p:cBhvr additive="base">
                                        <p:cTn id="93" dur="500" fill="hold"/>
                                        <p:tgtEl>
                                          <p:spTgt spid="4"/>
                                        </p:tgtEl>
                                        <p:attrNameLst>
                                          <p:attrName>ppt_x</p:attrName>
                                        </p:attrNameLst>
                                      </p:cBhvr>
                                      <p:tavLst>
                                        <p:tav tm="0">
                                          <p:val>
                                            <p:strVal val="1+#ppt_w/2"/>
                                          </p:val>
                                        </p:tav>
                                        <p:tav tm="100000">
                                          <p:val>
                                            <p:strVal val="#ppt_x"/>
                                          </p:val>
                                        </p:tav>
                                      </p:tavLst>
                                    </p:anim>
                                    <p:anim calcmode="lin" valueType="num">
                                      <p:cBhvr additive="base">
                                        <p:cTn id="94" dur="500" fill="hold"/>
                                        <p:tgtEl>
                                          <p:spTgt spid="4"/>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grpId="0" nodeType="afterEffect">
                                  <p:stCondLst>
                                    <p:cond delay="0"/>
                                  </p:stCondLst>
                                  <p:childTnLst>
                                    <p:set>
                                      <p:cBhvr>
                                        <p:cTn id="97" dur="1" fill="hold">
                                          <p:stCondLst>
                                            <p:cond delay="0"/>
                                          </p:stCondLst>
                                        </p:cTn>
                                        <p:tgtEl>
                                          <p:spTgt spid="110"/>
                                        </p:tgtEl>
                                        <p:attrNameLst>
                                          <p:attrName>style.visibility</p:attrName>
                                        </p:attrNameLst>
                                      </p:cBhvr>
                                      <p:to>
                                        <p:strVal val="visible"/>
                                      </p:to>
                                    </p:set>
                                    <p:anim calcmode="lin" valueType="num">
                                      <p:cBhvr>
                                        <p:cTn id="98" dur="500" fill="hold"/>
                                        <p:tgtEl>
                                          <p:spTgt spid="110"/>
                                        </p:tgtEl>
                                        <p:attrNameLst>
                                          <p:attrName>ppt_w</p:attrName>
                                        </p:attrNameLst>
                                      </p:cBhvr>
                                      <p:tavLst>
                                        <p:tav tm="0">
                                          <p:val>
                                            <p:fltVal val="0"/>
                                          </p:val>
                                        </p:tav>
                                        <p:tav tm="100000">
                                          <p:val>
                                            <p:strVal val="#ppt_w"/>
                                          </p:val>
                                        </p:tav>
                                      </p:tavLst>
                                    </p:anim>
                                    <p:anim calcmode="lin" valueType="num">
                                      <p:cBhvr>
                                        <p:cTn id="99" dur="500" fill="hold"/>
                                        <p:tgtEl>
                                          <p:spTgt spid="110"/>
                                        </p:tgtEl>
                                        <p:attrNameLst>
                                          <p:attrName>ppt_h</p:attrName>
                                        </p:attrNameLst>
                                      </p:cBhvr>
                                      <p:tavLst>
                                        <p:tav tm="0">
                                          <p:val>
                                            <p:fltVal val="0"/>
                                          </p:val>
                                        </p:tav>
                                        <p:tav tm="100000">
                                          <p:val>
                                            <p:strVal val="#ppt_h"/>
                                          </p:val>
                                        </p:tav>
                                      </p:tavLst>
                                    </p:anim>
                                    <p:animEffect transition="in" filter="fade">
                                      <p:cBhvr>
                                        <p:cTn id="100" dur="500"/>
                                        <p:tgtEl>
                                          <p:spTgt spid="110"/>
                                        </p:tgtEl>
                                      </p:cBhvr>
                                    </p:animEffect>
                                  </p:childTnLst>
                                </p:cTn>
                              </p:par>
                            </p:childTnLst>
                          </p:cTn>
                        </p:par>
                        <p:par>
                          <p:cTn id="101" fill="hold">
                            <p:stCondLst>
                              <p:cond delay="10500"/>
                            </p:stCondLst>
                            <p:childTnLst>
                              <p:par>
                                <p:cTn id="102" presetID="53" presetClass="entr" presetSubtype="16" fill="hold" grpId="0" nodeType="afterEffect">
                                  <p:stCondLst>
                                    <p:cond delay="0"/>
                                  </p:stCondLst>
                                  <p:childTnLst>
                                    <p:set>
                                      <p:cBhvr>
                                        <p:cTn id="103" dur="1" fill="hold">
                                          <p:stCondLst>
                                            <p:cond delay="0"/>
                                          </p:stCondLst>
                                        </p:cTn>
                                        <p:tgtEl>
                                          <p:spTgt spid="109"/>
                                        </p:tgtEl>
                                        <p:attrNameLst>
                                          <p:attrName>style.visibility</p:attrName>
                                        </p:attrNameLst>
                                      </p:cBhvr>
                                      <p:to>
                                        <p:strVal val="visible"/>
                                      </p:to>
                                    </p:set>
                                    <p:anim calcmode="lin" valueType="num">
                                      <p:cBhvr>
                                        <p:cTn id="104" dur="500" fill="hold"/>
                                        <p:tgtEl>
                                          <p:spTgt spid="109"/>
                                        </p:tgtEl>
                                        <p:attrNameLst>
                                          <p:attrName>ppt_w</p:attrName>
                                        </p:attrNameLst>
                                      </p:cBhvr>
                                      <p:tavLst>
                                        <p:tav tm="0">
                                          <p:val>
                                            <p:fltVal val="0"/>
                                          </p:val>
                                        </p:tav>
                                        <p:tav tm="100000">
                                          <p:val>
                                            <p:strVal val="#ppt_w"/>
                                          </p:val>
                                        </p:tav>
                                      </p:tavLst>
                                    </p:anim>
                                    <p:anim calcmode="lin" valueType="num">
                                      <p:cBhvr>
                                        <p:cTn id="105" dur="500" fill="hold"/>
                                        <p:tgtEl>
                                          <p:spTgt spid="109"/>
                                        </p:tgtEl>
                                        <p:attrNameLst>
                                          <p:attrName>ppt_h</p:attrName>
                                        </p:attrNameLst>
                                      </p:cBhvr>
                                      <p:tavLst>
                                        <p:tav tm="0">
                                          <p:val>
                                            <p:fltVal val="0"/>
                                          </p:val>
                                        </p:tav>
                                        <p:tav tm="100000">
                                          <p:val>
                                            <p:strVal val="#ppt_h"/>
                                          </p:val>
                                        </p:tav>
                                      </p:tavLst>
                                    </p:anim>
                                    <p:animEffect transition="in" filter="fade">
                                      <p:cBhvr>
                                        <p:cTn id="10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4" grpId="0" animBg="1"/>
      <p:bldP spid="103" grpId="0" animBg="1"/>
      <p:bldP spid="104" grpId="0"/>
      <p:bldP spid="105" grpId="0"/>
      <p:bldP spid="106" grpId="0"/>
      <p:bldP spid="107" grpId="0"/>
      <p:bldP spid="109" grpId="0"/>
      <p:bldP spid="11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3" name="Group 12">
            <a:extLst>
              <a:ext uri="{FF2B5EF4-FFF2-40B4-BE49-F238E27FC236}">
                <a16:creationId xmlns:a16="http://schemas.microsoft.com/office/drawing/2014/main" id="{1434F3E7-8EBA-43A4-9268-CD72C3A881B1}"/>
              </a:ext>
            </a:extLst>
          </p:cNvPr>
          <p:cNvGrpSpPr/>
          <p:nvPr/>
        </p:nvGrpSpPr>
        <p:grpSpPr>
          <a:xfrm>
            <a:off x="3916149" y="3584803"/>
            <a:ext cx="1554480" cy="2781218"/>
            <a:chOff x="2279193" y="3727158"/>
            <a:chExt cx="1554480" cy="2781218"/>
          </a:xfrm>
        </p:grpSpPr>
        <p:sp>
          <p:nvSpPr>
            <p:cNvPr id="11" name="Rectangle 10">
              <a:extLst>
                <a:ext uri="{FF2B5EF4-FFF2-40B4-BE49-F238E27FC236}">
                  <a16:creationId xmlns:a16="http://schemas.microsoft.com/office/drawing/2014/main" id="{E0DFB07C-CC8E-4298-913A-8EACBF2EF677}"/>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TextBox 11">
              <a:extLst>
                <a:ext uri="{FF2B5EF4-FFF2-40B4-BE49-F238E27FC236}">
                  <a16:creationId xmlns:a16="http://schemas.microsoft.com/office/drawing/2014/main" id="{B5DFD103-4B63-43FA-95BE-02DFD4821A3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4" name="Group 13">
            <a:extLst>
              <a:ext uri="{FF2B5EF4-FFF2-40B4-BE49-F238E27FC236}">
                <a16:creationId xmlns:a16="http://schemas.microsoft.com/office/drawing/2014/main" id="{0C70CAC5-F913-421D-82FF-EC14653B0993}"/>
              </a:ext>
            </a:extLst>
          </p:cNvPr>
          <p:cNvGrpSpPr/>
          <p:nvPr/>
        </p:nvGrpSpPr>
        <p:grpSpPr>
          <a:xfrm>
            <a:off x="2281688" y="3584803"/>
            <a:ext cx="1554480" cy="2781218"/>
            <a:chOff x="2279193" y="3727158"/>
            <a:chExt cx="1554480" cy="2781218"/>
          </a:xfrm>
        </p:grpSpPr>
        <p:sp>
          <p:nvSpPr>
            <p:cNvPr id="15" name="Rectangle 14">
              <a:extLst>
                <a:ext uri="{FF2B5EF4-FFF2-40B4-BE49-F238E27FC236}">
                  <a16:creationId xmlns:a16="http://schemas.microsoft.com/office/drawing/2014/main" id="{A2DED027-98CC-4588-9FB6-BE7B999FD35B}"/>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F8CA2F2B-EE03-4955-9151-3C41CC5311BA}"/>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17" name="Group 16">
            <a:extLst>
              <a:ext uri="{FF2B5EF4-FFF2-40B4-BE49-F238E27FC236}">
                <a16:creationId xmlns:a16="http://schemas.microsoft.com/office/drawing/2014/main" id="{8CFF8AB5-069C-406E-9E88-221DB89F4919}"/>
              </a:ext>
            </a:extLst>
          </p:cNvPr>
          <p:cNvGrpSpPr/>
          <p:nvPr/>
        </p:nvGrpSpPr>
        <p:grpSpPr>
          <a:xfrm>
            <a:off x="5572469" y="3587310"/>
            <a:ext cx="1554480" cy="2781218"/>
            <a:chOff x="2279193" y="3727158"/>
            <a:chExt cx="1554480" cy="2781218"/>
          </a:xfrm>
        </p:grpSpPr>
        <p:sp>
          <p:nvSpPr>
            <p:cNvPr id="18" name="Rectangle 17">
              <a:extLst>
                <a:ext uri="{FF2B5EF4-FFF2-40B4-BE49-F238E27FC236}">
                  <a16:creationId xmlns:a16="http://schemas.microsoft.com/office/drawing/2014/main" id="{CD2A40AD-B7D7-4833-859E-3E9EAAFA7653}"/>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F24D7E44-EC2C-4153-89EF-8969A616F405}"/>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0" name="Group 19">
            <a:extLst>
              <a:ext uri="{FF2B5EF4-FFF2-40B4-BE49-F238E27FC236}">
                <a16:creationId xmlns:a16="http://schemas.microsoft.com/office/drawing/2014/main" id="{08E0D207-26E0-4A2B-AF2D-E30F88C54C57}"/>
              </a:ext>
            </a:extLst>
          </p:cNvPr>
          <p:cNvGrpSpPr/>
          <p:nvPr/>
        </p:nvGrpSpPr>
        <p:grpSpPr>
          <a:xfrm>
            <a:off x="7208355" y="3584803"/>
            <a:ext cx="1554480" cy="2781218"/>
            <a:chOff x="2279193" y="3727158"/>
            <a:chExt cx="1554480" cy="2781218"/>
          </a:xfrm>
        </p:grpSpPr>
        <p:sp>
          <p:nvSpPr>
            <p:cNvPr id="21" name="Rectangle 20">
              <a:extLst>
                <a:ext uri="{FF2B5EF4-FFF2-40B4-BE49-F238E27FC236}">
                  <a16:creationId xmlns:a16="http://schemas.microsoft.com/office/drawing/2014/main" id="{6483CD8B-6128-462B-BD14-507F289A6D05}"/>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F2390F23-3DEB-4664-91C8-6E9C1B37EB76}"/>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grpSp>
        <p:nvGrpSpPr>
          <p:cNvPr id="23" name="Group 22">
            <a:extLst>
              <a:ext uri="{FF2B5EF4-FFF2-40B4-BE49-F238E27FC236}">
                <a16:creationId xmlns:a16="http://schemas.microsoft.com/office/drawing/2014/main" id="{E8284610-4A57-498F-AD24-3723138B4797}"/>
              </a:ext>
            </a:extLst>
          </p:cNvPr>
          <p:cNvGrpSpPr/>
          <p:nvPr/>
        </p:nvGrpSpPr>
        <p:grpSpPr>
          <a:xfrm>
            <a:off x="629149" y="3585873"/>
            <a:ext cx="1554480" cy="2781218"/>
            <a:chOff x="2279193" y="3727158"/>
            <a:chExt cx="1554480" cy="2781218"/>
          </a:xfrm>
        </p:grpSpPr>
        <p:sp>
          <p:nvSpPr>
            <p:cNvPr id="24" name="Rectangle 23">
              <a:extLst>
                <a:ext uri="{FF2B5EF4-FFF2-40B4-BE49-F238E27FC236}">
                  <a16:creationId xmlns:a16="http://schemas.microsoft.com/office/drawing/2014/main" id="{85C0649A-FF28-4EB6-A8C2-17C5889DFB0D}"/>
                </a:ext>
              </a:extLst>
            </p:cNvPr>
            <p:cNvSpPr/>
            <p:nvPr/>
          </p:nvSpPr>
          <p:spPr>
            <a:xfrm>
              <a:off x="2279193" y="3727158"/>
              <a:ext cx="1554480" cy="2781218"/>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D9E8A6C4-382C-4C20-AE09-F36E02E4D31B}"/>
                </a:ext>
              </a:extLst>
            </p:cNvPr>
            <p:cNvSpPr txBox="1"/>
            <p:nvPr/>
          </p:nvSpPr>
          <p:spPr>
            <a:xfrm>
              <a:off x="2279193" y="4023360"/>
              <a:ext cx="1554480" cy="2308324"/>
            </a:xfrm>
            <a:prstGeom prst="rect">
              <a:avLst/>
            </a:prstGeom>
            <a:noFill/>
          </p:spPr>
          <p:txBody>
            <a:bodyPr wrap="square" rtlCol="0">
              <a:spAutoFit/>
            </a:bodyPr>
            <a:lstStyle/>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 adipiscing elit</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a:p>
              <a:pPr marL="228600" indent="-228600">
                <a:buFont typeface="Wingdings" panose="05000000000000000000" pitchFamily="2" charset="2"/>
                <a:buChar char="Ø"/>
              </a:pPr>
              <a:endParaRPr lang="en-US" sz="1200" dirty="0">
                <a:solidFill>
                  <a:schemeClr val="bg1"/>
                </a:solidFill>
                <a:latin typeface="Candara" panose="020E0502030303020204" pitchFamily="34" charset="0"/>
              </a:endParaRPr>
            </a:p>
            <a:p>
              <a:pPr marL="228600" indent="-228600">
                <a:buFont typeface="Wingdings" panose="05000000000000000000" pitchFamily="2" charset="2"/>
                <a:buChar char="Ø"/>
              </a:pPr>
              <a:r>
                <a:rPr lang="en-US" sz="1200" dirty="0">
                  <a:solidFill>
                    <a:schemeClr val="bg1"/>
                  </a:solidFill>
                  <a:latin typeface="Candara" panose="020E0502030303020204" pitchFamily="34" charset="0"/>
                </a:rPr>
                <a:t>Lorem ipsum dolor sit amet, consectetur</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5CE03564-456C-4519-9D62-71537542F653}"/>
              </a:ext>
            </a:extLst>
          </p:cNvPr>
          <p:cNvSpPr/>
          <p:nvPr/>
        </p:nvSpPr>
        <p:spPr>
          <a:xfrm>
            <a:off x="2279193" y="2487523"/>
            <a:ext cx="2103120" cy="1097280"/>
          </a:xfrm>
          <a:prstGeom prst="chevron">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 name="Arrow: Pentagon 2">
            <a:extLst>
              <a:ext uri="{FF2B5EF4-FFF2-40B4-BE49-F238E27FC236}">
                <a16:creationId xmlns:a16="http://schemas.microsoft.com/office/drawing/2014/main" id="{A7CE9477-D9FF-4366-9F66-AFA96310E764}"/>
              </a:ext>
            </a:extLst>
          </p:cNvPr>
          <p:cNvSpPr/>
          <p:nvPr/>
        </p:nvSpPr>
        <p:spPr>
          <a:xfrm>
            <a:off x="451821" y="2487523"/>
            <a:ext cx="2286000" cy="1097280"/>
          </a:xfrm>
          <a:prstGeom prst="homePlat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Arrow: Chevron 7">
            <a:extLst>
              <a:ext uri="{FF2B5EF4-FFF2-40B4-BE49-F238E27FC236}">
                <a16:creationId xmlns:a16="http://schemas.microsoft.com/office/drawing/2014/main" id="{129B8D77-AD1D-4F9E-8B3C-010E3AC2AE7F}"/>
              </a:ext>
            </a:extLst>
          </p:cNvPr>
          <p:cNvSpPr/>
          <p:nvPr/>
        </p:nvSpPr>
        <p:spPr>
          <a:xfrm>
            <a:off x="3916149" y="2487523"/>
            <a:ext cx="2103120" cy="1097280"/>
          </a:xfrm>
          <a:prstGeom prst="chevron">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Arrow: Chevron 8">
            <a:extLst>
              <a:ext uri="{FF2B5EF4-FFF2-40B4-BE49-F238E27FC236}">
                <a16:creationId xmlns:a16="http://schemas.microsoft.com/office/drawing/2014/main" id="{59A27F14-1FD2-42ED-ADFA-E18574641810}"/>
              </a:ext>
            </a:extLst>
          </p:cNvPr>
          <p:cNvSpPr/>
          <p:nvPr/>
        </p:nvSpPr>
        <p:spPr>
          <a:xfrm>
            <a:off x="5572469" y="2487523"/>
            <a:ext cx="2103120" cy="1097280"/>
          </a:xfrm>
          <a:prstGeom prst="chevron">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Arrow: Chevron 9">
            <a:extLst>
              <a:ext uri="{FF2B5EF4-FFF2-40B4-BE49-F238E27FC236}">
                <a16:creationId xmlns:a16="http://schemas.microsoft.com/office/drawing/2014/main" id="{ADF10A40-40D8-4126-B2BF-044C9A212345}"/>
              </a:ext>
            </a:extLst>
          </p:cNvPr>
          <p:cNvSpPr/>
          <p:nvPr/>
        </p:nvSpPr>
        <p:spPr>
          <a:xfrm>
            <a:off x="7208355" y="2487523"/>
            <a:ext cx="2103120" cy="1097280"/>
          </a:xfrm>
          <a:prstGeom prst="chevron">
            <a:avLst/>
          </a:pr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 name="Diamond 3">
            <a:extLst>
              <a:ext uri="{FF2B5EF4-FFF2-40B4-BE49-F238E27FC236}">
                <a16:creationId xmlns:a16="http://schemas.microsoft.com/office/drawing/2014/main" id="{BD9D2EED-A7D6-46A3-A287-74BDA190AC6E}"/>
              </a:ext>
            </a:extLst>
          </p:cNvPr>
          <p:cNvSpPr/>
          <p:nvPr/>
        </p:nvSpPr>
        <p:spPr>
          <a:xfrm>
            <a:off x="8864675" y="1756003"/>
            <a:ext cx="2560320" cy="2560320"/>
          </a:xfrm>
          <a:prstGeom prst="diamond">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F96146FA-D91E-4888-8BD5-2A7E07805214}"/>
              </a:ext>
            </a:extLst>
          </p:cNvPr>
          <p:cNvGrpSpPr>
            <a:grpSpLocks noChangeAspect="1"/>
          </p:cNvGrpSpPr>
          <p:nvPr/>
        </p:nvGrpSpPr>
        <p:grpSpPr>
          <a:xfrm>
            <a:off x="3118821" y="2619467"/>
            <a:ext cx="457200" cy="472377"/>
            <a:chOff x="3775075" y="1663700"/>
            <a:chExt cx="382588" cy="395288"/>
          </a:xfrm>
          <a:solidFill>
            <a:schemeClr val="bg1"/>
          </a:solidFill>
          <a:effectLst>
            <a:outerShdw blurRad="50800" dist="38100" dir="2700000" algn="tl" rotWithShape="0">
              <a:prstClr val="black">
                <a:alpha val="40000"/>
              </a:prstClr>
            </a:outerShdw>
          </a:effectLst>
        </p:grpSpPr>
        <p:sp>
          <p:nvSpPr>
            <p:cNvPr id="27" name="Freeform 46">
              <a:extLst>
                <a:ext uri="{FF2B5EF4-FFF2-40B4-BE49-F238E27FC236}">
                  <a16:creationId xmlns:a16="http://schemas.microsoft.com/office/drawing/2014/main" id="{76EB2DF5-11A7-47AD-8DB9-461A2F7655DD}"/>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47">
              <a:extLst>
                <a:ext uri="{FF2B5EF4-FFF2-40B4-BE49-F238E27FC236}">
                  <a16:creationId xmlns:a16="http://schemas.microsoft.com/office/drawing/2014/main" id="{771A60C4-CED1-4343-9F41-DBD7A80D70D8}"/>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8">
              <a:extLst>
                <a:ext uri="{FF2B5EF4-FFF2-40B4-BE49-F238E27FC236}">
                  <a16:creationId xmlns:a16="http://schemas.microsoft.com/office/drawing/2014/main" id="{C0DD38B9-7604-4F5C-A561-A11200770356}"/>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9">
              <a:extLst>
                <a:ext uri="{FF2B5EF4-FFF2-40B4-BE49-F238E27FC236}">
                  <a16:creationId xmlns:a16="http://schemas.microsoft.com/office/drawing/2014/main" id="{3C57DA6D-48E4-47E4-8383-21DC1C659E13}"/>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50">
              <a:extLst>
                <a:ext uri="{FF2B5EF4-FFF2-40B4-BE49-F238E27FC236}">
                  <a16:creationId xmlns:a16="http://schemas.microsoft.com/office/drawing/2014/main" id="{282B55A7-E4F7-492C-8784-EDBD590EA458}"/>
                </a:ext>
              </a:extLst>
            </p:cNvPr>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51">
              <a:extLst>
                <a:ext uri="{FF2B5EF4-FFF2-40B4-BE49-F238E27FC236}">
                  <a16:creationId xmlns:a16="http://schemas.microsoft.com/office/drawing/2014/main" id="{A3BA92D0-D5EB-4E53-9412-5C35EFF222C3}"/>
                </a:ext>
              </a:extLst>
            </p:cNvPr>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52">
              <a:extLst>
                <a:ext uri="{FF2B5EF4-FFF2-40B4-BE49-F238E27FC236}">
                  <a16:creationId xmlns:a16="http://schemas.microsoft.com/office/drawing/2014/main" id="{C55EA781-2D09-426F-A328-F2C2D217D950}"/>
                </a:ext>
              </a:extLst>
            </p:cNvPr>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53">
              <a:extLst>
                <a:ext uri="{FF2B5EF4-FFF2-40B4-BE49-F238E27FC236}">
                  <a16:creationId xmlns:a16="http://schemas.microsoft.com/office/drawing/2014/main" id="{467B44E3-E589-42EF-84A0-858C76096A90}"/>
                </a:ext>
              </a:extLst>
            </p:cNvPr>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5" name="Group 34">
            <a:extLst>
              <a:ext uri="{FF2B5EF4-FFF2-40B4-BE49-F238E27FC236}">
                <a16:creationId xmlns:a16="http://schemas.microsoft.com/office/drawing/2014/main" id="{6BDC62D7-EC23-4041-8BC8-5BE66F62F0E7}"/>
              </a:ext>
            </a:extLst>
          </p:cNvPr>
          <p:cNvGrpSpPr>
            <a:grpSpLocks noChangeAspect="1"/>
          </p:cNvGrpSpPr>
          <p:nvPr/>
        </p:nvGrpSpPr>
        <p:grpSpPr>
          <a:xfrm>
            <a:off x="4750293" y="2618878"/>
            <a:ext cx="457200" cy="481167"/>
            <a:chOff x="3768725" y="2336800"/>
            <a:chExt cx="393700" cy="414338"/>
          </a:xfrm>
          <a:solidFill>
            <a:schemeClr val="bg1"/>
          </a:solidFill>
          <a:effectLst>
            <a:outerShdw blurRad="50800" dist="38100" dir="2700000" algn="tl" rotWithShape="0">
              <a:prstClr val="black">
                <a:alpha val="40000"/>
              </a:prstClr>
            </a:outerShdw>
          </a:effectLst>
        </p:grpSpPr>
        <p:sp>
          <p:nvSpPr>
            <p:cNvPr id="36" name="Freeform 64">
              <a:extLst>
                <a:ext uri="{FF2B5EF4-FFF2-40B4-BE49-F238E27FC236}">
                  <a16:creationId xmlns:a16="http://schemas.microsoft.com/office/drawing/2014/main" id="{D80A1DBF-AA43-4935-87BB-80B9F815967B}"/>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Oval 65">
              <a:extLst>
                <a:ext uri="{FF2B5EF4-FFF2-40B4-BE49-F238E27FC236}">
                  <a16:creationId xmlns:a16="http://schemas.microsoft.com/office/drawing/2014/main" id="{1043BDC5-23BD-42B0-831A-1AD379501AA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6">
              <a:extLst>
                <a:ext uri="{FF2B5EF4-FFF2-40B4-BE49-F238E27FC236}">
                  <a16:creationId xmlns:a16="http://schemas.microsoft.com/office/drawing/2014/main" id="{0DDBF93E-CCF6-4360-A58B-C3907B819F65}"/>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67">
              <a:extLst>
                <a:ext uri="{FF2B5EF4-FFF2-40B4-BE49-F238E27FC236}">
                  <a16:creationId xmlns:a16="http://schemas.microsoft.com/office/drawing/2014/main" id="{5CB96D3F-41CF-48C9-A66A-09C25F721092}"/>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Oval 68">
              <a:extLst>
                <a:ext uri="{FF2B5EF4-FFF2-40B4-BE49-F238E27FC236}">
                  <a16:creationId xmlns:a16="http://schemas.microsoft.com/office/drawing/2014/main" id="{B2DFC615-C682-4E7D-A888-F4080939FD1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a:extLst>
                <a:ext uri="{FF2B5EF4-FFF2-40B4-BE49-F238E27FC236}">
                  <a16:creationId xmlns:a16="http://schemas.microsoft.com/office/drawing/2014/main" id="{8B937634-711A-4ABE-9BDA-35DDF42A71FD}"/>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a:extLst>
                <a:ext uri="{FF2B5EF4-FFF2-40B4-BE49-F238E27FC236}">
                  <a16:creationId xmlns:a16="http://schemas.microsoft.com/office/drawing/2014/main" id="{93953AC3-3EF9-4AAB-8599-68386349CD84}"/>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71">
              <a:extLst>
                <a:ext uri="{FF2B5EF4-FFF2-40B4-BE49-F238E27FC236}">
                  <a16:creationId xmlns:a16="http://schemas.microsoft.com/office/drawing/2014/main" id="{851038BE-2DAA-472E-8B6C-4A164163BF0E}"/>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72">
              <a:extLst>
                <a:ext uri="{FF2B5EF4-FFF2-40B4-BE49-F238E27FC236}">
                  <a16:creationId xmlns:a16="http://schemas.microsoft.com/office/drawing/2014/main" id="{C9C870D0-F0A3-4397-8B8A-2E94EE8C07F6}"/>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73">
              <a:extLst>
                <a:ext uri="{FF2B5EF4-FFF2-40B4-BE49-F238E27FC236}">
                  <a16:creationId xmlns:a16="http://schemas.microsoft.com/office/drawing/2014/main" id="{F18AB964-559E-41B8-B281-D01771D174C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74">
              <a:extLst>
                <a:ext uri="{FF2B5EF4-FFF2-40B4-BE49-F238E27FC236}">
                  <a16:creationId xmlns:a16="http://schemas.microsoft.com/office/drawing/2014/main" id="{11AEBC80-4501-4DEE-B0DD-CC7B93FFB617}"/>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Oval 75">
              <a:extLst>
                <a:ext uri="{FF2B5EF4-FFF2-40B4-BE49-F238E27FC236}">
                  <a16:creationId xmlns:a16="http://schemas.microsoft.com/office/drawing/2014/main" id="{E598B1F3-1CC7-402F-AFA0-6EFD4F58FA77}"/>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6">
              <a:extLst>
                <a:ext uri="{FF2B5EF4-FFF2-40B4-BE49-F238E27FC236}">
                  <a16:creationId xmlns:a16="http://schemas.microsoft.com/office/drawing/2014/main" id="{C086A750-44B3-43EB-AF3E-AF42B8D6F31F}"/>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7">
              <a:extLst>
                <a:ext uri="{FF2B5EF4-FFF2-40B4-BE49-F238E27FC236}">
                  <a16:creationId xmlns:a16="http://schemas.microsoft.com/office/drawing/2014/main" id="{44CE97CC-FA2B-48B3-82F8-DB79D146072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Oval 78">
              <a:extLst>
                <a:ext uri="{FF2B5EF4-FFF2-40B4-BE49-F238E27FC236}">
                  <a16:creationId xmlns:a16="http://schemas.microsoft.com/office/drawing/2014/main" id="{639FB8D0-4CBA-4B98-93F2-893EDF1B9FC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9">
              <a:extLst>
                <a:ext uri="{FF2B5EF4-FFF2-40B4-BE49-F238E27FC236}">
                  <a16:creationId xmlns:a16="http://schemas.microsoft.com/office/drawing/2014/main" id="{054B59BA-6068-45F1-9F0E-31CE0025B543}"/>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80">
              <a:extLst>
                <a:ext uri="{FF2B5EF4-FFF2-40B4-BE49-F238E27FC236}">
                  <a16:creationId xmlns:a16="http://schemas.microsoft.com/office/drawing/2014/main" id="{E9EA4441-36EF-41DD-A36A-DD37ECB3727D}"/>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81">
              <a:extLst>
                <a:ext uri="{FF2B5EF4-FFF2-40B4-BE49-F238E27FC236}">
                  <a16:creationId xmlns:a16="http://schemas.microsoft.com/office/drawing/2014/main" id="{32AC00B4-9DB3-45F1-849A-C4E18EADC42D}"/>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82">
              <a:extLst>
                <a:ext uri="{FF2B5EF4-FFF2-40B4-BE49-F238E27FC236}">
                  <a16:creationId xmlns:a16="http://schemas.microsoft.com/office/drawing/2014/main" id="{F224A282-17E2-45F3-BF31-39E55433B9A7}"/>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83">
              <a:extLst>
                <a:ext uri="{FF2B5EF4-FFF2-40B4-BE49-F238E27FC236}">
                  <a16:creationId xmlns:a16="http://schemas.microsoft.com/office/drawing/2014/main" id="{CEF7F4A1-29D1-4D41-B8CC-3CA680287DB0}"/>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6" name="Group 55">
            <a:extLst>
              <a:ext uri="{FF2B5EF4-FFF2-40B4-BE49-F238E27FC236}">
                <a16:creationId xmlns:a16="http://schemas.microsoft.com/office/drawing/2014/main" id="{1126FEB4-FF24-4FB2-B94B-21CC1881DB6E}"/>
              </a:ext>
            </a:extLst>
          </p:cNvPr>
          <p:cNvGrpSpPr>
            <a:grpSpLocks noChangeAspect="1"/>
          </p:cNvGrpSpPr>
          <p:nvPr/>
        </p:nvGrpSpPr>
        <p:grpSpPr>
          <a:xfrm>
            <a:off x="8018480" y="2571028"/>
            <a:ext cx="503304" cy="457200"/>
            <a:chOff x="3757613" y="3040063"/>
            <a:chExt cx="415925" cy="377825"/>
          </a:xfrm>
          <a:solidFill>
            <a:schemeClr val="bg1"/>
          </a:solidFill>
          <a:effectLst>
            <a:outerShdw blurRad="50800" dist="38100" dir="2700000" algn="tl" rotWithShape="0">
              <a:prstClr val="black">
                <a:alpha val="40000"/>
              </a:prstClr>
            </a:outerShdw>
          </a:effectLst>
        </p:grpSpPr>
        <p:sp>
          <p:nvSpPr>
            <p:cNvPr id="57" name="Freeform 54">
              <a:extLst>
                <a:ext uri="{FF2B5EF4-FFF2-40B4-BE49-F238E27FC236}">
                  <a16:creationId xmlns:a16="http://schemas.microsoft.com/office/drawing/2014/main" id="{4715CA9F-476B-4B58-A395-FEBCB2170A6F}"/>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Rectangle 55">
              <a:extLst>
                <a:ext uri="{FF2B5EF4-FFF2-40B4-BE49-F238E27FC236}">
                  <a16:creationId xmlns:a16="http://schemas.microsoft.com/office/drawing/2014/main" id="{E199575D-EA5A-430B-B025-11CE39D91FB7}"/>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56">
              <a:extLst>
                <a:ext uri="{FF2B5EF4-FFF2-40B4-BE49-F238E27FC236}">
                  <a16:creationId xmlns:a16="http://schemas.microsoft.com/office/drawing/2014/main" id="{3FBAEAE6-38B7-4BDC-9A22-4846DAB587F7}"/>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57">
              <a:extLst>
                <a:ext uri="{FF2B5EF4-FFF2-40B4-BE49-F238E27FC236}">
                  <a16:creationId xmlns:a16="http://schemas.microsoft.com/office/drawing/2014/main" id="{18541E2B-32AB-42D2-A2ED-BC53CD190652}"/>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58">
              <a:extLst>
                <a:ext uri="{FF2B5EF4-FFF2-40B4-BE49-F238E27FC236}">
                  <a16:creationId xmlns:a16="http://schemas.microsoft.com/office/drawing/2014/main" id="{A8C2781F-1C13-4DF5-8AE7-3D2DBAB7160A}"/>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59">
              <a:extLst>
                <a:ext uri="{FF2B5EF4-FFF2-40B4-BE49-F238E27FC236}">
                  <a16:creationId xmlns:a16="http://schemas.microsoft.com/office/drawing/2014/main" id="{ECBEEE3A-F133-4A61-941F-F164F04CFE19}"/>
                </a:ext>
              </a:extLst>
            </p:cNvPr>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Rectangle 60">
              <a:extLst>
                <a:ext uri="{FF2B5EF4-FFF2-40B4-BE49-F238E27FC236}">
                  <a16:creationId xmlns:a16="http://schemas.microsoft.com/office/drawing/2014/main" id="{D11575F3-F52B-452A-9FDF-7FC2E91901FA}"/>
                </a:ext>
              </a:extLst>
            </p:cNvPr>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Rectangle 61">
              <a:extLst>
                <a:ext uri="{FF2B5EF4-FFF2-40B4-BE49-F238E27FC236}">
                  <a16:creationId xmlns:a16="http://schemas.microsoft.com/office/drawing/2014/main" id="{61D39A54-1B69-45DB-85F6-8BB1FECBC15E}"/>
                </a:ext>
              </a:extLst>
            </p:cNvPr>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Rectangle 62">
              <a:extLst>
                <a:ext uri="{FF2B5EF4-FFF2-40B4-BE49-F238E27FC236}">
                  <a16:creationId xmlns:a16="http://schemas.microsoft.com/office/drawing/2014/main" id="{0DAAADD1-5543-4EEE-8A9A-1F53D218B047}"/>
                </a:ext>
              </a:extLst>
            </p:cNvPr>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3">
              <a:extLst>
                <a:ext uri="{FF2B5EF4-FFF2-40B4-BE49-F238E27FC236}">
                  <a16:creationId xmlns:a16="http://schemas.microsoft.com/office/drawing/2014/main" id="{7D6E18FD-E30E-4D34-894A-D15911122EE6}"/>
                </a:ext>
              </a:extLst>
            </p:cNvPr>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7" name="Group 66">
            <a:extLst>
              <a:ext uri="{FF2B5EF4-FFF2-40B4-BE49-F238E27FC236}">
                <a16:creationId xmlns:a16="http://schemas.microsoft.com/office/drawing/2014/main" id="{90D9AF83-6BE3-43A0-823F-2F18DA992245}"/>
              </a:ext>
            </a:extLst>
          </p:cNvPr>
          <p:cNvGrpSpPr>
            <a:grpSpLocks noChangeAspect="1"/>
          </p:cNvGrpSpPr>
          <p:nvPr/>
        </p:nvGrpSpPr>
        <p:grpSpPr>
          <a:xfrm>
            <a:off x="1190877" y="2540408"/>
            <a:ext cx="457200" cy="554909"/>
            <a:chOff x="3768725" y="938213"/>
            <a:chExt cx="393700" cy="477838"/>
          </a:xfrm>
          <a:solidFill>
            <a:schemeClr val="bg1"/>
          </a:solidFill>
          <a:effectLst>
            <a:outerShdw blurRad="50800" dist="38100" dir="2700000" algn="tl" rotWithShape="0">
              <a:prstClr val="black">
                <a:alpha val="40000"/>
              </a:prstClr>
            </a:outerShdw>
          </a:effectLst>
        </p:grpSpPr>
        <p:sp>
          <p:nvSpPr>
            <p:cNvPr id="68" name="Freeform 11">
              <a:extLst>
                <a:ext uri="{FF2B5EF4-FFF2-40B4-BE49-F238E27FC236}">
                  <a16:creationId xmlns:a16="http://schemas.microsoft.com/office/drawing/2014/main" id="{81020CC8-2077-4564-9696-0E6489DB2A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12">
              <a:extLst>
                <a:ext uri="{FF2B5EF4-FFF2-40B4-BE49-F238E27FC236}">
                  <a16:creationId xmlns:a16="http://schemas.microsoft.com/office/drawing/2014/main" id="{0AFF5995-998F-48F8-B0CA-9F0DD26BAD3D}"/>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3">
              <a:extLst>
                <a:ext uri="{FF2B5EF4-FFF2-40B4-BE49-F238E27FC236}">
                  <a16:creationId xmlns:a16="http://schemas.microsoft.com/office/drawing/2014/main" id="{CCC4D2AB-CCD1-4A16-AEB8-21DDD0585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4">
              <a:extLst>
                <a:ext uri="{FF2B5EF4-FFF2-40B4-BE49-F238E27FC236}">
                  <a16:creationId xmlns:a16="http://schemas.microsoft.com/office/drawing/2014/main" id="{392DF2E5-97CE-4ECD-9CA8-10911F72A7C7}"/>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5">
              <a:extLst>
                <a:ext uri="{FF2B5EF4-FFF2-40B4-BE49-F238E27FC236}">
                  <a16:creationId xmlns:a16="http://schemas.microsoft.com/office/drawing/2014/main" id="{25F57C8C-7B16-48C7-8748-0128B991EC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6">
              <a:extLst>
                <a:ext uri="{FF2B5EF4-FFF2-40B4-BE49-F238E27FC236}">
                  <a16:creationId xmlns:a16="http://schemas.microsoft.com/office/drawing/2014/main" id="{C97A7739-2E5F-4F9F-BBF8-6EDA9C5B64AB}"/>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Rectangle 17">
              <a:extLst>
                <a:ext uri="{FF2B5EF4-FFF2-40B4-BE49-F238E27FC236}">
                  <a16:creationId xmlns:a16="http://schemas.microsoft.com/office/drawing/2014/main" id="{0BEAF6C7-6ABB-4CC9-8CF8-3C7C04B7A8C3}"/>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8">
              <a:extLst>
                <a:ext uri="{FF2B5EF4-FFF2-40B4-BE49-F238E27FC236}">
                  <a16:creationId xmlns:a16="http://schemas.microsoft.com/office/drawing/2014/main" id="{11EDE9E2-D7E4-4C9A-A065-B1D0F2D2AB0D}"/>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19">
              <a:extLst>
                <a:ext uri="{FF2B5EF4-FFF2-40B4-BE49-F238E27FC236}">
                  <a16:creationId xmlns:a16="http://schemas.microsoft.com/office/drawing/2014/main" id="{2AC9D821-2D59-4935-BFD4-A81391509D91}"/>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0">
              <a:extLst>
                <a:ext uri="{FF2B5EF4-FFF2-40B4-BE49-F238E27FC236}">
                  <a16:creationId xmlns:a16="http://schemas.microsoft.com/office/drawing/2014/main" id="{A0762638-033E-495A-9683-6F7D35AED67A}"/>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1">
              <a:extLst>
                <a:ext uri="{FF2B5EF4-FFF2-40B4-BE49-F238E27FC236}">
                  <a16:creationId xmlns:a16="http://schemas.microsoft.com/office/drawing/2014/main" id="{072CFC81-5A36-4D53-8B2E-BDDBEE8D2FDC}"/>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2">
              <a:extLst>
                <a:ext uri="{FF2B5EF4-FFF2-40B4-BE49-F238E27FC236}">
                  <a16:creationId xmlns:a16="http://schemas.microsoft.com/office/drawing/2014/main" id="{0FBD2378-D3C7-4AD0-A3BC-1CDAD2845733}"/>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3">
              <a:extLst>
                <a:ext uri="{FF2B5EF4-FFF2-40B4-BE49-F238E27FC236}">
                  <a16:creationId xmlns:a16="http://schemas.microsoft.com/office/drawing/2014/main" id="{3241AFD6-8E22-402D-A452-9AB81E08A9AF}"/>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4">
              <a:extLst>
                <a:ext uri="{FF2B5EF4-FFF2-40B4-BE49-F238E27FC236}">
                  <a16:creationId xmlns:a16="http://schemas.microsoft.com/office/drawing/2014/main" id="{5AF11994-D32D-49BA-A5C2-43586B7320DD}"/>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5">
              <a:extLst>
                <a:ext uri="{FF2B5EF4-FFF2-40B4-BE49-F238E27FC236}">
                  <a16:creationId xmlns:a16="http://schemas.microsoft.com/office/drawing/2014/main" id="{D1488870-D34B-48C9-BF58-A0FA02FC965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6">
              <a:extLst>
                <a:ext uri="{FF2B5EF4-FFF2-40B4-BE49-F238E27FC236}">
                  <a16:creationId xmlns:a16="http://schemas.microsoft.com/office/drawing/2014/main" id="{4A25E961-8C90-4DE1-98F8-D30C8B4B47F7}"/>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7">
              <a:extLst>
                <a:ext uri="{FF2B5EF4-FFF2-40B4-BE49-F238E27FC236}">
                  <a16:creationId xmlns:a16="http://schemas.microsoft.com/office/drawing/2014/main" id="{302972D7-125F-4CE8-B640-5029D857F21E}"/>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8">
              <a:extLst>
                <a:ext uri="{FF2B5EF4-FFF2-40B4-BE49-F238E27FC236}">
                  <a16:creationId xmlns:a16="http://schemas.microsoft.com/office/drawing/2014/main" id="{5683C5D7-0C51-4139-B8A3-CB0EF5B9C22F}"/>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9">
              <a:extLst>
                <a:ext uri="{FF2B5EF4-FFF2-40B4-BE49-F238E27FC236}">
                  <a16:creationId xmlns:a16="http://schemas.microsoft.com/office/drawing/2014/main" id="{6EDDB4DF-ED10-47E3-8ECF-4814489FB0E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0">
              <a:extLst>
                <a:ext uri="{FF2B5EF4-FFF2-40B4-BE49-F238E27FC236}">
                  <a16:creationId xmlns:a16="http://schemas.microsoft.com/office/drawing/2014/main" id="{F31019B0-DD4E-4F71-A7BB-638B050E330D}"/>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1">
              <a:extLst>
                <a:ext uri="{FF2B5EF4-FFF2-40B4-BE49-F238E27FC236}">
                  <a16:creationId xmlns:a16="http://schemas.microsoft.com/office/drawing/2014/main" id="{C22EBB94-0E30-4468-918A-066022C93CE0}"/>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2">
              <a:extLst>
                <a:ext uri="{FF2B5EF4-FFF2-40B4-BE49-F238E27FC236}">
                  <a16:creationId xmlns:a16="http://schemas.microsoft.com/office/drawing/2014/main" id="{DDF14003-E7EE-4ED2-A69E-2850A042C23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3">
              <a:extLst>
                <a:ext uri="{FF2B5EF4-FFF2-40B4-BE49-F238E27FC236}">
                  <a16:creationId xmlns:a16="http://schemas.microsoft.com/office/drawing/2014/main" id="{5038F7D9-D45D-43EC-8579-6AB21293D352}"/>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4">
              <a:extLst>
                <a:ext uri="{FF2B5EF4-FFF2-40B4-BE49-F238E27FC236}">
                  <a16:creationId xmlns:a16="http://schemas.microsoft.com/office/drawing/2014/main" id="{DEB0BEDD-F951-48DB-97FD-14B06021C8A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5">
              <a:extLst>
                <a:ext uri="{FF2B5EF4-FFF2-40B4-BE49-F238E27FC236}">
                  <a16:creationId xmlns:a16="http://schemas.microsoft.com/office/drawing/2014/main" id="{C9A6A0FC-AD38-4F50-BB9E-561D2B0878F3}"/>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36">
              <a:extLst>
                <a:ext uri="{FF2B5EF4-FFF2-40B4-BE49-F238E27FC236}">
                  <a16:creationId xmlns:a16="http://schemas.microsoft.com/office/drawing/2014/main" id="{3344DCA7-BDF7-43C7-8E49-F2CB3DB8D679}"/>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7">
              <a:extLst>
                <a:ext uri="{FF2B5EF4-FFF2-40B4-BE49-F238E27FC236}">
                  <a16:creationId xmlns:a16="http://schemas.microsoft.com/office/drawing/2014/main" id="{0E486A30-8773-4974-88FF-FC3C3A474C6F}"/>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38">
              <a:extLst>
                <a:ext uri="{FF2B5EF4-FFF2-40B4-BE49-F238E27FC236}">
                  <a16:creationId xmlns:a16="http://schemas.microsoft.com/office/drawing/2014/main" id="{B84ED03C-EE6D-44B8-B046-D0787440E4DA}"/>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9">
              <a:extLst>
                <a:ext uri="{FF2B5EF4-FFF2-40B4-BE49-F238E27FC236}">
                  <a16:creationId xmlns:a16="http://schemas.microsoft.com/office/drawing/2014/main" id="{5006C360-881F-4B1F-B20D-99BAD02B7CFC}"/>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40">
              <a:extLst>
                <a:ext uri="{FF2B5EF4-FFF2-40B4-BE49-F238E27FC236}">
                  <a16:creationId xmlns:a16="http://schemas.microsoft.com/office/drawing/2014/main" id="{51DC5493-7F21-4A6A-BE93-5F4383453371}"/>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41">
              <a:extLst>
                <a:ext uri="{FF2B5EF4-FFF2-40B4-BE49-F238E27FC236}">
                  <a16:creationId xmlns:a16="http://schemas.microsoft.com/office/drawing/2014/main" id="{17E1861B-BA09-40BD-BDB1-23E39F02D227}"/>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2">
              <a:extLst>
                <a:ext uri="{FF2B5EF4-FFF2-40B4-BE49-F238E27FC236}">
                  <a16:creationId xmlns:a16="http://schemas.microsoft.com/office/drawing/2014/main" id="{941DBE9C-901A-4AC3-8A45-79E22F2A9E90}"/>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3">
              <a:extLst>
                <a:ext uri="{FF2B5EF4-FFF2-40B4-BE49-F238E27FC236}">
                  <a16:creationId xmlns:a16="http://schemas.microsoft.com/office/drawing/2014/main" id="{AD6C5909-D843-465C-8A04-EA33BE1A143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4">
              <a:extLst>
                <a:ext uri="{FF2B5EF4-FFF2-40B4-BE49-F238E27FC236}">
                  <a16:creationId xmlns:a16="http://schemas.microsoft.com/office/drawing/2014/main" id="{B3EF5141-CB87-492A-B322-8E633A62944F}"/>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5">
              <a:extLst>
                <a:ext uri="{FF2B5EF4-FFF2-40B4-BE49-F238E27FC236}">
                  <a16:creationId xmlns:a16="http://schemas.microsoft.com/office/drawing/2014/main" id="{462DF486-863A-4939-B4C8-F45A71E13703}"/>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3" name="Freeform 9">
            <a:extLst>
              <a:ext uri="{FF2B5EF4-FFF2-40B4-BE49-F238E27FC236}">
                <a16:creationId xmlns:a16="http://schemas.microsoft.com/office/drawing/2014/main" id="{B7570E38-B519-456F-92B5-20FB8EEF895B}"/>
              </a:ext>
            </a:extLst>
          </p:cNvPr>
          <p:cNvSpPr>
            <a:spLocks noChangeAspect="1" noEditPoints="1"/>
          </p:cNvSpPr>
          <p:nvPr/>
        </p:nvSpPr>
        <p:spPr bwMode="auto">
          <a:xfrm>
            <a:off x="6423419" y="2641371"/>
            <a:ext cx="548640" cy="383749"/>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04" name="TextBox 103">
            <a:extLst>
              <a:ext uri="{FF2B5EF4-FFF2-40B4-BE49-F238E27FC236}">
                <a16:creationId xmlns:a16="http://schemas.microsoft.com/office/drawing/2014/main" id="{0A338427-AE06-4793-9384-7C8D467EAC72}"/>
              </a:ext>
            </a:extLst>
          </p:cNvPr>
          <p:cNvSpPr txBox="1"/>
          <p:nvPr/>
        </p:nvSpPr>
        <p:spPr>
          <a:xfrm>
            <a:off x="60794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5" name="TextBox 104">
            <a:extLst>
              <a:ext uri="{FF2B5EF4-FFF2-40B4-BE49-F238E27FC236}">
                <a16:creationId xmlns:a16="http://schemas.microsoft.com/office/drawing/2014/main" id="{DB73D83A-B090-4F83-AD3C-480C51DAE470}"/>
              </a:ext>
            </a:extLst>
          </p:cNvPr>
          <p:cNvSpPr txBox="1"/>
          <p:nvPr/>
        </p:nvSpPr>
        <p:spPr>
          <a:xfrm>
            <a:off x="2492867" y="3216007"/>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6" name="TextBox 105">
            <a:extLst>
              <a:ext uri="{FF2B5EF4-FFF2-40B4-BE49-F238E27FC236}">
                <a16:creationId xmlns:a16="http://schemas.microsoft.com/office/drawing/2014/main" id="{DCF48745-ACFB-46F5-B993-127329443747}"/>
              </a:ext>
            </a:extLst>
          </p:cNvPr>
          <p:cNvSpPr txBox="1"/>
          <p:nvPr/>
        </p:nvSpPr>
        <p:spPr>
          <a:xfrm>
            <a:off x="4083796"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7" name="TextBox 106">
            <a:extLst>
              <a:ext uri="{FF2B5EF4-FFF2-40B4-BE49-F238E27FC236}">
                <a16:creationId xmlns:a16="http://schemas.microsoft.com/office/drawing/2014/main" id="{0F7A8340-6D1A-4E39-B48B-A1DB7EFBF390}"/>
              </a:ext>
            </a:extLst>
          </p:cNvPr>
          <p:cNvSpPr txBox="1"/>
          <p:nvPr/>
        </p:nvSpPr>
        <p:spPr>
          <a:xfrm>
            <a:off x="5794491" y="3216006"/>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8" name="TextBox 107">
            <a:extLst>
              <a:ext uri="{FF2B5EF4-FFF2-40B4-BE49-F238E27FC236}">
                <a16:creationId xmlns:a16="http://schemas.microsoft.com/office/drawing/2014/main" id="{6CF0C75F-9133-4CF3-B8F6-96A035202AA8}"/>
              </a:ext>
            </a:extLst>
          </p:cNvPr>
          <p:cNvSpPr txBox="1"/>
          <p:nvPr/>
        </p:nvSpPr>
        <p:spPr>
          <a:xfrm>
            <a:off x="7400110" y="3221391"/>
            <a:ext cx="1660173"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a:t>
            </a:r>
          </a:p>
        </p:txBody>
      </p:sp>
      <p:sp>
        <p:nvSpPr>
          <p:cNvPr id="109" name="TextBox 108">
            <a:extLst>
              <a:ext uri="{FF2B5EF4-FFF2-40B4-BE49-F238E27FC236}">
                <a16:creationId xmlns:a16="http://schemas.microsoft.com/office/drawing/2014/main" id="{954FBE7A-2317-4651-B919-5A1696BD5E1C}"/>
              </a:ext>
            </a:extLst>
          </p:cNvPr>
          <p:cNvSpPr txBox="1"/>
          <p:nvPr/>
        </p:nvSpPr>
        <p:spPr>
          <a:xfrm>
            <a:off x="9336911" y="3091545"/>
            <a:ext cx="1660173"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a:t>
            </a:r>
          </a:p>
        </p:txBody>
      </p:sp>
      <p:sp>
        <p:nvSpPr>
          <p:cNvPr id="110" name="Freeform 101">
            <a:extLst>
              <a:ext uri="{FF2B5EF4-FFF2-40B4-BE49-F238E27FC236}">
                <a16:creationId xmlns:a16="http://schemas.microsoft.com/office/drawing/2014/main" id="{6B20956A-ACDF-4CB0-8306-E19F9F7D3668}"/>
              </a:ext>
            </a:extLst>
          </p:cNvPr>
          <p:cNvSpPr>
            <a:spLocks noChangeAspect="1" noEditPoints="1"/>
          </p:cNvSpPr>
          <p:nvPr/>
        </p:nvSpPr>
        <p:spPr bwMode="auto">
          <a:xfrm>
            <a:off x="9730307" y="2310992"/>
            <a:ext cx="790688" cy="7315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020231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nodeType="afterEffect">
                                  <p:stCondLst>
                                    <p:cond delay="0"/>
                                  </p:stCondLst>
                                  <p:childTnLst>
                                    <p:set>
                                      <p:cBhvr>
                                        <p:cTn id="15" dur="1" fill="hold">
                                          <p:stCondLst>
                                            <p:cond delay="0"/>
                                          </p:stCondLst>
                                        </p:cTn>
                                        <p:tgtEl>
                                          <p:spTgt spid="67"/>
                                        </p:tgtEl>
                                        <p:attrNameLst>
                                          <p:attrName>style.visibility</p:attrName>
                                        </p:attrNameLst>
                                      </p:cBhvr>
                                      <p:to>
                                        <p:strVal val="visible"/>
                                      </p:to>
                                    </p:set>
                                    <p:anim calcmode="lin" valueType="num">
                                      <p:cBhvr>
                                        <p:cTn id="16" dur="500" fill="hold"/>
                                        <p:tgtEl>
                                          <p:spTgt spid="67"/>
                                        </p:tgtEl>
                                        <p:attrNameLst>
                                          <p:attrName>ppt_w</p:attrName>
                                        </p:attrNameLst>
                                      </p:cBhvr>
                                      <p:tavLst>
                                        <p:tav tm="0">
                                          <p:val>
                                            <p:fltVal val="0"/>
                                          </p:val>
                                        </p:tav>
                                        <p:tav tm="100000">
                                          <p:val>
                                            <p:strVal val="#ppt_w"/>
                                          </p:val>
                                        </p:tav>
                                      </p:tavLst>
                                    </p:anim>
                                    <p:anim calcmode="lin" valueType="num">
                                      <p:cBhvr>
                                        <p:cTn id="17" dur="500" fill="hold"/>
                                        <p:tgtEl>
                                          <p:spTgt spid="67"/>
                                        </p:tgtEl>
                                        <p:attrNameLst>
                                          <p:attrName>ppt_h</p:attrName>
                                        </p:attrNameLst>
                                      </p:cBhvr>
                                      <p:tavLst>
                                        <p:tav tm="0">
                                          <p:val>
                                            <p:fltVal val="0"/>
                                          </p:val>
                                        </p:tav>
                                        <p:tav tm="100000">
                                          <p:val>
                                            <p:strVal val="#ppt_h"/>
                                          </p:val>
                                        </p:tav>
                                      </p:tavLst>
                                    </p:anim>
                                    <p:animEffect transition="in" filter="fade">
                                      <p:cBhvr>
                                        <p:cTn id="18" dur="500"/>
                                        <p:tgtEl>
                                          <p:spTgt spid="67"/>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104"/>
                                        </p:tgtEl>
                                        <p:attrNameLst>
                                          <p:attrName>style.visibility</p:attrName>
                                        </p:attrNameLst>
                                      </p:cBhvr>
                                      <p:to>
                                        <p:strVal val="visible"/>
                                      </p:to>
                                    </p:set>
                                    <p:anim calcmode="lin" valueType="num">
                                      <p:cBhvr>
                                        <p:cTn id="21" dur="500" fill="hold"/>
                                        <p:tgtEl>
                                          <p:spTgt spid="104"/>
                                        </p:tgtEl>
                                        <p:attrNameLst>
                                          <p:attrName>ppt_w</p:attrName>
                                        </p:attrNameLst>
                                      </p:cBhvr>
                                      <p:tavLst>
                                        <p:tav tm="0">
                                          <p:val>
                                            <p:fltVal val="0"/>
                                          </p:val>
                                        </p:tav>
                                        <p:tav tm="100000">
                                          <p:val>
                                            <p:strVal val="#ppt_w"/>
                                          </p:val>
                                        </p:tav>
                                      </p:tavLst>
                                    </p:anim>
                                    <p:anim calcmode="lin" valueType="num">
                                      <p:cBhvr>
                                        <p:cTn id="22" dur="500" fill="hold"/>
                                        <p:tgtEl>
                                          <p:spTgt spid="104"/>
                                        </p:tgtEl>
                                        <p:attrNameLst>
                                          <p:attrName>ppt_h</p:attrName>
                                        </p:attrNameLst>
                                      </p:cBhvr>
                                      <p:tavLst>
                                        <p:tav tm="0">
                                          <p:val>
                                            <p:fltVal val="0"/>
                                          </p:val>
                                        </p:tav>
                                        <p:tav tm="100000">
                                          <p:val>
                                            <p:strVal val="#ppt_h"/>
                                          </p:val>
                                        </p:tav>
                                      </p:tavLst>
                                    </p:anim>
                                    <p:animEffect transition="in" filter="fade">
                                      <p:cBhvr>
                                        <p:cTn id="23" dur="500"/>
                                        <p:tgtEl>
                                          <p:spTgt spid="104"/>
                                        </p:tgtEl>
                                      </p:cBhvr>
                                    </p:animEffect>
                                  </p:childTnLst>
                                </p:cTn>
                              </p:par>
                            </p:childTnLst>
                          </p:cTn>
                        </p:par>
                        <p:par>
                          <p:cTn id="24" fill="hold">
                            <p:stCondLst>
                              <p:cond delay="1500"/>
                            </p:stCondLst>
                            <p:childTnLst>
                              <p:par>
                                <p:cTn id="25" presetID="22" presetClass="entr" presetSubtype="1"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wipe(up)">
                                      <p:cBhvr>
                                        <p:cTn id="27" dur="1000"/>
                                        <p:tgtEl>
                                          <p:spTgt spid="23"/>
                                        </p:tgtEl>
                                      </p:cBhvr>
                                    </p:animEffect>
                                  </p:childTnLst>
                                </p:cTn>
                              </p:par>
                            </p:childTnLst>
                          </p:cTn>
                        </p:par>
                        <p:par>
                          <p:cTn id="28" fill="hold">
                            <p:stCondLst>
                              <p:cond delay="2500"/>
                            </p:stCondLst>
                            <p:childTnLst>
                              <p:par>
                                <p:cTn id="29" presetID="2" presetClass="entr" presetSubtype="8"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 calcmode="lin" valueType="num">
                                      <p:cBhvr additive="base">
                                        <p:cTn id="31" dur="500" fill="hold"/>
                                        <p:tgtEl>
                                          <p:spTgt spid="2"/>
                                        </p:tgtEl>
                                        <p:attrNameLst>
                                          <p:attrName>ppt_x</p:attrName>
                                        </p:attrNameLst>
                                      </p:cBhvr>
                                      <p:tavLst>
                                        <p:tav tm="0">
                                          <p:val>
                                            <p:strVal val="0-#ppt_w/2"/>
                                          </p:val>
                                        </p:tav>
                                        <p:tav tm="100000">
                                          <p:val>
                                            <p:strVal val="#ppt_x"/>
                                          </p:val>
                                        </p:tav>
                                      </p:tavLst>
                                    </p:anim>
                                    <p:anim calcmode="lin" valueType="num">
                                      <p:cBhvr additive="base">
                                        <p:cTn id="32" dur="500" fill="hold"/>
                                        <p:tgtEl>
                                          <p:spTgt spid="2"/>
                                        </p:tgtEl>
                                        <p:attrNameLst>
                                          <p:attrName>ppt_y</p:attrName>
                                        </p:attrNameLst>
                                      </p:cBhvr>
                                      <p:tavLst>
                                        <p:tav tm="0">
                                          <p:val>
                                            <p:strVal val="#ppt_y"/>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p:cTn id="36" dur="500" fill="hold"/>
                                        <p:tgtEl>
                                          <p:spTgt spid="26"/>
                                        </p:tgtEl>
                                        <p:attrNameLst>
                                          <p:attrName>ppt_w</p:attrName>
                                        </p:attrNameLst>
                                      </p:cBhvr>
                                      <p:tavLst>
                                        <p:tav tm="0">
                                          <p:val>
                                            <p:fltVal val="0"/>
                                          </p:val>
                                        </p:tav>
                                        <p:tav tm="100000">
                                          <p:val>
                                            <p:strVal val="#ppt_w"/>
                                          </p:val>
                                        </p:tav>
                                      </p:tavLst>
                                    </p:anim>
                                    <p:anim calcmode="lin" valueType="num">
                                      <p:cBhvr>
                                        <p:cTn id="37" dur="500" fill="hold"/>
                                        <p:tgtEl>
                                          <p:spTgt spid="26"/>
                                        </p:tgtEl>
                                        <p:attrNameLst>
                                          <p:attrName>ppt_h</p:attrName>
                                        </p:attrNameLst>
                                      </p:cBhvr>
                                      <p:tavLst>
                                        <p:tav tm="0">
                                          <p:val>
                                            <p:fltVal val="0"/>
                                          </p:val>
                                        </p:tav>
                                        <p:tav tm="100000">
                                          <p:val>
                                            <p:strVal val="#ppt_h"/>
                                          </p:val>
                                        </p:tav>
                                      </p:tavLst>
                                    </p:anim>
                                    <p:animEffect transition="in" filter="fade">
                                      <p:cBhvr>
                                        <p:cTn id="38" dur="500"/>
                                        <p:tgtEl>
                                          <p:spTgt spid="26"/>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105"/>
                                        </p:tgtEl>
                                        <p:attrNameLst>
                                          <p:attrName>style.visibility</p:attrName>
                                        </p:attrNameLst>
                                      </p:cBhvr>
                                      <p:to>
                                        <p:strVal val="visible"/>
                                      </p:to>
                                    </p:set>
                                    <p:anim calcmode="lin" valueType="num">
                                      <p:cBhvr>
                                        <p:cTn id="41" dur="500" fill="hold"/>
                                        <p:tgtEl>
                                          <p:spTgt spid="105"/>
                                        </p:tgtEl>
                                        <p:attrNameLst>
                                          <p:attrName>ppt_w</p:attrName>
                                        </p:attrNameLst>
                                      </p:cBhvr>
                                      <p:tavLst>
                                        <p:tav tm="0">
                                          <p:val>
                                            <p:fltVal val="0"/>
                                          </p:val>
                                        </p:tav>
                                        <p:tav tm="100000">
                                          <p:val>
                                            <p:strVal val="#ppt_w"/>
                                          </p:val>
                                        </p:tav>
                                      </p:tavLst>
                                    </p:anim>
                                    <p:anim calcmode="lin" valueType="num">
                                      <p:cBhvr>
                                        <p:cTn id="42" dur="500" fill="hold"/>
                                        <p:tgtEl>
                                          <p:spTgt spid="105"/>
                                        </p:tgtEl>
                                        <p:attrNameLst>
                                          <p:attrName>ppt_h</p:attrName>
                                        </p:attrNameLst>
                                      </p:cBhvr>
                                      <p:tavLst>
                                        <p:tav tm="0">
                                          <p:val>
                                            <p:fltVal val="0"/>
                                          </p:val>
                                        </p:tav>
                                        <p:tav tm="100000">
                                          <p:val>
                                            <p:strVal val="#ppt_h"/>
                                          </p:val>
                                        </p:tav>
                                      </p:tavLst>
                                    </p:anim>
                                    <p:animEffect transition="in" filter="fade">
                                      <p:cBhvr>
                                        <p:cTn id="43" dur="500"/>
                                        <p:tgtEl>
                                          <p:spTgt spid="105"/>
                                        </p:tgtEl>
                                      </p:cBhvr>
                                    </p:animEffect>
                                  </p:childTnLst>
                                </p:cTn>
                              </p:par>
                            </p:childTnLst>
                          </p:cTn>
                        </p:par>
                        <p:par>
                          <p:cTn id="44" fill="hold">
                            <p:stCondLst>
                              <p:cond delay="3500"/>
                            </p:stCondLst>
                            <p:childTnLst>
                              <p:par>
                                <p:cTn id="45" presetID="22" presetClass="entr" presetSubtype="1" fill="hold" nodeType="afterEffect">
                                  <p:stCondLst>
                                    <p:cond delay="0"/>
                                  </p:stCondLst>
                                  <p:childTnLst>
                                    <p:set>
                                      <p:cBhvr>
                                        <p:cTn id="46" dur="1" fill="hold">
                                          <p:stCondLst>
                                            <p:cond delay="0"/>
                                          </p:stCondLst>
                                        </p:cTn>
                                        <p:tgtEl>
                                          <p:spTgt spid="14"/>
                                        </p:tgtEl>
                                        <p:attrNameLst>
                                          <p:attrName>style.visibility</p:attrName>
                                        </p:attrNameLst>
                                      </p:cBhvr>
                                      <p:to>
                                        <p:strVal val="visible"/>
                                      </p:to>
                                    </p:set>
                                    <p:animEffect transition="in" filter="wipe(up)">
                                      <p:cBhvr>
                                        <p:cTn id="47" dur="1000"/>
                                        <p:tgtEl>
                                          <p:spTgt spid="14"/>
                                        </p:tgtEl>
                                      </p:cBhvr>
                                    </p:animEffect>
                                  </p:childTnLst>
                                </p:cTn>
                              </p:par>
                            </p:childTnLst>
                          </p:cTn>
                        </p:par>
                        <p:par>
                          <p:cTn id="48" fill="hold">
                            <p:stCondLst>
                              <p:cond delay="4500"/>
                            </p:stCondLst>
                            <p:childTnLst>
                              <p:par>
                                <p:cTn id="49" presetID="2" presetClass="entr" presetSubtype="8" fill="hold" grpId="0" nodeType="afterEffect">
                                  <p:stCondLst>
                                    <p:cond delay="0"/>
                                  </p:stCondLst>
                                  <p:childTnLst>
                                    <p:set>
                                      <p:cBhvr>
                                        <p:cTn id="50" dur="1" fill="hold">
                                          <p:stCondLst>
                                            <p:cond delay="0"/>
                                          </p:stCondLst>
                                        </p:cTn>
                                        <p:tgtEl>
                                          <p:spTgt spid="8"/>
                                        </p:tgtEl>
                                        <p:attrNameLst>
                                          <p:attrName>style.visibility</p:attrName>
                                        </p:attrNameLst>
                                      </p:cBhvr>
                                      <p:to>
                                        <p:strVal val="visible"/>
                                      </p:to>
                                    </p:set>
                                    <p:anim calcmode="lin" valueType="num">
                                      <p:cBhvr additive="base">
                                        <p:cTn id="51" dur="500" fill="hold"/>
                                        <p:tgtEl>
                                          <p:spTgt spid="8"/>
                                        </p:tgtEl>
                                        <p:attrNameLst>
                                          <p:attrName>ppt_x</p:attrName>
                                        </p:attrNameLst>
                                      </p:cBhvr>
                                      <p:tavLst>
                                        <p:tav tm="0">
                                          <p:val>
                                            <p:strVal val="0-#ppt_w/2"/>
                                          </p:val>
                                        </p:tav>
                                        <p:tav tm="100000">
                                          <p:val>
                                            <p:strVal val="#ppt_x"/>
                                          </p:val>
                                        </p:tav>
                                      </p:tavLst>
                                    </p:anim>
                                    <p:anim calcmode="lin" valueType="num">
                                      <p:cBhvr additive="base">
                                        <p:cTn id="52" dur="500" fill="hold"/>
                                        <p:tgtEl>
                                          <p:spTgt spid="8"/>
                                        </p:tgtEl>
                                        <p:attrNameLst>
                                          <p:attrName>ppt_y</p:attrName>
                                        </p:attrNameLst>
                                      </p:cBhvr>
                                      <p:tavLst>
                                        <p:tav tm="0">
                                          <p:val>
                                            <p:strVal val="#ppt_y"/>
                                          </p:val>
                                        </p:tav>
                                        <p:tav tm="100000">
                                          <p:val>
                                            <p:strVal val="#ppt_y"/>
                                          </p:val>
                                        </p:tav>
                                      </p:tavLst>
                                    </p:anim>
                                  </p:childTnLst>
                                </p:cTn>
                              </p:par>
                            </p:childTnLst>
                          </p:cTn>
                        </p:par>
                        <p:par>
                          <p:cTn id="53" fill="hold">
                            <p:stCondLst>
                              <p:cond delay="5000"/>
                            </p:stCondLst>
                            <p:childTnLst>
                              <p:par>
                                <p:cTn id="54" presetID="53" presetClass="entr" presetSubtype="16" fill="hold"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childTnLst>
                          </p:cTn>
                        </p:par>
                        <p:par>
                          <p:cTn id="59" fill="hold">
                            <p:stCondLst>
                              <p:cond delay="5500"/>
                            </p:stCondLst>
                            <p:childTnLst>
                              <p:par>
                                <p:cTn id="60" presetID="53" presetClass="entr" presetSubtype="16" fill="hold" grpId="0" nodeType="afterEffect">
                                  <p:stCondLst>
                                    <p:cond delay="0"/>
                                  </p:stCondLst>
                                  <p:childTnLst>
                                    <p:set>
                                      <p:cBhvr>
                                        <p:cTn id="61" dur="1" fill="hold">
                                          <p:stCondLst>
                                            <p:cond delay="0"/>
                                          </p:stCondLst>
                                        </p:cTn>
                                        <p:tgtEl>
                                          <p:spTgt spid="106"/>
                                        </p:tgtEl>
                                        <p:attrNameLst>
                                          <p:attrName>style.visibility</p:attrName>
                                        </p:attrNameLst>
                                      </p:cBhvr>
                                      <p:to>
                                        <p:strVal val="visible"/>
                                      </p:to>
                                    </p:set>
                                    <p:anim calcmode="lin" valueType="num">
                                      <p:cBhvr>
                                        <p:cTn id="62" dur="500" fill="hold"/>
                                        <p:tgtEl>
                                          <p:spTgt spid="106"/>
                                        </p:tgtEl>
                                        <p:attrNameLst>
                                          <p:attrName>ppt_w</p:attrName>
                                        </p:attrNameLst>
                                      </p:cBhvr>
                                      <p:tavLst>
                                        <p:tav tm="0">
                                          <p:val>
                                            <p:fltVal val="0"/>
                                          </p:val>
                                        </p:tav>
                                        <p:tav tm="100000">
                                          <p:val>
                                            <p:strVal val="#ppt_w"/>
                                          </p:val>
                                        </p:tav>
                                      </p:tavLst>
                                    </p:anim>
                                    <p:anim calcmode="lin" valueType="num">
                                      <p:cBhvr>
                                        <p:cTn id="63" dur="500" fill="hold"/>
                                        <p:tgtEl>
                                          <p:spTgt spid="106"/>
                                        </p:tgtEl>
                                        <p:attrNameLst>
                                          <p:attrName>ppt_h</p:attrName>
                                        </p:attrNameLst>
                                      </p:cBhvr>
                                      <p:tavLst>
                                        <p:tav tm="0">
                                          <p:val>
                                            <p:fltVal val="0"/>
                                          </p:val>
                                        </p:tav>
                                        <p:tav tm="100000">
                                          <p:val>
                                            <p:strVal val="#ppt_h"/>
                                          </p:val>
                                        </p:tav>
                                      </p:tavLst>
                                    </p:anim>
                                    <p:animEffect transition="in" filter="fade">
                                      <p:cBhvr>
                                        <p:cTn id="64" dur="500"/>
                                        <p:tgtEl>
                                          <p:spTgt spid="106"/>
                                        </p:tgtEl>
                                      </p:cBhvr>
                                    </p:animEffect>
                                  </p:childTnLst>
                                </p:cTn>
                              </p:par>
                            </p:childTnLst>
                          </p:cTn>
                        </p:par>
                        <p:par>
                          <p:cTn id="65" fill="hold">
                            <p:stCondLst>
                              <p:cond delay="6000"/>
                            </p:stCondLst>
                            <p:childTnLst>
                              <p:par>
                                <p:cTn id="66" presetID="22" presetClass="entr" presetSubtype="1" fill="hold" nodeType="afterEffect">
                                  <p:stCondLst>
                                    <p:cond delay="0"/>
                                  </p:stCondLst>
                                  <p:childTnLst>
                                    <p:set>
                                      <p:cBhvr>
                                        <p:cTn id="67" dur="1" fill="hold">
                                          <p:stCondLst>
                                            <p:cond delay="0"/>
                                          </p:stCondLst>
                                        </p:cTn>
                                        <p:tgtEl>
                                          <p:spTgt spid="13"/>
                                        </p:tgtEl>
                                        <p:attrNameLst>
                                          <p:attrName>style.visibility</p:attrName>
                                        </p:attrNameLst>
                                      </p:cBhvr>
                                      <p:to>
                                        <p:strVal val="visible"/>
                                      </p:to>
                                    </p:set>
                                    <p:animEffect transition="in" filter="wipe(up)">
                                      <p:cBhvr>
                                        <p:cTn id="68" dur="1000"/>
                                        <p:tgtEl>
                                          <p:spTgt spid="13"/>
                                        </p:tgtEl>
                                      </p:cBhvr>
                                    </p:animEffect>
                                  </p:childTnLst>
                                </p:cTn>
                              </p:par>
                            </p:childTnLst>
                          </p:cTn>
                        </p:par>
                        <p:par>
                          <p:cTn id="69" fill="hold">
                            <p:stCondLst>
                              <p:cond delay="7000"/>
                            </p:stCondLst>
                            <p:childTnLst>
                              <p:par>
                                <p:cTn id="70" presetID="2" presetClass="entr" presetSubtype="8"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additive="base">
                                        <p:cTn id="72" dur="500" fill="hold"/>
                                        <p:tgtEl>
                                          <p:spTgt spid="9"/>
                                        </p:tgtEl>
                                        <p:attrNameLst>
                                          <p:attrName>ppt_x</p:attrName>
                                        </p:attrNameLst>
                                      </p:cBhvr>
                                      <p:tavLst>
                                        <p:tav tm="0">
                                          <p:val>
                                            <p:strVal val="0-#ppt_w/2"/>
                                          </p:val>
                                        </p:tav>
                                        <p:tav tm="100000">
                                          <p:val>
                                            <p:strVal val="#ppt_x"/>
                                          </p:val>
                                        </p:tav>
                                      </p:tavLst>
                                    </p:anim>
                                    <p:anim calcmode="lin" valueType="num">
                                      <p:cBhvr additive="base">
                                        <p:cTn id="73" dur="500" fill="hold"/>
                                        <p:tgtEl>
                                          <p:spTgt spid="9"/>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53" presetClass="entr" presetSubtype="16" fill="hold" grpId="0" nodeType="afterEffect">
                                  <p:stCondLst>
                                    <p:cond delay="0"/>
                                  </p:stCondLst>
                                  <p:childTnLst>
                                    <p:set>
                                      <p:cBhvr>
                                        <p:cTn id="76" dur="1" fill="hold">
                                          <p:stCondLst>
                                            <p:cond delay="0"/>
                                          </p:stCondLst>
                                        </p:cTn>
                                        <p:tgtEl>
                                          <p:spTgt spid="103"/>
                                        </p:tgtEl>
                                        <p:attrNameLst>
                                          <p:attrName>style.visibility</p:attrName>
                                        </p:attrNameLst>
                                      </p:cBhvr>
                                      <p:to>
                                        <p:strVal val="visible"/>
                                      </p:to>
                                    </p:set>
                                    <p:anim calcmode="lin" valueType="num">
                                      <p:cBhvr>
                                        <p:cTn id="77" dur="500" fill="hold"/>
                                        <p:tgtEl>
                                          <p:spTgt spid="103"/>
                                        </p:tgtEl>
                                        <p:attrNameLst>
                                          <p:attrName>ppt_w</p:attrName>
                                        </p:attrNameLst>
                                      </p:cBhvr>
                                      <p:tavLst>
                                        <p:tav tm="0">
                                          <p:val>
                                            <p:fltVal val="0"/>
                                          </p:val>
                                        </p:tav>
                                        <p:tav tm="100000">
                                          <p:val>
                                            <p:strVal val="#ppt_w"/>
                                          </p:val>
                                        </p:tav>
                                      </p:tavLst>
                                    </p:anim>
                                    <p:anim calcmode="lin" valueType="num">
                                      <p:cBhvr>
                                        <p:cTn id="78" dur="500" fill="hold"/>
                                        <p:tgtEl>
                                          <p:spTgt spid="103"/>
                                        </p:tgtEl>
                                        <p:attrNameLst>
                                          <p:attrName>ppt_h</p:attrName>
                                        </p:attrNameLst>
                                      </p:cBhvr>
                                      <p:tavLst>
                                        <p:tav tm="0">
                                          <p:val>
                                            <p:fltVal val="0"/>
                                          </p:val>
                                        </p:tav>
                                        <p:tav tm="100000">
                                          <p:val>
                                            <p:strVal val="#ppt_h"/>
                                          </p:val>
                                        </p:tav>
                                      </p:tavLst>
                                    </p:anim>
                                    <p:animEffect transition="in" filter="fade">
                                      <p:cBhvr>
                                        <p:cTn id="79" dur="500"/>
                                        <p:tgtEl>
                                          <p:spTgt spid="103"/>
                                        </p:tgtEl>
                                      </p:cBhvr>
                                    </p:animEffect>
                                  </p:childTnLst>
                                </p:cTn>
                              </p:par>
                            </p:childTnLst>
                          </p:cTn>
                        </p:par>
                        <p:par>
                          <p:cTn id="80" fill="hold">
                            <p:stCondLst>
                              <p:cond delay="8000"/>
                            </p:stCondLst>
                            <p:childTnLst>
                              <p:par>
                                <p:cTn id="81" presetID="53" presetClass="entr" presetSubtype="16" fill="hold" grpId="0" nodeType="afterEffect">
                                  <p:stCondLst>
                                    <p:cond delay="0"/>
                                  </p:stCondLst>
                                  <p:childTnLst>
                                    <p:set>
                                      <p:cBhvr>
                                        <p:cTn id="82" dur="1" fill="hold">
                                          <p:stCondLst>
                                            <p:cond delay="0"/>
                                          </p:stCondLst>
                                        </p:cTn>
                                        <p:tgtEl>
                                          <p:spTgt spid="107"/>
                                        </p:tgtEl>
                                        <p:attrNameLst>
                                          <p:attrName>style.visibility</p:attrName>
                                        </p:attrNameLst>
                                      </p:cBhvr>
                                      <p:to>
                                        <p:strVal val="visible"/>
                                      </p:to>
                                    </p:set>
                                    <p:anim calcmode="lin" valueType="num">
                                      <p:cBhvr>
                                        <p:cTn id="83" dur="500" fill="hold"/>
                                        <p:tgtEl>
                                          <p:spTgt spid="107"/>
                                        </p:tgtEl>
                                        <p:attrNameLst>
                                          <p:attrName>ppt_w</p:attrName>
                                        </p:attrNameLst>
                                      </p:cBhvr>
                                      <p:tavLst>
                                        <p:tav tm="0">
                                          <p:val>
                                            <p:fltVal val="0"/>
                                          </p:val>
                                        </p:tav>
                                        <p:tav tm="100000">
                                          <p:val>
                                            <p:strVal val="#ppt_w"/>
                                          </p:val>
                                        </p:tav>
                                      </p:tavLst>
                                    </p:anim>
                                    <p:anim calcmode="lin" valueType="num">
                                      <p:cBhvr>
                                        <p:cTn id="84" dur="500" fill="hold"/>
                                        <p:tgtEl>
                                          <p:spTgt spid="107"/>
                                        </p:tgtEl>
                                        <p:attrNameLst>
                                          <p:attrName>ppt_h</p:attrName>
                                        </p:attrNameLst>
                                      </p:cBhvr>
                                      <p:tavLst>
                                        <p:tav tm="0">
                                          <p:val>
                                            <p:fltVal val="0"/>
                                          </p:val>
                                        </p:tav>
                                        <p:tav tm="100000">
                                          <p:val>
                                            <p:strVal val="#ppt_h"/>
                                          </p:val>
                                        </p:tav>
                                      </p:tavLst>
                                    </p:anim>
                                    <p:animEffect transition="in" filter="fade">
                                      <p:cBhvr>
                                        <p:cTn id="85" dur="500"/>
                                        <p:tgtEl>
                                          <p:spTgt spid="107"/>
                                        </p:tgtEl>
                                      </p:cBhvr>
                                    </p:animEffect>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17"/>
                                        </p:tgtEl>
                                        <p:attrNameLst>
                                          <p:attrName>style.visibility</p:attrName>
                                        </p:attrNameLst>
                                      </p:cBhvr>
                                      <p:to>
                                        <p:strVal val="visible"/>
                                      </p:to>
                                    </p:set>
                                    <p:animEffect transition="in" filter="wipe(up)">
                                      <p:cBhvr>
                                        <p:cTn id="89" dur="1000"/>
                                        <p:tgtEl>
                                          <p:spTgt spid="17"/>
                                        </p:tgtEl>
                                      </p:cBhvr>
                                    </p:animEffect>
                                  </p:childTnLst>
                                </p:cTn>
                              </p:par>
                            </p:childTnLst>
                          </p:cTn>
                        </p:par>
                        <p:par>
                          <p:cTn id="90" fill="hold">
                            <p:stCondLst>
                              <p:cond delay="9500"/>
                            </p:stCondLst>
                            <p:childTnLst>
                              <p:par>
                                <p:cTn id="91" presetID="2" presetClass="entr" presetSubtype="8" fill="hold" grpId="0" nodeType="afterEffect">
                                  <p:stCondLst>
                                    <p:cond delay="0"/>
                                  </p:stCondLst>
                                  <p:childTnLst>
                                    <p:set>
                                      <p:cBhvr>
                                        <p:cTn id="92" dur="1" fill="hold">
                                          <p:stCondLst>
                                            <p:cond delay="0"/>
                                          </p:stCondLst>
                                        </p:cTn>
                                        <p:tgtEl>
                                          <p:spTgt spid="10"/>
                                        </p:tgtEl>
                                        <p:attrNameLst>
                                          <p:attrName>style.visibility</p:attrName>
                                        </p:attrNameLst>
                                      </p:cBhvr>
                                      <p:to>
                                        <p:strVal val="visible"/>
                                      </p:to>
                                    </p:set>
                                    <p:anim calcmode="lin" valueType="num">
                                      <p:cBhvr additive="base">
                                        <p:cTn id="93" dur="500" fill="hold"/>
                                        <p:tgtEl>
                                          <p:spTgt spid="10"/>
                                        </p:tgtEl>
                                        <p:attrNameLst>
                                          <p:attrName>ppt_x</p:attrName>
                                        </p:attrNameLst>
                                      </p:cBhvr>
                                      <p:tavLst>
                                        <p:tav tm="0">
                                          <p:val>
                                            <p:strVal val="0-#ppt_w/2"/>
                                          </p:val>
                                        </p:tav>
                                        <p:tav tm="100000">
                                          <p:val>
                                            <p:strVal val="#ppt_x"/>
                                          </p:val>
                                        </p:tav>
                                      </p:tavLst>
                                    </p:anim>
                                    <p:anim calcmode="lin" valueType="num">
                                      <p:cBhvr additive="base">
                                        <p:cTn id="94" dur="500" fill="hold"/>
                                        <p:tgtEl>
                                          <p:spTgt spid="10"/>
                                        </p:tgtEl>
                                        <p:attrNameLst>
                                          <p:attrName>ppt_y</p:attrName>
                                        </p:attrNameLst>
                                      </p:cBhvr>
                                      <p:tavLst>
                                        <p:tav tm="0">
                                          <p:val>
                                            <p:strVal val="#ppt_y"/>
                                          </p:val>
                                        </p:tav>
                                        <p:tav tm="100000">
                                          <p:val>
                                            <p:strVal val="#ppt_y"/>
                                          </p:val>
                                        </p:tav>
                                      </p:tavLst>
                                    </p:anim>
                                  </p:childTnLst>
                                </p:cTn>
                              </p:par>
                            </p:childTnLst>
                          </p:cTn>
                        </p:par>
                        <p:par>
                          <p:cTn id="95" fill="hold">
                            <p:stCondLst>
                              <p:cond delay="10000"/>
                            </p:stCondLst>
                            <p:childTnLst>
                              <p:par>
                                <p:cTn id="96" presetID="53" presetClass="entr" presetSubtype="16" fill="hold" nodeType="afterEffect">
                                  <p:stCondLst>
                                    <p:cond delay="0"/>
                                  </p:stCondLst>
                                  <p:childTnLst>
                                    <p:set>
                                      <p:cBhvr>
                                        <p:cTn id="97" dur="1" fill="hold">
                                          <p:stCondLst>
                                            <p:cond delay="0"/>
                                          </p:stCondLst>
                                        </p:cTn>
                                        <p:tgtEl>
                                          <p:spTgt spid="56"/>
                                        </p:tgtEl>
                                        <p:attrNameLst>
                                          <p:attrName>style.visibility</p:attrName>
                                        </p:attrNameLst>
                                      </p:cBhvr>
                                      <p:to>
                                        <p:strVal val="visible"/>
                                      </p:to>
                                    </p:set>
                                    <p:anim calcmode="lin" valueType="num">
                                      <p:cBhvr>
                                        <p:cTn id="98" dur="500" fill="hold"/>
                                        <p:tgtEl>
                                          <p:spTgt spid="56"/>
                                        </p:tgtEl>
                                        <p:attrNameLst>
                                          <p:attrName>ppt_w</p:attrName>
                                        </p:attrNameLst>
                                      </p:cBhvr>
                                      <p:tavLst>
                                        <p:tav tm="0">
                                          <p:val>
                                            <p:fltVal val="0"/>
                                          </p:val>
                                        </p:tav>
                                        <p:tav tm="100000">
                                          <p:val>
                                            <p:strVal val="#ppt_w"/>
                                          </p:val>
                                        </p:tav>
                                      </p:tavLst>
                                    </p:anim>
                                    <p:anim calcmode="lin" valueType="num">
                                      <p:cBhvr>
                                        <p:cTn id="99" dur="500" fill="hold"/>
                                        <p:tgtEl>
                                          <p:spTgt spid="56"/>
                                        </p:tgtEl>
                                        <p:attrNameLst>
                                          <p:attrName>ppt_h</p:attrName>
                                        </p:attrNameLst>
                                      </p:cBhvr>
                                      <p:tavLst>
                                        <p:tav tm="0">
                                          <p:val>
                                            <p:fltVal val="0"/>
                                          </p:val>
                                        </p:tav>
                                        <p:tav tm="100000">
                                          <p:val>
                                            <p:strVal val="#ppt_h"/>
                                          </p:val>
                                        </p:tav>
                                      </p:tavLst>
                                    </p:anim>
                                    <p:animEffect transition="in" filter="fade">
                                      <p:cBhvr>
                                        <p:cTn id="100" dur="500"/>
                                        <p:tgtEl>
                                          <p:spTgt spid="56"/>
                                        </p:tgtEl>
                                      </p:cBhvr>
                                    </p:animEffect>
                                  </p:childTnLst>
                                </p:cTn>
                              </p:par>
                              <p:par>
                                <p:cTn id="101" presetID="53" presetClass="entr" presetSubtype="16" fill="hold" grpId="0" nodeType="withEffect">
                                  <p:stCondLst>
                                    <p:cond delay="0"/>
                                  </p:stCondLst>
                                  <p:childTnLst>
                                    <p:set>
                                      <p:cBhvr>
                                        <p:cTn id="102" dur="1" fill="hold">
                                          <p:stCondLst>
                                            <p:cond delay="0"/>
                                          </p:stCondLst>
                                        </p:cTn>
                                        <p:tgtEl>
                                          <p:spTgt spid="108"/>
                                        </p:tgtEl>
                                        <p:attrNameLst>
                                          <p:attrName>style.visibility</p:attrName>
                                        </p:attrNameLst>
                                      </p:cBhvr>
                                      <p:to>
                                        <p:strVal val="visible"/>
                                      </p:to>
                                    </p:set>
                                    <p:anim calcmode="lin" valueType="num">
                                      <p:cBhvr>
                                        <p:cTn id="103" dur="500" fill="hold"/>
                                        <p:tgtEl>
                                          <p:spTgt spid="108"/>
                                        </p:tgtEl>
                                        <p:attrNameLst>
                                          <p:attrName>ppt_w</p:attrName>
                                        </p:attrNameLst>
                                      </p:cBhvr>
                                      <p:tavLst>
                                        <p:tav tm="0">
                                          <p:val>
                                            <p:fltVal val="0"/>
                                          </p:val>
                                        </p:tav>
                                        <p:tav tm="100000">
                                          <p:val>
                                            <p:strVal val="#ppt_w"/>
                                          </p:val>
                                        </p:tav>
                                      </p:tavLst>
                                    </p:anim>
                                    <p:anim calcmode="lin" valueType="num">
                                      <p:cBhvr>
                                        <p:cTn id="104" dur="500" fill="hold"/>
                                        <p:tgtEl>
                                          <p:spTgt spid="108"/>
                                        </p:tgtEl>
                                        <p:attrNameLst>
                                          <p:attrName>ppt_h</p:attrName>
                                        </p:attrNameLst>
                                      </p:cBhvr>
                                      <p:tavLst>
                                        <p:tav tm="0">
                                          <p:val>
                                            <p:fltVal val="0"/>
                                          </p:val>
                                        </p:tav>
                                        <p:tav tm="100000">
                                          <p:val>
                                            <p:strVal val="#ppt_h"/>
                                          </p:val>
                                        </p:tav>
                                      </p:tavLst>
                                    </p:anim>
                                    <p:animEffect transition="in" filter="fade">
                                      <p:cBhvr>
                                        <p:cTn id="105" dur="500"/>
                                        <p:tgtEl>
                                          <p:spTgt spid="108"/>
                                        </p:tgtEl>
                                      </p:cBhvr>
                                    </p:animEffect>
                                  </p:childTnLst>
                                </p:cTn>
                              </p:par>
                            </p:childTnLst>
                          </p:cTn>
                        </p:par>
                        <p:par>
                          <p:cTn id="106" fill="hold">
                            <p:stCondLst>
                              <p:cond delay="10500"/>
                            </p:stCondLst>
                            <p:childTnLst>
                              <p:par>
                                <p:cTn id="107" presetID="22" presetClass="entr" presetSubtype="1" fill="hold"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wipe(up)">
                                      <p:cBhvr>
                                        <p:cTn id="109" dur="1000"/>
                                        <p:tgtEl>
                                          <p:spTgt spid="20"/>
                                        </p:tgtEl>
                                      </p:cBhvr>
                                    </p:animEffect>
                                  </p:childTnLst>
                                </p:cTn>
                              </p:par>
                            </p:childTnLst>
                          </p:cTn>
                        </p:par>
                        <p:par>
                          <p:cTn id="110" fill="hold">
                            <p:stCondLst>
                              <p:cond delay="11500"/>
                            </p:stCondLst>
                            <p:childTnLst>
                              <p:par>
                                <p:cTn id="111" presetID="2" presetClass="entr" presetSubtype="2" fill="hold" grpId="0" nodeType="afterEffect">
                                  <p:stCondLst>
                                    <p:cond delay="0"/>
                                  </p:stCondLst>
                                  <p:childTnLst>
                                    <p:set>
                                      <p:cBhvr>
                                        <p:cTn id="112" dur="1" fill="hold">
                                          <p:stCondLst>
                                            <p:cond delay="0"/>
                                          </p:stCondLst>
                                        </p:cTn>
                                        <p:tgtEl>
                                          <p:spTgt spid="4"/>
                                        </p:tgtEl>
                                        <p:attrNameLst>
                                          <p:attrName>style.visibility</p:attrName>
                                        </p:attrNameLst>
                                      </p:cBhvr>
                                      <p:to>
                                        <p:strVal val="visible"/>
                                      </p:to>
                                    </p:set>
                                    <p:anim calcmode="lin" valueType="num">
                                      <p:cBhvr additive="base">
                                        <p:cTn id="113" dur="500" fill="hold"/>
                                        <p:tgtEl>
                                          <p:spTgt spid="4"/>
                                        </p:tgtEl>
                                        <p:attrNameLst>
                                          <p:attrName>ppt_x</p:attrName>
                                        </p:attrNameLst>
                                      </p:cBhvr>
                                      <p:tavLst>
                                        <p:tav tm="0">
                                          <p:val>
                                            <p:strVal val="1+#ppt_w/2"/>
                                          </p:val>
                                        </p:tav>
                                        <p:tav tm="100000">
                                          <p:val>
                                            <p:strVal val="#ppt_x"/>
                                          </p:val>
                                        </p:tav>
                                      </p:tavLst>
                                    </p:anim>
                                    <p:anim calcmode="lin" valueType="num">
                                      <p:cBhvr additive="base">
                                        <p:cTn id="114" dur="500" fill="hold"/>
                                        <p:tgtEl>
                                          <p:spTgt spid="4"/>
                                        </p:tgtEl>
                                        <p:attrNameLst>
                                          <p:attrName>ppt_y</p:attrName>
                                        </p:attrNameLst>
                                      </p:cBhvr>
                                      <p:tavLst>
                                        <p:tav tm="0">
                                          <p:val>
                                            <p:strVal val="#ppt_y"/>
                                          </p:val>
                                        </p:tav>
                                        <p:tav tm="100000">
                                          <p:val>
                                            <p:strVal val="#ppt_y"/>
                                          </p:val>
                                        </p:tav>
                                      </p:tavLst>
                                    </p:anim>
                                  </p:childTnLst>
                                </p:cTn>
                              </p:par>
                            </p:childTnLst>
                          </p:cTn>
                        </p:par>
                        <p:par>
                          <p:cTn id="115" fill="hold">
                            <p:stCondLst>
                              <p:cond delay="12000"/>
                            </p:stCondLst>
                            <p:childTnLst>
                              <p:par>
                                <p:cTn id="116" presetID="53" presetClass="entr" presetSubtype="16" fill="hold" grpId="0" nodeType="afterEffect">
                                  <p:stCondLst>
                                    <p:cond delay="0"/>
                                  </p:stCondLst>
                                  <p:childTnLst>
                                    <p:set>
                                      <p:cBhvr>
                                        <p:cTn id="117" dur="1" fill="hold">
                                          <p:stCondLst>
                                            <p:cond delay="0"/>
                                          </p:stCondLst>
                                        </p:cTn>
                                        <p:tgtEl>
                                          <p:spTgt spid="110"/>
                                        </p:tgtEl>
                                        <p:attrNameLst>
                                          <p:attrName>style.visibility</p:attrName>
                                        </p:attrNameLst>
                                      </p:cBhvr>
                                      <p:to>
                                        <p:strVal val="visible"/>
                                      </p:to>
                                    </p:set>
                                    <p:anim calcmode="lin" valueType="num">
                                      <p:cBhvr>
                                        <p:cTn id="118" dur="500" fill="hold"/>
                                        <p:tgtEl>
                                          <p:spTgt spid="110"/>
                                        </p:tgtEl>
                                        <p:attrNameLst>
                                          <p:attrName>ppt_w</p:attrName>
                                        </p:attrNameLst>
                                      </p:cBhvr>
                                      <p:tavLst>
                                        <p:tav tm="0">
                                          <p:val>
                                            <p:fltVal val="0"/>
                                          </p:val>
                                        </p:tav>
                                        <p:tav tm="100000">
                                          <p:val>
                                            <p:strVal val="#ppt_w"/>
                                          </p:val>
                                        </p:tav>
                                      </p:tavLst>
                                    </p:anim>
                                    <p:anim calcmode="lin" valueType="num">
                                      <p:cBhvr>
                                        <p:cTn id="119" dur="500" fill="hold"/>
                                        <p:tgtEl>
                                          <p:spTgt spid="110"/>
                                        </p:tgtEl>
                                        <p:attrNameLst>
                                          <p:attrName>ppt_h</p:attrName>
                                        </p:attrNameLst>
                                      </p:cBhvr>
                                      <p:tavLst>
                                        <p:tav tm="0">
                                          <p:val>
                                            <p:fltVal val="0"/>
                                          </p:val>
                                        </p:tav>
                                        <p:tav tm="100000">
                                          <p:val>
                                            <p:strVal val="#ppt_h"/>
                                          </p:val>
                                        </p:tav>
                                      </p:tavLst>
                                    </p:anim>
                                    <p:animEffect transition="in" filter="fade">
                                      <p:cBhvr>
                                        <p:cTn id="120" dur="500"/>
                                        <p:tgtEl>
                                          <p:spTgt spid="110"/>
                                        </p:tgtEl>
                                      </p:cBhvr>
                                    </p:animEffect>
                                  </p:childTnLst>
                                </p:cTn>
                              </p:par>
                            </p:childTnLst>
                          </p:cTn>
                        </p:par>
                        <p:par>
                          <p:cTn id="121" fill="hold">
                            <p:stCondLst>
                              <p:cond delay="12500"/>
                            </p:stCondLst>
                            <p:childTnLst>
                              <p:par>
                                <p:cTn id="122" presetID="53" presetClass="entr" presetSubtype="16" fill="hold" grpId="0" nodeType="afterEffect">
                                  <p:stCondLst>
                                    <p:cond delay="0"/>
                                  </p:stCondLst>
                                  <p:childTnLst>
                                    <p:set>
                                      <p:cBhvr>
                                        <p:cTn id="123" dur="1" fill="hold">
                                          <p:stCondLst>
                                            <p:cond delay="0"/>
                                          </p:stCondLst>
                                        </p:cTn>
                                        <p:tgtEl>
                                          <p:spTgt spid="109"/>
                                        </p:tgtEl>
                                        <p:attrNameLst>
                                          <p:attrName>style.visibility</p:attrName>
                                        </p:attrNameLst>
                                      </p:cBhvr>
                                      <p:to>
                                        <p:strVal val="visible"/>
                                      </p:to>
                                    </p:set>
                                    <p:anim calcmode="lin" valueType="num">
                                      <p:cBhvr>
                                        <p:cTn id="124" dur="500" fill="hold"/>
                                        <p:tgtEl>
                                          <p:spTgt spid="109"/>
                                        </p:tgtEl>
                                        <p:attrNameLst>
                                          <p:attrName>ppt_w</p:attrName>
                                        </p:attrNameLst>
                                      </p:cBhvr>
                                      <p:tavLst>
                                        <p:tav tm="0">
                                          <p:val>
                                            <p:fltVal val="0"/>
                                          </p:val>
                                        </p:tav>
                                        <p:tav tm="100000">
                                          <p:val>
                                            <p:strVal val="#ppt_w"/>
                                          </p:val>
                                        </p:tav>
                                      </p:tavLst>
                                    </p:anim>
                                    <p:anim calcmode="lin" valueType="num">
                                      <p:cBhvr>
                                        <p:cTn id="125" dur="500" fill="hold"/>
                                        <p:tgtEl>
                                          <p:spTgt spid="109"/>
                                        </p:tgtEl>
                                        <p:attrNameLst>
                                          <p:attrName>ppt_h</p:attrName>
                                        </p:attrNameLst>
                                      </p:cBhvr>
                                      <p:tavLst>
                                        <p:tav tm="0">
                                          <p:val>
                                            <p:fltVal val="0"/>
                                          </p:val>
                                        </p:tav>
                                        <p:tav tm="100000">
                                          <p:val>
                                            <p:strVal val="#ppt_h"/>
                                          </p:val>
                                        </p:tav>
                                      </p:tavLst>
                                    </p:anim>
                                    <p:animEffect transition="in" filter="fade">
                                      <p:cBhvr>
                                        <p:cTn id="126" dur="500"/>
                                        <p:tgtEl>
                                          <p:spTgt spid="10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animBg="1"/>
      <p:bldP spid="10" grpId="0" animBg="1"/>
      <p:bldP spid="4" grpId="0" animBg="1"/>
      <p:bldP spid="103" grpId="0" animBg="1"/>
      <p:bldP spid="104" grpId="0"/>
      <p:bldP spid="105" grpId="0"/>
      <p:bldP spid="106" grpId="0"/>
      <p:bldP spid="107" grpId="0"/>
      <p:bldP spid="108" grpId="0"/>
      <p:bldP spid="109" grpId="0"/>
      <p:bldP spid="110"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19B8ED08-72B9-4D70-B3E8-3095CF69E515}"/>
              </a:ext>
            </a:extLst>
          </p:cNvPr>
          <p:cNvGrpSpPr/>
          <p:nvPr/>
        </p:nvGrpSpPr>
        <p:grpSpPr>
          <a:xfrm>
            <a:off x="720763" y="2705213"/>
            <a:ext cx="10499464" cy="383116"/>
            <a:chOff x="720763" y="2931136"/>
            <a:chExt cx="10499464" cy="383116"/>
          </a:xfrm>
        </p:grpSpPr>
        <p:sp>
          <p:nvSpPr>
            <p:cNvPr id="14" name="Rectangle 13">
              <a:extLst>
                <a:ext uri="{FF2B5EF4-FFF2-40B4-BE49-F238E27FC236}">
                  <a16:creationId xmlns:a16="http://schemas.microsoft.com/office/drawing/2014/main" id="{CBAE8BF3-ED66-44EA-85B3-C91CF37FC3C5}"/>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07A377B0-BB77-4E3C-9467-E8F87D1620DC}"/>
                </a:ext>
              </a:extLst>
            </p:cNvPr>
            <p:cNvSpPr txBox="1"/>
            <p:nvPr/>
          </p:nvSpPr>
          <p:spPr>
            <a:xfrm>
              <a:off x="861956" y="2931136"/>
              <a:ext cx="2376096" cy="369332"/>
            </a:xfrm>
            <a:prstGeom prst="rect">
              <a:avLst/>
            </a:prstGeom>
            <a:noFill/>
          </p:spPr>
          <p:txBody>
            <a:bodyPr wrap="square" rtlCol="0">
              <a:spAutoFit/>
            </a:bodyPr>
            <a:lstStyle/>
            <a:p>
              <a:r>
                <a:rPr lang="en-US" dirty="0">
                  <a:solidFill>
                    <a:srgbClr val="D0CECE"/>
                  </a:solidFill>
                </a:rPr>
                <a:t>30 Day Money Back</a:t>
              </a:r>
            </a:p>
          </p:txBody>
        </p:sp>
      </p:grpSp>
      <p:grpSp>
        <p:nvGrpSpPr>
          <p:cNvPr id="16" name="Group 15">
            <a:extLst>
              <a:ext uri="{FF2B5EF4-FFF2-40B4-BE49-F238E27FC236}">
                <a16:creationId xmlns:a16="http://schemas.microsoft.com/office/drawing/2014/main" id="{A8A6B05F-C904-4392-950B-D836210907D0}"/>
              </a:ext>
            </a:extLst>
          </p:cNvPr>
          <p:cNvGrpSpPr/>
          <p:nvPr/>
        </p:nvGrpSpPr>
        <p:grpSpPr>
          <a:xfrm>
            <a:off x="720763" y="3127738"/>
            <a:ext cx="10499464" cy="383116"/>
            <a:chOff x="720763" y="3342903"/>
            <a:chExt cx="10499464" cy="383116"/>
          </a:xfrm>
        </p:grpSpPr>
        <p:sp>
          <p:nvSpPr>
            <p:cNvPr id="33" name="Rectangle 32">
              <a:extLst>
                <a:ext uri="{FF2B5EF4-FFF2-40B4-BE49-F238E27FC236}">
                  <a16:creationId xmlns:a16="http://schemas.microsoft.com/office/drawing/2014/main" id="{6471CD04-D6DE-4C1C-82DB-DBF07D785F3C}"/>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5485BA22-E2AD-4846-817A-293FCE73F5CE}"/>
                </a:ext>
              </a:extLst>
            </p:cNvPr>
            <p:cNvSpPr txBox="1"/>
            <p:nvPr/>
          </p:nvSpPr>
          <p:spPr>
            <a:xfrm>
              <a:off x="861956" y="3342903"/>
              <a:ext cx="2193216" cy="369332"/>
            </a:xfrm>
            <a:prstGeom prst="rect">
              <a:avLst/>
            </a:prstGeom>
            <a:noFill/>
          </p:spPr>
          <p:txBody>
            <a:bodyPr wrap="square" rtlCol="0">
              <a:spAutoFit/>
            </a:bodyPr>
            <a:lstStyle/>
            <a:p>
              <a:r>
                <a:rPr lang="en-US" dirty="0">
                  <a:solidFill>
                    <a:schemeClr val="bg2">
                      <a:lumMod val="25000"/>
                    </a:schemeClr>
                  </a:solidFill>
                </a:rPr>
                <a:t>Free e-mail Accounts</a:t>
              </a:r>
            </a:p>
          </p:txBody>
        </p:sp>
      </p:grpSp>
      <p:grpSp>
        <p:nvGrpSpPr>
          <p:cNvPr id="35" name="Group 34">
            <a:extLst>
              <a:ext uri="{FF2B5EF4-FFF2-40B4-BE49-F238E27FC236}">
                <a16:creationId xmlns:a16="http://schemas.microsoft.com/office/drawing/2014/main" id="{400D8B4F-3812-4FBF-B7BA-25C9989D4E7E}"/>
              </a:ext>
            </a:extLst>
          </p:cNvPr>
          <p:cNvGrpSpPr/>
          <p:nvPr/>
        </p:nvGrpSpPr>
        <p:grpSpPr>
          <a:xfrm>
            <a:off x="720763" y="3550263"/>
            <a:ext cx="10499464" cy="383116"/>
            <a:chOff x="720763" y="2931136"/>
            <a:chExt cx="10499464" cy="383116"/>
          </a:xfrm>
        </p:grpSpPr>
        <p:sp>
          <p:nvSpPr>
            <p:cNvPr id="36" name="Rectangle 35">
              <a:extLst>
                <a:ext uri="{FF2B5EF4-FFF2-40B4-BE49-F238E27FC236}">
                  <a16:creationId xmlns:a16="http://schemas.microsoft.com/office/drawing/2014/main" id="{31CC8D77-E5C7-494D-8F39-6E9E92FF6C6A}"/>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65B2FA4-2DB9-4DE5-B418-5F0D8EEB81BA}"/>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cPanel/Plesk</a:t>
              </a:r>
            </a:p>
          </p:txBody>
        </p:sp>
      </p:grpSp>
      <p:grpSp>
        <p:nvGrpSpPr>
          <p:cNvPr id="38" name="Group 37">
            <a:extLst>
              <a:ext uri="{FF2B5EF4-FFF2-40B4-BE49-F238E27FC236}">
                <a16:creationId xmlns:a16="http://schemas.microsoft.com/office/drawing/2014/main" id="{FA30D929-816C-4B80-AA95-2E81115B444D}"/>
              </a:ext>
            </a:extLst>
          </p:cNvPr>
          <p:cNvGrpSpPr/>
          <p:nvPr/>
        </p:nvGrpSpPr>
        <p:grpSpPr>
          <a:xfrm>
            <a:off x="720763" y="3972788"/>
            <a:ext cx="10499464" cy="383116"/>
            <a:chOff x="720763" y="3342903"/>
            <a:chExt cx="10499464" cy="383116"/>
          </a:xfrm>
        </p:grpSpPr>
        <p:sp>
          <p:nvSpPr>
            <p:cNvPr id="39" name="Rectangle 38">
              <a:extLst>
                <a:ext uri="{FF2B5EF4-FFF2-40B4-BE49-F238E27FC236}">
                  <a16:creationId xmlns:a16="http://schemas.microsoft.com/office/drawing/2014/main" id="{92624EF1-CADB-47EB-940F-7E80AAB732FD}"/>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20FE9AFE-27B1-4D77-8AC0-6E24C4466ED0}"/>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Anti Hack System</a:t>
              </a:r>
            </a:p>
          </p:txBody>
        </p:sp>
      </p:grpSp>
      <p:grpSp>
        <p:nvGrpSpPr>
          <p:cNvPr id="41" name="Group 40">
            <a:extLst>
              <a:ext uri="{FF2B5EF4-FFF2-40B4-BE49-F238E27FC236}">
                <a16:creationId xmlns:a16="http://schemas.microsoft.com/office/drawing/2014/main" id="{DFAA4B44-E58F-4A92-A89A-82FE06FADF43}"/>
              </a:ext>
            </a:extLst>
          </p:cNvPr>
          <p:cNvGrpSpPr/>
          <p:nvPr/>
        </p:nvGrpSpPr>
        <p:grpSpPr>
          <a:xfrm>
            <a:off x="720763" y="4395313"/>
            <a:ext cx="10499464" cy="383116"/>
            <a:chOff x="720763" y="2931136"/>
            <a:chExt cx="10499464" cy="383116"/>
          </a:xfrm>
        </p:grpSpPr>
        <p:sp>
          <p:nvSpPr>
            <p:cNvPr id="42" name="Rectangle 41">
              <a:extLst>
                <a:ext uri="{FF2B5EF4-FFF2-40B4-BE49-F238E27FC236}">
                  <a16:creationId xmlns:a16="http://schemas.microsoft.com/office/drawing/2014/main" id="{F4F9DADB-70A3-4B2E-8F44-C1DA10590B32}"/>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52A140D4-070A-477E-9C58-07C60D5D5077}"/>
                </a:ext>
              </a:extLst>
            </p:cNvPr>
            <p:cNvSpPr txBox="1"/>
            <p:nvPr/>
          </p:nvSpPr>
          <p:spPr>
            <a:xfrm>
              <a:off x="861956" y="2931136"/>
              <a:ext cx="1990165" cy="369332"/>
            </a:xfrm>
            <a:prstGeom prst="rect">
              <a:avLst/>
            </a:prstGeom>
            <a:noFill/>
          </p:spPr>
          <p:txBody>
            <a:bodyPr wrap="square" rtlCol="0">
              <a:spAutoFit/>
            </a:bodyPr>
            <a:lstStyle/>
            <a:p>
              <a:r>
                <a:rPr lang="en-US" dirty="0">
                  <a:solidFill>
                    <a:srgbClr val="D0CECE"/>
                  </a:solidFill>
                </a:rPr>
                <a:t>Server Monitoring</a:t>
              </a:r>
            </a:p>
          </p:txBody>
        </p:sp>
      </p:grpSp>
      <p:grpSp>
        <p:nvGrpSpPr>
          <p:cNvPr id="44" name="Group 43">
            <a:extLst>
              <a:ext uri="{FF2B5EF4-FFF2-40B4-BE49-F238E27FC236}">
                <a16:creationId xmlns:a16="http://schemas.microsoft.com/office/drawing/2014/main" id="{027DA38B-D21F-41FD-A507-FCF9C8C709B9}"/>
              </a:ext>
            </a:extLst>
          </p:cNvPr>
          <p:cNvGrpSpPr/>
          <p:nvPr/>
        </p:nvGrpSpPr>
        <p:grpSpPr>
          <a:xfrm>
            <a:off x="720763" y="4817838"/>
            <a:ext cx="10499464" cy="383116"/>
            <a:chOff x="720763" y="3342903"/>
            <a:chExt cx="10499464" cy="383116"/>
          </a:xfrm>
        </p:grpSpPr>
        <p:sp>
          <p:nvSpPr>
            <p:cNvPr id="45" name="Rectangle 44">
              <a:extLst>
                <a:ext uri="{FF2B5EF4-FFF2-40B4-BE49-F238E27FC236}">
                  <a16:creationId xmlns:a16="http://schemas.microsoft.com/office/drawing/2014/main" id="{885D2DFF-8047-4D38-AE47-748FAD31A62E}"/>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BA1F33DB-F052-4AFD-B41E-4739F5D7F88B}"/>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Automated Backup</a:t>
              </a:r>
            </a:p>
          </p:txBody>
        </p:sp>
      </p:grpSp>
      <p:grpSp>
        <p:nvGrpSpPr>
          <p:cNvPr id="47" name="Group 46">
            <a:extLst>
              <a:ext uri="{FF2B5EF4-FFF2-40B4-BE49-F238E27FC236}">
                <a16:creationId xmlns:a16="http://schemas.microsoft.com/office/drawing/2014/main" id="{7F599E31-C98F-4395-B540-CEA828A01CA2}"/>
              </a:ext>
            </a:extLst>
          </p:cNvPr>
          <p:cNvGrpSpPr/>
          <p:nvPr/>
        </p:nvGrpSpPr>
        <p:grpSpPr>
          <a:xfrm>
            <a:off x="720763" y="5240363"/>
            <a:ext cx="10499464" cy="383116"/>
            <a:chOff x="720763" y="2931136"/>
            <a:chExt cx="10499464" cy="383116"/>
          </a:xfrm>
        </p:grpSpPr>
        <p:sp>
          <p:nvSpPr>
            <p:cNvPr id="48" name="Rectangle 47">
              <a:extLst>
                <a:ext uri="{FF2B5EF4-FFF2-40B4-BE49-F238E27FC236}">
                  <a16:creationId xmlns:a16="http://schemas.microsoft.com/office/drawing/2014/main" id="{E3CE4E1A-7456-4EE2-B0F4-00A55330C543}"/>
                </a:ext>
              </a:extLst>
            </p:cNvPr>
            <p:cNvSpPr/>
            <p:nvPr/>
          </p:nvSpPr>
          <p:spPr>
            <a:xfrm>
              <a:off x="720763" y="2931136"/>
              <a:ext cx="10499464" cy="383116"/>
            </a:xfrm>
            <a:prstGeom prst="rect">
              <a:avLst/>
            </a:prstGeom>
            <a:solidFill>
              <a:schemeClr val="bg2">
                <a:lumMod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a:extLst>
                <a:ext uri="{FF2B5EF4-FFF2-40B4-BE49-F238E27FC236}">
                  <a16:creationId xmlns:a16="http://schemas.microsoft.com/office/drawing/2014/main" id="{58CA551B-F577-4A41-9868-2BF1138310B2}"/>
                </a:ext>
              </a:extLst>
            </p:cNvPr>
            <p:cNvSpPr txBox="1"/>
            <p:nvPr/>
          </p:nvSpPr>
          <p:spPr>
            <a:xfrm>
              <a:off x="861956" y="2931136"/>
              <a:ext cx="2193216" cy="369332"/>
            </a:xfrm>
            <a:prstGeom prst="rect">
              <a:avLst/>
            </a:prstGeom>
            <a:noFill/>
          </p:spPr>
          <p:txBody>
            <a:bodyPr wrap="square" rtlCol="0">
              <a:spAutoFit/>
            </a:bodyPr>
            <a:lstStyle/>
            <a:p>
              <a:r>
                <a:rPr lang="en-US" dirty="0">
                  <a:solidFill>
                    <a:srgbClr val="D0CECE"/>
                  </a:solidFill>
                </a:rPr>
                <a:t>Unlimited Bandwidth</a:t>
              </a:r>
            </a:p>
          </p:txBody>
        </p:sp>
      </p:grpSp>
      <p:grpSp>
        <p:nvGrpSpPr>
          <p:cNvPr id="50" name="Group 49">
            <a:extLst>
              <a:ext uri="{FF2B5EF4-FFF2-40B4-BE49-F238E27FC236}">
                <a16:creationId xmlns:a16="http://schemas.microsoft.com/office/drawing/2014/main" id="{646F1B52-3B50-493D-B955-028FD5D95685}"/>
              </a:ext>
            </a:extLst>
          </p:cNvPr>
          <p:cNvGrpSpPr/>
          <p:nvPr/>
        </p:nvGrpSpPr>
        <p:grpSpPr>
          <a:xfrm>
            <a:off x="720763" y="5662888"/>
            <a:ext cx="10499464" cy="383116"/>
            <a:chOff x="720763" y="3342903"/>
            <a:chExt cx="10499464" cy="383116"/>
          </a:xfrm>
        </p:grpSpPr>
        <p:sp>
          <p:nvSpPr>
            <p:cNvPr id="51" name="Rectangle 50">
              <a:extLst>
                <a:ext uri="{FF2B5EF4-FFF2-40B4-BE49-F238E27FC236}">
                  <a16:creationId xmlns:a16="http://schemas.microsoft.com/office/drawing/2014/main" id="{6357E913-6BDC-428D-9B7D-E63BE7459639}"/>
                </a:ext>
              </a:extLst>
            </p:cNvPr>
            <p:cNvSpPr/>
            <p:nvPr/>
          </p:nvSpPr>
          <p:spPr>
            <a:xfrm>
              <a:off x="720763" y="3342903"/>
              <a:ext cx="10499464" cy="383116"/>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Box 51">
              <a:extLst>
                <a:ext uri="{FF2B5EF4-FFF2-40B4-BE49-F238E27FC236}">
                  <a16:creationId xmlns:a16="http://schemas.microsoft.com/office/drawing/2014/main" id="{23A84BA3-1983-4B4B-ADB4-1DE07F24C796}"/>
                </a:ext>
              </a:extLst>
            </p:cNvPr>
            <p:cNvSpPr txBox="1"/>
            <p:nvPr/>
          </p:nvSpPr>
          <p:spPr>
            <a:xfrm>
              <a:off x="861956" y="3342903"/>
              <a:ext cx="1990165" cy="369332"/>
            </a:xfrm>
            <a:prstGeom prst="rect">
              <a:avLst/>
            </a:prstGeom>
            <a:noFill/>
          </p:spPr>
          <p:txBody>
            <a:bodyPr wrap="square" rtlCol="0">
              <a:spAutoFit/>
            </a:bodyPr>
            <a:lstStyle/>
            <a:p>
              <a:r>
                <a:rPr lang="en-US" dirty="0">
                  <a:solidFill>
                    <a:schemeClr val="bg2">
                      <a:lumMod val="25000"/>
                    </a:schemeClr>
                  </a:solidFill>
                </a:rPr>
                <a:t>Account Manager</a:t>
              </a:r>
            </a:p>
          </p:txBody>
        </p:sp>
      </p:grpSp>
      <p:sp>
        <p:nvSpPr>
          <p:cNvPr id="30" name="Freeform 24">
            <a:extLst>
              <a:ext uri="{FF2B5EF4-FFF2-40B4-BE49-F238E27FC236}">
                <a16:creationId xmlns:a16="http://schemas.microsoft.com/office/drawing/2014/main" id="{311E6649-C8AD-4515-A0BD-1457DDC3D6E1}"/>
              </a:ext>
            </a:extLst>
          </p:cNvPr>
          <p:cNvSpPr>
            <a:spLocks noChangeAspect="1" noEditPoints="1"/>
          </p:cNvSpPr>
          <p:nvPr/>
        </p:nvSpPr>
        <p:spPr bwMode="auto">
          <a:xfrm>
            <a:off x="5004996"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Rectangle 4">
            <a:extLst>
              <a:ext uri="{FF2B5EF4-FFF2-40B4-BE49-F238E27FC236}">
                <a16:creationId xmlns:a16="http://schemas.microsoft.com/office/drawing/2014/main" id="{A3459754-6FFF-48EB-B115-1884B52436F7}"/>
              </a:ext>
            </a:extLst>
          </p:cNvPr>
          <p:cNvSpPr/>
          <p:nvPr/>
        </p:nvSpPr>
        <p:spPr>
          <a:xfrm>
            <a:off x="3969572" y="1753495"/>
            <a:ext cx="2345168" cy="806823"/>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STARTUP</a:t>
            </a:r>
          </a:p>
        </p:txBody>
      </p:sp>
      <p:sp>
        <p:nvSpPr>
          <p:cNvPr id="31" name="Rectangle 30">
            <a:extLst>
              <a:ext uri="{FF2B5EF4-FFF2-40B4-BE49-F238E27FC236}">
                <a16:creationId xmlns:a16="http://schemas.microsoft.com/office/drawing/2014/main" id="{06E4B3BC-1EF9-4F0B-9F44-B40CDFCD92CE}"/>
              </a:ext>
            </a:extLst>
          </p:cNvPr>
          <p:cNvSpPr/>
          <p:nvPr/>
        </p:nvSpPr>
        <p:spPr>
          <a:xfrm>
            <a:off x="6434867" y="1753495"/>
            <a:ext cx="2345168" cy="806823"/>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BUSINESS</a:t>
            </a:r>
          </a:p>
        </p:txBody>
      </p:sp>
      <p:sp>
        <p:nvSpPr>
          <p:cNvPr id="32" name="Rectangle 31">
            <a:extLst>
              <a:ext uri="{FF2B5EF4-FFF2-40B4-BE49-F238E27FC236}">
                <a16:creationId xmlns:a16="http://schemas.microsoft.com/office/drawing/2014/main" id="{F5443A02-DA5D-4035-912A-2CEB5CC7A468}"/>
              </a:ext>
            </a:extLst>
          </p:cNvPr>
          <p:cNvSpPr/>
          <p:nvPr/>
        </p:nvSpPr>
        <p:spPr>
          <a:xfrm>
            <a:off x="8872005" y="1753495"/>
            <a:ext cx="2345168" cy="806823"/>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latin typeface="Candara" panose="020E0502030303020204" pitchFamily="34" charset="0"/>
              </a:rPr>
              <a:t>PREMIUM</a:t>
            </a:r>
          </a:p>
        </p:txBody>
      </p:sp>
      <p:sp>
        <p:nvSpPr>
          <p:cNvPr id="53" name="Rectangle 52">
            <a:extLst>
              <a:ext uri="{FF2B5EF4-FFF2-40B4-BE49-F238E27FC236}">
                <a16:creationId xmlns:a16="http://schemas.microsoft.com/office/drawing/2014/main" id="{646F8D63-5B05-4DFD-B27E-59678D2306CA}"/>
              </a:ext>
            </a:extLst>
          </p:cNvPr>
          <p:cNvSpPr>
            <a:spLocks noChangeAspect="1"/>
          </p:cNvSpPr>
          <p:nvPr/>
        </p:nvSpPr>
        <p:spPr>
          <a:xfrm>
            <a:off x="4370295" y="6182232"/>
            <a:ext cx="1328929" cy="457200"/>
          </a:xfrm>
          <a:prstGeom prst="rect">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$9.95</a:t>
            </a:r>
          </a:p>
        </p:txBody>
      </p:sp>
      <p:sp>
        <p:nvSpPr>
          <p:cNvPr id="54" name="Rectangle 53">
            <a:extLst>
              <a:ext uri="{FF2B5EF4-FFF2-40B4-BE49-F238E27FC236}">
                <a16:creationId xmlns:a16="http://schemas.microsoft.com/office/drawing/2014/main" id="{2656A019-53B8-41D8-BD25-89A7A503BAA1}"/>
              </a:ext>
            </a:extLst>
          </p:cNvPr>
          <p:cNvSpPr>
            <a:spLocks noChangeAspect="1"/>
          </p:cNvSpPr>
          <p:nvPr/>
        </p:nvSpPr>
        <p:spPr>
          <a:xfrm>
            <a:off x="6875300" y="6182232"/>
            <a:ext cx="1328929" cy="457200"/>
          </a:xfrm>
          <a:prstGeom prst="rect">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$24.95</a:t>
            </a:r>
          </a:p>
        </p:txBody>
      </p:sp>
      <p:sp>
        <p:nvSpPr>
          <p:cNvPr id="55" name="Rectangle 54">
            <a:extLst>
              <a:ext uri="{FF2B5EF4-FFF2-40B4-BE49-F238E27FC236}">
                <a16:creationId xmlns:a16="http://schemas.microsoft.com/office/drawing/2014/main" id="{73120B36-877F-4BA6-A56A-6EF45984473B}"/>
              </a:ext>
            </a:extLst>
          </p:cNvPr>
          <p:cNvSpPr>
            <a:spLocks noChangeAspect="1"/>
          </p:cNvSpPr>
          <p:nvPr/>
        </p:nvSpPr>
        <p:spPr>
          <a:xfrm>
            <a:off x="9380305" y="6182232"/>
            <a:ext cx="1328929" cy="457200"/>
          </a:xfrm>
          <a:prstGeom prst="rect">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Lato"/>
              </a:rPr>
              <a:t>$49.95</a:t>
            </a:r>
          </a:p>
        </p:txBody>
      </p:sp>
      <p:sp>
        <p:nvSpPr>
          <p:cNvPr id="56" name="Freeform 24">
            <a:extLst>
              <a:ext uri="{FF2B5EF4-FFF2-40B4-BE49-F238E27FC236}">
                <a16:creationId xmlns:a16="http://schemas.microsoft.com/office/drawing/2014/main" id="{2182987B-C876-4868-AC10-68A3E5E8CFE7}"/>
              </a:ext>
            </a:extLst>
          </p:cNvPr>
          <p:cNvSpPr>
            <a:spLocks noChangeAspect="1" noEditPoints="1"/>
          </p:cNvSpPr>
          <p:nvPr/>
        </p:nvSpPr>
        <p:spPr bwMode="auto">
          <a:xfrm>
            <a:off x="5004996"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24">
            <a:extLst>
              <a:ext uri="{FF2B5EF4-FFF2-40B4-BE49-F238E27FC236}">
                <a16:creationId xmlns:a16="http://schemas.microsoft.com/office/drawing/2014/main" id="{5643E77D-6B85-4AA6-86F0-AABE61901593}"/>
              </a:ext>
            </a:extLst>
          </p:cNvPr>
          <p:cNvSpPr>
            <a:spLocks noChangeAspect="1" noEditPoints="1"/>
          </p:cNvSpPr>
          <p:nvPr/>
        </p:nvSpPr>
        <p:spPr bwMode="auto">
          <a:xfrm>
            <a:off x="5004996"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24">
            <a:extLst>
              <a:ext uri="{FF2B5EF4-FFF2-40B4-BE49-F238E27FC236}">
                <a16:creationId xmlns:a16="http://schemas.microsoft.com/office/drawing/2014/main" id="{45DDDFC6-953D-4308-BBE8-36AE8F0AC2AB}"/>
              </a:ext>
            </a:extLst>
          </p:cNvPr>
          <p:cNvSpPr>
            <a:spLocks noChangeAspect="1" noEditPoints="1"/>
          </p:cNvSpPr>
          <p:nvPr/>
        </p:nvSpPr>
        <p:spPr bwMode="auto">
          <a:xfrm>
            <a:off x="7418745" y="272458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24">
            <a:extLst>
              <a:ext uri="{FF2B5EF4-FFF2-40B4-BE49-F238E27FC236}">
                <a16:creationId xmlns:a16="http://schemas.microsoft.com/office/drawing/2014/main" id="{ECF35737-EFA4-4839-98FA-AB29C3A3C685}"/>
              </a:ext>
            </a:extLst>
          </p:cNvPr>
          <p:cNvSpPr>
            <a:spLocks noChangeAspect="1" noEditPoints="1"/>
          </p:cNvSpPr>
          <p:nvPr/>
        </p:nvSpPr>
        <p:spPr bwMode="auto">
          <a:xfrm>
            <a:off x="7418745" y="315656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24">
            <a:extLst>
              <a:ext uri="{FF2B5EF4-FFF2-40B4-BE49-F238E27FC236}">
                <a16:creationId xmlns:a16="http://schemas.microsoft.com/office/drawing/2014/main" id="{734D27DA-023B-4902-8733-BEA337D637A7}"/>
              </a:ext>
            </a:extLst>
          </p:cNvPr>
          <p:cNvSpPr>
            <a:spLocks noChangeAspect="1" noEditPoints="1"/>
          </p:cNvSpPr>
          <p:nvPr/>
        </p:nvSpPr>
        <p:spPr bwMode="auto">
          <a:xfrm>
            <a:off x="7418745" y="3569636"/>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24">
            <a:extLst>
              <a:ext uri="{FF2B5EF4-FFF2-40B4-BE49-F238E27FC236}">
                <a16:creationId xmlns:a16="http://schemas.microsoft.com/office/drawing/2014/main" id="{DB1313D1-A402-4301-A452-9B3ED7DD35F6}"/>
              </a:ext>
            </a:extLst>
          </p:cNvPr>
          <p:cNvSpPr>
            <a:spLocks noChangeAspect="1" noEditPoints="1"/>
          </p:cNvSpPr>
          <p:nvPr/>
        </p:nvSpPr>
        <p:spPr bwMode="auto">
          <a:xfrm>
            <a:off x="9832494" y="274200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24">
            <a:extLst>
              <a:ext uri="{FF2B5EF4-FFF2-40B4-BE49-F238E27FC236}">
                <a16:creationId xmlns:a16="http://schemas.microsoft.com/office/drawing/2014/main" id="{6CE7BB7D-69AD-4B53-81FC-286A950F69C7}"/>
              </a:ext>
            </a:extLst>
          </p:cNvPr>
          <p:cNvSpPr>
            <a:spLocks noChangeAspect="1" noEditPoints="1"/>
          </p:cNvSpPr>
          <p:nvPr/>
        </p:nvSpPr>
        <p:spPr bwMode="auto">
          <a:xfrm>
            <a:off x="9832494" y="317398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24">
            <a:extLst>
              <a:ext uri="{FF2B5EF4-FFF2-40B4-BE49-F238E27FC236}">
                <a16:creationId xmlns:a16="http://schemas.microsoft.com/office/drawing/2014/main" id="{ABD8A97A-6259-4414-88C4-629F41815B29}"/>
              </a:ext>
            </a:extLst>
          </p:cNvPr>
          <p:cNvSpPr>
            <a:spLocks noChangeAspect="1" noEditPoints="1"/>
          </p:cNvSpPr>
          <p:nvPr/>
        </p:nvSpPr>
        <p:spPr bwMode="auto">
          <a:xfrm>
            <a:off x="9832494" y="3587053"/>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24">
            <a:extLst>
              <a:ext uri="{FF2B5EF4-FFF2-40B4-BE49-F238E27FC236}">
                <a16:creationId xmlns:a16="http://schemas.microsoft.com/office/drawing/2014/main" id="{6ED01E90-D427-4D41-8398-C9F19C1445F8}"/>
              </a:ext>
            </a:extLst>
          </p:cNvPr>
          <p:cNvSpPr>
            <a:spLocks noChangeAspect="1" noEditPoints="1"/>
          </p:cNvSpPr>
          <p:nvPr/>
        </p:nvSpPr>
        <p:spPr bwMode="auto">
          <a:xfrm>
            <a:off x="9832494"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4">
            <a:extLst>
              <a:ext uri="{FF2B5EF4-FFF2-40B4-BE49-F238E27FC236}">
                <a16:creationId xmlns:a16="http://schemas.microsoft.com/office/drawing/2014/main" id="{942EE6F7-64CC-4CE1-9424-DD8EC2F5F0D0}"/>
              </a:ext>
            </a:extLst>
          </p:cNvPr>
          <p:cNvSpPr>
            <a:spLocks noChangeAspect="1" noEditPoints="1"/>
          </p:cNvSpPr>
          <p:nvPr/>
        </p:nvSpPr>
        <p:spPr bwMode="auto">
          <a:xfrm>
            <a:off x="9832494"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6" name="Freeform 24">
            <a:extLst>
              <a:ext uri="{FF2B5EF4-FFF2-40B4-BE49-F238E27FC236}">
                <a16:creationId xmlns:a16="http://schemas.microsoft.com/office/drawing/2014/main" id="{7DC93C1C-8B98-47AD-925C-77C4F3ED2268}"/>
              </a:ext>
            </a:extLst>
          </p:cNvPr>
          <p:cNvSpPr>
            <a:spLocks noChangeAspect="1" noEditPoints="1"/>
          </p:cNvSpPr>
          <p:nvPr/>
        </p:nvSpPr>
        <p:spPr bwMode="auto">
          <a:xfrm>
            <a:off x="9832494" y="484642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Freeform 24">
            <a:extLst>
              <a:ext uri="{FF2B5EF4-FFF2-40B4-BE49-F238E27FC236}">
                <a16:creationId xmlns:a16="http://schemas.microsoft.com/office/drawing/2014/main" id="{49F54431-2DDA-4532-BF1C-B76274744710}"/>
              </a:ext>
            </a:extLst>
          </p:cNvPr>
          <p:cNvSpPr>
            <a:spLocks noChangeAspect="1" noEditPoints="1"/>
          </p:cNvSpPr>
          <p:nvPr/>
        </p:nvSpPr>
        <p:spPr bwMode="auto">
          <a:xfrm>
            <a:off x="7418745" y="400137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24">
            <a:extLst>
              <a:ext uri="{FF2B5EF4-FFF2-40B4-BE49-F238E27FC236}">
                <a16:creationId xmlns:a16="http://schemas.microsoft.com/office/drawing/2014/main" id="{3C494A0B-1B0C-431E-97FF-BFC2E2F5DFA0}"/>
              </a:ext>
            </a:extLst>
          </p:cNvPr>
          <p:cNvSpPr>
            <a:spLocks noChangeAspect="1" noEditPoints="1"/>
          </p:cNvSpPr>
          <p:nvPr/>
        </p:nvSpPr>
        <p:spPr bwMode="auto">
          <a:xfrm>
            <a:off x="7418745" y="4433359"/>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24">
            <a:extLst>
              <a:ext uri="{FF2B5EF4-FFF2-40B4-BE49-F238E27FC236}">
                <a16:creationId xmlns:a16="http://schemas.microsoft.com/office/drawing/2014/main" id="{7D0F31F4-9007-4343-9D2F-CDE7E8302FB5}"/>
              </a:ext>
            </a:extLst>
          </p:cNvPr>
          <p:cNvSpPr>
            <a:spLocks noChangeAspect="1" noEditPoints="1"/>
          </p:cNvSpPr>
          <p:nvPr/>
        </p:nvSpPr>
        <p:spPr bwMode="auto">
          <a:xfrm>
            <a:off x="9832494" y="5284045"/>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24">
            <a:extLst>
              <a:ext uri="{FF2B5EF4-FFF2-40B4-BE49-F238E27FC236}">
                <a16:creationId xmlns:a16="http://schemas.microsoft.com/office/drawing/2014/main" id="{AD985347-E0BB-459E-AE7C-E616F38C7B5C}"/>
              </a:ext>
            </a:extLst>
          </p:cNvPr>
          <p:cNvSpPr>
            <a:spLocks noChangeAspect="1" noEditPoints="1"/>
          </p:cNvSpPr>
          <p:nvPr/>
        </p:nvSpPr>
        <p:spPr bwMode="auto">
          <a:xfrm>
            <a:off x="9832494" y="5706570"/>
            <a:ext cx="274320" cy="295752"/>
          </a:xfrm>
          <a:custGeom>
            <a:avLst/>
            <a:gdLst/>
            <a:ahLst/>
            <a:cxnLst>
              <a:cxn ang="0">
                <a:pos x="53" y="90"/>
              </a:cxn>
              <a:cxn ang="0">
                <a:pos x="12" y="88"/>
              </a:cxn>
              <a:cxn ang="0">
                <a:pos x="14" y="167"/>
              </a:cxn>
              <a:cxn ang="0">
                <a:pos x="58" y="173"/>
              </a:cxn>
              <a:cxn ang="0">
                <a:pos x="53" y="90"/>
              </a:cxn>
              <a:cxn ang="0">
                <a:pos x="175" y="113"/>
              </a:cxn>
              <a:cxn ang="0">
                <a:pos x="166" y="101"/>
              </a:cxn>
              <a:cxn ang="0">
                <a:pos x="174" y="90"/>
              </a:cxn>
              <a:cxn ang="0">
                <a:pos x="133" y="73"/>
              </a:cxn>
              <a:cxn ang="0">
                <a:pos x="124" y="60"/>
              </a:cxn>
              <a:cxn ang="0">
                <a:pos x="148" y="32"/>
              </a:cxn>
              <a:cxn ang="0">
                <a:pos x="139" y="6"/>
              </a:cxn>
              <a:cxn ang="0">
                <a:pos x="91" y="54"/>
              </a:cxn>
              <a:cxn ang="0">
                <a:pos x="60" y="90"/>
              </a:cxn>
              <a:cxn ang="0">
                <a:pos x="65" y="171"/>
              </a:cxn>
              <a:cxn ang="0">
                <a:pos x="141" y="184"/>
              </a:cxn>
              <a:cxn ang="0">
                <a:pos x="160" y="167"/>
              </a:cxn>
              <a:cxn ang="0">
                <a:pos x="156" y="156"/>
              </a:cxn>
              <a:cxn ang="0">
                <a:pos x="170" y="143"/>
              </a:cxn>
              <a:cxn ang="0">
                <a:pos x="164" y="128"/>
              </a:cxn>
              <a:cxn ang="0">
                <a:pos x="175" y="113"/>
              </a:cxn>
            </a:cxnLst>
            <a:rect l="0" t="0" r="r" b="b"/>
            <a:pathLst>
              <a:path w="177" h="191">
                <a:moveTo>
                  <a:pt x="53" y="90"/>
                </a:moveTo>
                <a:cubicBezTo>
                  <a:pt x="38" y="83"/>
                  <a:pt x="12" y="88"/>
                  <a:pt x="12" y="88"/>
                </a:cubicBezTo>
                <a:cubicBezTo>
                  <a:pt x="0" y="120"/>
                  <a:pt x="14" y="167"/>
                  <a:pt x="14" y="167"/>
                </a:cubicBezTo>
                <a:cubicBezTo>
                  <a:pt x="32" y="181"/>
                  <a:pt x="58" y="173"/>
                  <a:pt x="58" y="173"/>
                </a:cubicBezTo>
                <a:cubicBezTo>
                  <a:pt x="49" y="146"/>
                  <a:pt x="53" y="90"/>
                  <a:pt x="53" y="90"/>
                </a:cubicBezTo>
                <a:close/>
                <a:moveTo>
                  <a:pt x="175" y="113"/>
                </a:moveTo>
                <a:cubicBezTo>
                  <a:pt x="177" y="102"/>
                  <a:pt x="166" y="101"/>
                  <a:pt x="166" y="101"/>
                </a:cubicBezTo>
                <a:cubicBezTo>
                  <a:pt x="175" y="102"/>
                  <a:pt x="174" y="90"/>
                  <a:pt x="174" y="90"/>
                </a:cubicBezTo>
                <a:cubicBezTo>
                  <a:pt x="171" y="66"/>
                  <a:pt x="147" y="77"/>
                  <a:pt x="133" y="73"/>
                </a:cubicBezTo>
                <a:cubicBezTo>
                  <a:pt x="118" y="70"/>
                  <a:pt x="124" y="60"/>
                  <a:pt x="124" y="60"/>
                </a:cubicBezTo>
                <a:cubicBezTo>
                  <a:pt x="144" y="48"/>
                  <a:pt x="148" y="32"/>
                  <a:pt x="148" y="32"/>
                </a:cubicBezTo>
                <a:cubicBezTo>
                  <a:pt x="157" y="0"/>
                  <a:pt x="139" y="6"/>
                  <a:pt x="139" y="6"/>
                </a:cubicBezTo>
                <a:cubicBezTo>
                  <a:pt x="135" y="14"/>
                  <a:pt x="103" y="45"/>
                  <a:pt x="91" y="54"/>
                </a:cubicBezTo>
                <a:cubicBezTo>
                  <a:pt x="74" y="64"/>
                  <a:pt x="60" y="90"/>
                  <a:pt x="60" y="90"/>
                </a:cubicBezTo>
                <a:cubicBezTo>
                  <a:pt x="55" y="120"/>
                  <a:pt x="65" y="171"/>
                  <a:pt x="65" y="171"/>
                </a:cubicBezTo>
                <a:cubicBezTo>
                  <a:pt x="98" y="191"/>
                  <a:pt x="141" y="184"/>
                  <a:pt x="141" y="184"/>
                </a:cubicBezTo>
                <a:cubicBezTo>
                  <a:pt x="158" y="180"/>
                  <a:pt x="160" y="167"/>
                  <a:pt x="160" y="167"/>
                </a:cubicBezTo>
                <a:cubicBezTo>
                  <a:pt x="163" y="158"/>
                  <a:pt x="156" y="156"/>
                  <a:pt x="156" y="156"/>
                </a:cubicBezTo>
                <a:cubicBezTo>
                  <a:pt x="168" y="158"/>
                  <a:pt x="170" y="143"/>
                  <a:pt x="170" y="143"/>
                </a:cubicBezTo>
                <a:cubicBezTo>
                  <a:pt x="174" y="130"/>
                  <a:pt x="164" y="128"/>
                  <a:pt x="164" y="128"/>
                </a:cubicBezTo>
                <a:cubicBezTo>
                  <a:pt x="174" y="129"/>
                  <a:pt x="175" y="113"/>
                  <a:pt x="175" y="113"/>
                </a:cubicBezTo>
                <a:close/>
              </a:path>
            </a:pathLst>
          </a:custGeom>
          <a:solidFill>
            <a:schemeClr val="accent6"/>
          </a:solidFill>
          <a:ln w="3175">
            <a:solidFill>
              <a:schemeClr val="bg1"/>
            </a:solid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1" name="TextBox 70">
            <a:extLst>
              <a:ext uri="{FF2B5EF4-FFF2-40B4-BE49-F238E27FC236}">
                <a16:creationId xmlns:a16="http://schemas.microsoft.com/office/drawing/2014/main" id="{6BF15CE0-6AFA-408F-8096-1C122A31854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2566610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500"/>
                                        <p:tgtEl>
                                          <p:spTgt spid="15"/>
                                        </p:tgtEl>
                                      </p:cBhvr>
                                    </p:animEffect>
                                  </p:childTnLst>
                                </p:cTn>
                              </p:par>
                              <p:par>
                                <p:cTn id="12" presetID="22" presetClass="entr" presetSubtype="8" fill="hold" nodeType="withEffect">
                                  <p:stCondLst>
                                    <p:cond delay="0"/>
                                  </p:stCondLst>
                                  <p:childTnLst>
                                    <p:set>
                                      <p:cBhvr>
                                        <p:cTn id="13" dur="1" fill="hold">
                                          <p:stCondLst>
                                            <p:cond delay="0"/>
                                          </p:stCondLst>
                                        </p:cTn>
                                        <p:tgtEl>
                                          <p:spTgt spid="16"/>
                                        </p:tgtEl>
                                        <p:attrNameLst>
                                          <p:attrName>style.visibility</p:attrName>
                                        </p:attrNameLst>
                                      </p:cBhvr>
                                      <p:to>
                                        <p:strVal val="visible"/>
                                      </p:to>
                                    </p:set>
                                    <p:animEffect transition="in" filter="wipe(left)">
                                      <p:cBhvr>
                                        <p:cTn id="14" dur="500"/>
                                        <p:tgtEl>
                                          <p:spTgt spid="16"/>
                                        </p:tgtEl>
                                      </p:cBhvr>
                                    </p:animEffect>
                                  </p:childTnLst>
                                </p:cTn>
                              </p:par>
                              <p:par>
                                <p:cTn id="15" presetID="22" presetClass="entr" presetSubtype="8" fill="hold" nodeType="with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wipe(left)">
                                      <p:cBhvr>
                                        <p:cTn id="17" dur="500"/>
                                        <p:tgtEl>
                                          <p:spTgt spid="35"/>
                                        </p:tgtEl>
                                      </p:cBhvr>
                                    </p:animEffect>
                                  </p:childTnLst>
                                </p:cTn>
                              </p:par>
                              <p:par>
                                <p:cTn id="18" presetID="22" presetClass="entr" presetSubtype="8" fill="hold" nodeType="withEffect">
                                  <p:stCondLst>
                                    <p:cond delay="0"/>
                                  </p:stCondLst>
                                  <p:childTnLst>
                                    <p:set>
                                      <p:cBhvr>
                                        <p:cTn id="19" dur="1" fill="hold">
                                          <p:stCondLst>
                                            <p:cond delay="0"/>
                                          </p:stCondLst>
                                        </p:cTn>
                                        <p:tgtEl>
                                          <p:spTgt spid="38"/>
                                        </p:tgtEl>
                                        <p:attrNameLst>
                                          <p:attrName>style.visibility</p:attrName>
                                        </p:attrNameLst>
                                      </p:cBhvr>
                                      <p:to>
                                        <p:strVal val="visible"/>
                                      </p:to>
                                    </p:set>
                                    <p:animEffect transition="in" filter="wipe(left)">
                                      <p:cBhvr>
                                        <p:cTn id="20" dur="500"/>
                                        <p:tgtEl>
                                          <p:spTgt spid="38"/>
                                        </p:tgtEl>
                                      </p:cBhvr>
                                    </p:animEffect>
                                  </p:childTnLst>
                                </p:cTn>
                              </p:par>
                              <p:par>
                                <p:cTn id="21" presetID="22" presetClass="entr" presetSubtype="8" fill="hold" nodeType="withEffect">
                                  <p:stCondLst>
                                    <p:cond delay="0"/>
                                  </p:stCondLst>
                                  <p:childTnLst>
                                    <p:set>
                                      <p:cBhvr>
                                        <p:cTn id="22" dur="1" fill="hold">
                                          <p:stCondLst>
                                            <p:cond delay="0"/>
                                          </p:stCondLst>
                                        </p:cTn>
                                        <p:tgtEl>
                                          <p:spTgt spid="41"/>
                                        </p:tgtEl>
                                        <p:attrNameLst>
                                          <p:attrName>style.visibility</p:attrName>
                                        </p:attrNameLst>
                                      </p:cBhvr>
                                      <p:to>
                                        <p:strVal val="visible"/>
                                      </p:to>
                                    </p:set>
                                    <p:animEffect transition="in" filter="wipe(left)">
                                      <p:cBhvr>
                                        <p:cTn id="23" dur="500"/>
                                        <p:tgtEl>
                                          <p:spTgt spid="41"/>
                                        </p:tgtEl>
                                      </p:cBhvr>
                                    </p:animEffect>
                                  </p:childTnLst>
                                </p:cTn>
                              </p:par>
                              <p:par>
                                <p:cTn id="24" presetID="22" presetClass="entr" presetSubtype="8" fill="hold" nodeType="withEffect">
                                  <p:stCondLst>
                                    <p:cond delay="0"/>
                                  </p:stCondLst>
                                  <p:childTnLst>
                                    <p:set>
                                      <p:cBhvr>
                                        <p:cTn id="25" dur="1" fill="hold">
                                          <p:stCondLst>
                                            <p:cond delay="0"/>
                                          </p:stCondLst>
                                        </p:cTn>
                                        <p:tgtEl>
                                          <p:spTgt spid="44"/>
                                        </p:tgtEl>
                                        <p:attrNameLst>
                                          <p:attrName>style.visibility</p:attrName>
                                        </p:attrNameLst>
                                      </p:cBhvr>
                                      <p:to>
                                        <p:strVal val="visible"/>
                                      </p:to>
                                    </p:set>
                                    <p:animEffect transition="in" filter="wipe(left)">
                                      <p:cBhvr>
                                        <p:cTn id="26" dur="500"/>
                                        <p:tgtEl>
                                          <p:spTgt spid="44"/>
                                        </p:tgtEl>
                                      </p:cBhvr>
                                    </p:animEffect>
                                  </p:childTnLst>
                                </p:cTn>
                              </p:par>
                              <p:par>
                                <p:cTn id="27" presetID="22" presetClass="entr" presetSubtype="8" fill="hold" nodeType="withEffect">
                                  <p:stCondLst>
                                    <p:cond delay="0"/>
                                  </p:stCondLst>
                                  <p:childTnLst>
                                    <p:set>
                                      <p:cBhvr>
                                        <p:cTn id="28" dur="1" fill="hold">
                                          <p:stCondLst>
                                            <p:cond delay="0"/>
                                          </p:stCondLst>
                                        </p:cTn>
                                        <p:tgtEl>
                                          <p:spTgt spid="47"/>
                                        </p:tgtEl>
                                        <p:attrNameLst>
                                          <p:attrName>style.visibility</p:attrName>
                                        </p:attrNameLst>
                                      </p:cBhvr>
                                      <p:to>
                                        <p:strVal val="visible"/>
                                      </p:to>
                                    </p:set>
                                    <p:animEffect transition="in" filter="wipe(left)">
                                      <p:cBhvr>
                                        <p:cTn id="29" dur="500"/>
                                        <p:tgtEl>
                                          <p:spTgt spid="47"/>
                                        </p:tgtEl>
                                      </p:cBhvr>
                                    </p:animEffect>
                                  </p:childTnLst>
                                </p:cTn>
                              </p:par>
                              <p:par>
                                <p:cTn id="30" presetID="22" presetClass="entr" presetSubtype="8" fill="hold" nodeType="withEffect">
                                  <p:stCondLst>
                                    <p:cond delay="0"/>
                                  </p:stCondLst>
                                  <p:childTnLst>
                                    <p:set>
                                      <p:cBhvr>
                                        <p:cTn id="31" dur="1" fill="hold">
                                          <p:stCondLst>
                                            <p:cond delay="0"/>
                                          </p:stCondLst>
                                        </p:cTn>
                                        <p:tgtEl>
                                          <p:spTgt spid="50"/>
                                        </p:tgtEl>
                                        <p:attrNameLst>
                                          <p:attrName>style.visibility</p:attrName>
                                        </p:attrNameLst>
                                      </p:cBhvr>
                                      <p:to>
                                        <p:strVal val="visible"/>
                                      </p:to>
                                    </p:set>
                                    <p:animEffect transition="in" filter="wipe(left)">
                                      <p:cBhvr>
                                        <p:cTn id="32" dur="500"/>
                                        <p:tgtEl>
                                          <p:spTgt spid="50"/>
                                        </p:tgtEl>
                                      </p:cBhvr>
                                    </p:animEffect>
                                  </p:childTnLst>
                                </p:cTn>
                              </p:par>
                            </p:childTnLst>
                          </p:cTn>
                        </p:par>
                        <p:par>
                          <p:cTn id="33" fill="hold">
                            <p:stCondLst>
                              <p:cond delay="1000"/>
                            </p:stCondLst>
                            <p:childTnLst>
                              <p:par>
                                <p:cTn id="34" presetID="47" presetClass="entr" presetSubtype="0" fill="hold" grpId="0" nodeType="afterEffect">
                                  <p:stCondLst>
                                    <p:cond delay="0"/>
                                  </p:stCondLst>
                                  <p:childTnLst>
                                    <p:set>
                                      <p:cBhvr>
                                        <p:cTn id="35" dur="1" fill="hold">
                                          <p:stCondLst>
                                            <p:cond delay="0"/>
                                          </p:stCondLst>
                                        </p:cTn>
                                        <p:tgtEl>
                                          <p:spTgt spid="5"/>
                                        </p:tgtEl>
                                        <p:attrNameLst>
                                          <p:attrName>style.visibility</p:attrName>
                                        </p:attrNameLst>
                                      </p:cBhvr>
                                      <p:to>
                                        <p:strVal val="visible"/>
                                      </p:to>
                                    </p:set>
                                    <p:animEffect transition="in" filter="fade">
                                      <p:cBhvr>
                                        <p:cTn id="36" dur="1000"/>
                                        <p:tgtEl>
                                          <p:spTgt spid="5"/>
                                        </p:tgtEl>
                                      </p:cBhvr>
                                    </p:animEffect>
                                    <p:anim calcmode="lin" valueType="num">
                                      <p:cBhvr>
                                        <p:cTn id="37" dur="1000" fill="hold"/>
                                        <p:tgtEl>
                                          <p:spTgt spid="5"/>
                                        </p:tgtEl>
                                        <p:attrNameLst>
                                          <p:attrName>ppt_x</p:attrName>
                                        </p:attrNameLst>
                                      </p:cBhvr>
                                      <p:tavLst>
                                        <p:tav tm="0">
                                          <p:val>
                                            <p:strVal val="#ppt_x"/>
                                          </p:val>
                                        </p:tav>
                                        <p:tav tm="100000">
                                          <p:val>
                                            <p:strVal val="#ppt_x"/>
                                          </p:val>
                                        </p:tav>
                                      </p:tavLst>
                                    </p:anim>
                                    <p:anim calcmode="lin" valueType="num">
                                      <p:cBhvr>
                                        <p:cTn id="38" dur="1000" fill="hold"/>
                                        <p:tgtEl>
                                          <p:spTgt spid="5"/>
                                        </p:tgtEl>
                                        <p:attrNameLst>
                                          <p:attrName>ppt_y</p:attrName>
                                        </p:attrNameLst>
                                      </p:cBhvr>
                                      <p:tavLst>
                                        <p:tav tm="0">
                                          <p:val>
                                            <p:strVal val="#ppt_y-.1"/>
                                          </p:val>
                                        </p:tav>
                                        <p:tav tm="100000">
                                          <p:val>
                                            <p:strVal val="#ppt_y"/>
                                          </p:val>
                                        </p:tav>
                                      </p:tavLst>
                                    </p:anim>
                                  </p:childTnLst>
                                </p:cTn>
                              </p:par>
                            </p:childTnLst>
                          </p:cTn>
                        </p:par>
                        <p:par>
                          <p:cTn id="39" fill="hold">
                            <p:stCondLst>
                              <p:cond delay="2000"/>
                            </p:stCondLst>
                            <p:childTnLst>
                              <p:par>
                                <p:cTn id="40" presetID="53" presetClass="entr" presetSubtype="16" fill="hold" grpId="0" nodeType="afterEffect">
                                  <p:stCondLst>
                                    <p:cond delay="0"/>
                                  </p:stCondLst>
                                  <p:childTnLst>
                                    <p:set>
                                      <p:cBhvr>
                                        <p:cTn id="41" dur="1" fill="hold">
                                          <p:stCondLst>
                                            <p:cond delay="0"/>
                                          </p:stCondLst>
                                        </p:cTn>
                                        <p:tgtEl>
                                          <p:spTgt spid="30"/>
                                        </p:tgtEl>
                                        <p:attrNameLst>
                                          <p:attrName>style.visibility</p:attrName>
                                        </p:attrNameLst>
                                      </p:cBhvr>
                                      <p:to>
                                        <p:strVal val="visible"/>
                                      </p:to>
                                    </p:set>
                                    <p:anim calcmode="lin" valueType="num">
                                      <p:cBhvr>
                                        <p:cTn id="42" dur="500" fill="hold"/>
                                        <p:tgtEl>
                                          <p:spTgt spid="30"/>
                                        </p:tgtEl>
                                        <p:attrNameLst>
                                          <p:attrName>ppt_w</p:attrName>
                                        </p:attrNameLst>
                                      </p:cBhvr>
                                      <p:tavLst>
                                        <p:tav tm="0">
                                          <p:val>
                                            <p:fltVal val="0"/>
                                          </p:val>
                                        </p:tav>
                                        <p:tav tm="100000">
                                          <p:val>
                                            <p:strVal val="#ppt_w"/>
                                          </p:val>
                                        </p:tav>
                                      </p:tavLst>
                                    </p:anim>
                                    <p:anim calcmode="lin" valueType="num">
                                      <p:cBhvr>
                                        <p:cTn id="43" dur="500" fill="hold"/>
                                        <p:tgtEl>
                                          <p:spTgt spid="30"/>
                                        </p:tgtEl>
                                        <p:attrNameLst>
                                          <p:attrName>ppt_h</p:attrName>
                                        </p:attrNameLst>
                                      </p:cBhvr>
                                      <p:tavLst>
                                        <p:tav tm="0">
                                          <p:val>
                                            <p:fltVal val="0"/>
                                          </p:val>
                                        </p:tav>
                                        <p:tav tm="100000">
                                          <p:val>
                                            <p:strVal val="#ppt_h"/>
                                          </p:val>
                                        </p:tav>
                                      </p:tavLst>
                                    </p:anim>
                                    <p:animEffect transition="in" filter="fade">
                                      <p:cBhvr>
                                        <p:cTn id="44" dur="500"/>
                                        <p:tgtEl>
                                          <p:spTgt spid="30"/>
                                        </p:tgtEl>
                                      </p:cBhvr>
                                    </p:animEffect>
                                  </p:childTnLst>
                                </p:cTn>
                              </p:par>
                            </p:childTnLst>
                          </p:cTn>
                        </p:par>
                        <p:par>
                          <p:cTn id="45" fill="hold">
                            <p:stCondLst>
                              <p:cond delay="2500"/>
                            </p:stCondLst>
                            <p:childTnLst>
                              <p:par>
                                <p:cTn id="46" presetID="53" presetClass="entr" presetSubtype="16" fill="hold" grpId="0" nodeType="afterEffect">
                                  <p:stCondLst>
                                    <p:cond delay="0"/>
                                  </p:stCondLst>
                                  <p:childTnLst>
                                    <p:set>
                                      <p:cBhvr>
                                        <p:cTn id="47" dur="1" fill="hold">
                                          <p:stCondLst>
                                            <p:cond delay="0"/>
                                          </p:stCondLst>
                                        </p:cTn>
                                        <p:tgtEl>
                                          <p:spTgt spid="56"/>
                                        </p:tgtEl>
                                        <p:attrNameLst>
                                          <p:attrName>style.visibility</p:attrName>
                                        </p:attrNameLst>
                                      </p:cBhvr>
                                      <p:to>
                                        <p:strVal val="visible"/>
                                      </p:to>
                                    </p:set>
                                    <p:anim calcmode="lin" valueType="num">
                                      <p:cBhvr>
                                        <p:cTn id="48" dur="500" fill="hold"/>
                                        <p:tgtEl>
                                          <p:spTgt spid="56"/>
                                        </p:tgtEl>
                                        <p:attrNameLst>
                                          <p:attrName>ppt_w</p:attrName>
                                        </p:attrNameLst>
                                      </p:cBhvr>
                                      <p:tavLst>
                                        <p:tav tm="0">
                                          <p:val>
                                            <p:fltVal val="0"/>
                                          </p:val>
                                        </p:tav>
                                        <p:tav tm="100000">
                                          <p:val>
                                            <p:strVal val="#ppt_w"/>
                                          </p:val>
                                        </p:tav>
                                      </p:tavLst>
                                    </p:anim>
                                    <p:anim calcmode="lin" valueType="num">
                                      <p:cBhvr>
                                        <p:cTn id="49" dur="500" fill="hold"/>
                                        <p:tgtEl>
                                          <p:spTgt spid="56"/>
                                        </p:tgtEl>
                                        <p:attrNameLst>
                                          <p:attrName>ppt_h</p:attrName>
                                        </p:attrNameLst>
                                      </p:cBhvr>
                                      <p:tavLst>
                                        <p:tav tm="0">
                                          <p:val>
                                            <p:fltVal val="0"/>
                                          </p:val>
                                        </p:tav>
                                        <p:tav tm="100000">
                                          <p:val>
                                            <p:strVal val="#ppt_h"/>
                                          </p:val>
                                        </p:tav>
                                      </p:tavLst>
                                    </p:anim>
                                    <p:animEffect transition="in" filter="fade">
                                      <p:cBhvr>
                                        <p:cTn id="50" dur="500"/>
                                        <p:tgtEl>
                                          <p:spTgt spid="56"/>
                                        </p:tgtEl>
                                      </p:cBhvr>
                                    </p:animEffect>
                                  </p:childTnLst>
                                </p:cTn>
                              </p:par>
                            </p:childTnLst>
                          </p:cTn>
                        </p:par>
                        <p:par>
                          <p:cTn id="51" fill="hold">
                            <p:stCondLst>
                              <p:cond delay="3000"/>
                            </p:stCondLst>
                            <p:childTnLst>
                              <p:par>
                                <p:cTn id="52" presetID="53" presetClass="entr" presetSubtype="16" fill="hold" grpId="0" nodeType="afterEffect">
                                  <p:stCondLst>
                                    <p:cond delay="0"/>
                                  </p:stCondLst>
                                  <p:childTnLst>
                                    <p:set>
                                      <p:cBhvr>
                                        <p:cTn id="53" dur="1" fill="hold">
                                          <p:stCondLst>
                                            <p:cond delay="0"/>
                                          </p:stCondLst>
                                        </p:cTn>
                                        <p:tgtEl>
                                          <p:spTgt spid="57"/>
                                        </p:tgtEl>
                                        <p:attrNameLst>
                                          <p:attrName>style.visibility</p:attrName>
                                        </p:attrNameLst>
                                      </p:cBhvr>
                                      <p:to>
                                        <p:strVal val="visible"/>
                                      </p:to>
                                    </p:set>
                                    <p:anim calcmode="lin" valueType="num">
                                      <p:cBhvr>
                                        <p:cTn id="54" dur="500" fill="hold"/>
                                        <p:tgtEl>
                                          <p:spTgt spid="57"/>
                                        </p:tgtEl>
                                        <p:attrNameLst>
                                          <p:attrName>ppt_w</p:attrName>
                                        </p:attrNameLst>
                                      </p:cBhvr>
                                      <p:tavLst>
                                        <p:tav tm="0">
                                          <p:val>
                                            <p:fltVal val="0"/>
                                          </p:val>
                                        </p:tav>
                                        <p:tav tm="100000">
                                          <p:val>
                                            <p:strVal val="#ppt_w"/>
                                          </p:val>
                                        </p:tav>
                                      </p:tavLst>
                                    </p:anim>
                                    <p:anim calcmode="lin" valueType="num">
                                      <p:cBhvr>
                                        <p:cTn id="55" dur="500" fill="hold"/>
                                        <p:tgtEl>
                                          <p:spTgt spid="57"/>
                                        </p:tgtEl>
                                        <p:attrNameLst>
                                          <p:attrName>ppt_h</p:attrName>
                                        </p:attrNameLst>
                                      </p:cBhvr>
                                      <p:tavLst>
                                        <p:tav tm="0">
                                          <p:val>
                                            <p:fltVal val="0"/>
                                          </p:val>
                                        </p:tav>
                                        <p:tav tm="100000">
                                          <p:val>
                                            <p:strVal val="#ppt_h"/>
                                          </p:val>
                                        </p:tav>
                                      </p:tavLst>
                                    </p:anim>
                                    <p:animEffect transition="in" filter="fade">
                                      <p:cBhvr>
                                        <p:cTn id="56" dur="500"/>
                                        <p:tgtEl>
                                          <p:spTgt spid="57"/>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Effect transition="in" filter="fade">
                                      <p:cBhvr>
                                        <p:cTn id="60" dur="1000"/>
                                        <p:tgtEl>
                                          <p:spTgt spid="53"/>
                                        </p:tgtEl>
                                      </p:cBhvr>
                                    </p:animEffect>
                                    <p:anim calcmode="lin" valueType="num">
                                      <p:cBhvr>
                                        <p:cTn id="61" dur="1000" fill="hold"/>
                                        <p:tgtEl>
                                          <p:spTgt spid="53"/>
                                        </p:tgtEl>
                                        <p:attrNameLst>
                                          <p:attrName>ppt_x</p:attrName>
                                        </p:attrNameLst>
                                      </p:cBhvr>
                                      <p:tavLst>
                                        <p:tav tm="0">
                                          <p:val>
                                            <p:strVal val="#ppt_x"/>
                                          </p:val>
                                        </p:tav>
                                        <p:tav tm="100000">
                                          <p:val>
                                            <p:strVal val="#ppt_x"/>
                                          </p:val>
                                        </p:tav>
                                      </p:tavLst>
                                    </p:anim>
                                    <p:anim calcmode="lin" valueType="num">
                                      <p:cBhvr>
                                        <p:cTn id="62" dur="1000" fill="hold"/>
                                        <p:tgtEl>
                                          <p:spTgt spid="53"/>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grpId="0" nodeType="afterEffect">
                                  <p:stCondLst>
                                    <p:cond delay="0"/>
                                  </p:stCondLst>
                                  <p:childTnLst>
                                    <p:set>
                                      <p:cBhvr>
                                        <p:cTn id="65" dur="1" fill="hold">
                                          <p:stCondLst>
                                            <p:cond delay="0"/>
                                          </p:stCondLst>
                                        </p:cTn>
                                        <p:tgtEl>
                                          <p:spTgt spid="31"/>
                                        </p:tgtEl>
                                        <p:attrNameLst>
                                          <p:attrName>style.visibility</p:attrName>
                                        </p:attrNameLst>
                                      </p:cBhvr>
                                      <p:to>
                                        <p:strVal val="visible"/>
                                      </p:to>
                                    </p:set>
                                    <p:animEffect transition="in" filter="fade">
                                      <p:cBhvr>
                                        <p:cTn id="66" dur="1000"/>
                                        <p:tgtEl>
                                          <p:spTgt spid="31"/>
                                        </p:tgtEl>
                                      </p:cBhvr>
                                    </p:animEffect>
                                    <p:anim calcmode="lin" valueType="num">
                                      <p:cBhvr>
                                        <p:cTn id="67" dur="1000" fill="hold"/>
                                        <p:tgtEl>
                                          <p:spTgt spid="31"/>
                                        </p:tgtEl>
                                        <p:attrNameLst>
                                          <p:attrName>ppt_x</p:attrName>
                                        </p:attrNameLst>
                                      </p:cBhvr>
                                      <p:tavLst>
                                        <p:tav tm="0">
                                          <p:val>
                                            <p:strVal val="#ppt_x"/>
                                          </p:val>
                                        </p:tav>
                                        <p:tav tm="100000">
                                          <p:val>
                                            <p:strVal val="#ppt_x"/>
                                          </p:val>
                                        </p:tav>
                                      </p:tavLst>
                                    </p:anim>
                                    <p:anim calcmode="lin" valueType="num">
                                      <p:cBhvr>
                                        <p:cTn id="68" dur="1000" fill="hold"/>
                                        <p:tgtEl>
                                          <p:spTgt spid="31"/>
                                        </p:tgtEl>
                                        <p:attrNameLst>
                                          <p:attrName>ppt_y</p:attrName>
                                        </p:attrNameLst>
                                      </p:cBhvr>
                                      <p:tavLst>
                                        <p:tav tm="0">
                                          <p:val>
                                            <p:strVal val="#ppt_y-.1"/>
                                          </p:val>
                                        </p:tav>
                                        <p:tav tm="100000">
                                          <p:val>
                                            <p:strVal val="#ppt_y"/>
                                          </p:val>
                                        </p:tav>
                                      </p:tavLst>
                                    </p:anim>
                                  </p:childTnLst>
                                </p:cTn>
                              </p:par>
                            </p:childTnLst>
                          </p:cTn>
                        </p:par>
                        <p:par>
                          <p:cTn id="69" fill="hold">
                            <p:stCondLst>
                              <p:cond delay="5500"/>
                            </p:stCondLst>
                            <p:childTnLst>
                              <p:par>
                                <p:cTn id="70" presetID="53" presetClass="entr" presetSubtype="16"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 calcmode="lin" valueType="num">
                                      <p:cBhvr>
                                        <p:cTn id="72" dur="500" fill="hold"/>
                                        <p:tgtEl>
                                          <p:spTgt spid="58"/>
                                        </p:tgtEl>
                                        <p:attrNameLst>
                                          <p:attrName>ppt_w</p:attrName>
                                        </p:attrNameLst>
                                      </p:cBhvr>
                                      <p:tavLst>
                                        <p:tav tm="0">
                                          <p:val>
                                            <p:fltVal val="0"/>
                                          </p:val>
                                        </p:tav>
                                        <p:tav tm="100000">
                                          <p:val>
                                            <p:strVal val="#ppt_w"/>
                                          </p:val>
                                        </p:tav>
                                      </p:tavLst>
                                    </p:anim>
                                    <p:anim calcmode="lin" valueType="num">
                                      <p:cBhvr>
                                        <p:cTn id="73" dur="500" fill="hold"/>
                                        <p:tgtEl>
                                          <p:spTgt spid="58"/>
                                        </p:tgtEl>
                                        <p:attrNameLst>
                                          <p:attrName>ppt_h</p:attrName>
                                        </p:attrNameLst>
                                      </p:cBhvr>
                                      <p:tavLst>
                                        <p:tav tm="0">
                                          <p:val>
                                            <p:fltVal val="0"/>
                                          </p:val>
                                        </p:tav>
                                        <p:tav tm="100000">
                                          <p:val>
                                            <p:strVal val="#ppt_h"/>
                                          </p:val>
                                        </p:tav>
                                      </p:tavLst>
                                    </p:anim>
                                    <p:animEffect transition="in" filter="fade">
                                      <p:cBhvr>
                                        <p:cTn id="74" dur="500"/>
                                        <p:tgtEl>
                                          <p:spTgt spid="58"/>
                                        </p:tgtEl>
                                      </p:cBhvr>
                                    </p:animEffect>
                                  </p:childTnLst>
                                </p:cTn>
                              </p:par>
                            </p:childTnLst>
                          </p:cTn>
                        </p:par>
                        <p:par>
                          <p:cTn id="75" fill="hold">
                            <p:stCondLst>
                              <p:cond delay="6000"/>
                            </p:stCondLst>
                            <p:childTnLst>
                              <p:par>
                                <p:cTn id="76" presetID="53" presetClass="entr" presetSubtype="16" fill="hold" grpId="0" nodeType="afterEffect">
                                  <p:stCondLst>
                                    <p:cond delay="0"/>
                                  </p:stCondLst>
                                  <p:childTnLst>
                                    <p:set>
                                      <p:cBhvr>
                                        <p:cTn id="77" dur="1" fill="hold">
                                          <p:stCondLst>
                                            <p:cond delay="0"/>
                                          </p:stCondLst>
                                        </p:cTn>
                                        <p:tgtEl>
                                          <p:spTgt spid="59"/>
                                        </p:tgtEl>
                                        <p:attrNameLst>
                                          <p:attrName>style.visibility</p:attrName>
                                        </p:attrNameLst>
                                      </p:cBhvr>
                                      <p:to>
                                        <p:strVal val="visible"/>
                                      </p:to>
                                    </p:set>
                                    <p:anim calcmode="lin" valueType="num">
                                      <p:cBhvr>
                                        <p:cTn id="78" dur="500" fill="hold"/>
                                        <p:tgtEl>
                                          <p:spTgt spid="59"/>
                                        </p:tgtEl>
                                        <p:attrNameLst>
                                          <p:attrName>ppt_w</p:attrName>
                                        </p:attrNameLst>
                                      </p:cBhvr>
                                      <p:tavLst>
                                        <p:tav tm="0">
                                          <p:val>
                                            <p:fltVal val="0"/>
                                          </p:val>
                                        </p:tav>
                                        <p:tav tm="100000">
                                          <p:val>
                                            <p:strVal val="#ppt_w"/>
                                          </p:val>
                                        </p:tav>
                                      </p:tavLst>
                                    </p:anim>
                                    <p:anim calcmode="lin" valueType="num">
                                      <p:cBhvr>
                                        <p:cTn id="79" dur="500" fill="hold"/>
                                        <p:tgtEl>
                                          <p:spTgt spid="59"/>
                                        </p:tgtEl>
                                        <p:attrNameLst>
                                          <p:attrName>ppt_h</p:attrName>
                                        </p:attrNameLst>
                                      </p:cBhvr>
                                      <p:tavLst>
                                        <p:tav tm="0">
                                          <p:val>
                                            <p:fltVal val="0"/>
                                          </p:val>
                                        </p:tav>
                                        <p:tav tm="100000">
                                          <p:val>
                                            <p:strVal val="#ppt_h"/>
                                          </p:val>
                                        </p:tav>
                                      </p:tavLst>
                                    </p:anim>
                                    <p:animEffect transition="in" filter="fade">
                                      <p:cBhvr>
                                        <p:cTn id="80" dur="500"/>
                                        <p:tgtEl>
                                          <p:spTgt spid="59"/>
                                        </p:tgtEl>
                                      </p:cBhvr>
                                    </p:animEffect>
                                  </p:childTnLst>
                                </p:cTn>
                              </p:par>
                            </p:childTnLst>
                          </p:cTn>
                        </p:par>
                        <p:par>
                          <p:cTn id="81" fill="hold">
                            <p:stCondLst>
                              <p:cond delay="6500"/>
                            </p:stCondLst>
                            <p:childTnLst>
                              <p:par>
                                <p:cTn id="82" presetID="53" presetClass="entr" presetSubtype="16" fill="hold" grpId="0" nodeType="afterEffect">
                                  <p:stCondLst>
                                    <p:cond delay="0"/>
                                  </p:stCondLst>
                                  <p:childTnLst>
                                    <p:set>
                                      <p:cBhvr>
                                        <p:cTn id="83" dur="1" fill="hold">
                                          <p:stCondLst>
                                            <p:cond delay="0"/>
                                          </p:stCondLst>
                                        </p:cTn>
                                        <p:tgtEl>
                                          <p:spTgt spid="60"/>
                                        </p:tgtEl>
                                        <p:attrNameLst>
                                          <p:attrName>style.visibility</p:attrName>
                                        </p:attrNameLst>
                                      </p:cBhvr>
                                      <p:to>
                                        <p:strVal val="visible"/>
                                      </p:to>
                                    </p:set>
                                    <p:anim calcmode="lin" valueType="num">
                                      <p:cBhvr>
                                        <p:cTn id="84" dur="500" fill="hold"/>
                                        <p:tgtEl>
                                          <p:spTgt spid="60"/>
                                        </p:tgtEl>
                                        <p:attrNameLst>
                                          <p:attrName>ppt_w</p:attrName>
                                        </p:attrNameLst>
                                      </p:cBhvr>
                                      <p:tavLst>
                                        <p:tav tm="0">
                                          <p:val>
                                            <p:fltVal val="0"/>
                                          </p:val>
                                        </p:tav>
                                        <p:tav tm="100000">
                                          <p:val>
                                            <p:strVal val="#ppt_w"/>
                                          </p:val>
                                        </p:tav>
                                      </p:tavLst>
                                    </p:anim>
                                    <p:anim calcmode="lin" valueType="num">
                                      <p:cBhvr>
                                        <p:cTn id="85" dur="500" fill="hold"/>
                                        <p:tgtEl>
                                          <p:spTgt spid="60"/>
                                        </p:tgtEl>
                                        <p:attrNameLst>
                                          <p:attrName>ppt_h</p:attrName>
                                        </p:attrNameLst>
                                      </p:cBhvr>
                                      <p:tavLst>
                                        <p:tav tm="0">
                                          <p:val>
                                            <p:fltVal val="0"/>
                                          </p:val>
                                        </p:tav>
                                        <p:tav tm="100000">
                                          <p:val>
                                            <p:strVal val="#ppt_h"/>
                                          </p:val>
                                        </p:tav>
                                      </p:tavLst>
                                    </p:anim>
                                    <p:animEffect transition="in" filter="fade">
                                      <p:cBhvr>
                                        <p:cTn id="86" dur="500"/>
                                        <p:tgtEl>
                                          <p:spTgt spid="60"/>
                                        </p:tgtEl>
                                      </p:cBhvr>
                                    </p:animEffect>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67"/>
                                        </p:tgtEl>
                                        <p:attrNameLst>
                                          <p:attrName>style.visibility</p:attrName>
                                        </p:attrNameLst>
                                      </p:cBhvr>
                                      <p:to>
                                        <p:strVal val="visible"/>
                                      </p:to>
                                    </p:set>
                                    <p:anim calcmode="lin" valueType="num">
                                      <p:cBhvr>
                                        <p:cTn id="90" dur="500" fill="hold"/>
                                        <p:tgtEl>
                                          <p:spTgt spid="67"/>
                                        </p:tgtEl>
                                        <p:attrNameLst>
                                          <p:attrName>ppt_w</p:attrName>
                                        </p:attrNameLst>
                                      </p:cBhvr>
                                      <p:tavLst>
                                        <p:tav tm="0">
                                          <p:val>
                                            <p:fltVal val="0"/>
                                          </p:val>
                                        </p:tav>
                                        <p:tav tm="100000">
                                          <p:val>
                                            <p:strVal val="#ppt_w"/>
                                          </p:val>
                                        </p:tav>
                                      </p:tavLst>
                                    </p:anim>
                                    <p:anim calcmode="lin" valueType="num">
                                      <p:cBhvr>
                                        <p:cTn id="91" dur="500" fill="hold"/>
                                        <p:tgtEl>
                                          <p:spTgt spid="67"/>
                                        </p:tgtEl>
                                        <p:attrNameLst>
                                          <p:attrName>ppt_h</p:attrName>
                                        </p:attrNameLst>
                                      </p:cBhvr>
                                      <p:tavLst>
                                        <p:tav tm="0">
                                          <p:val>
                                            <p:fltVal val="0"/>
                                          </p:val>
                                        </p:tav>
                                        <p:tav tm="100000">
                                          <p:val>
                                            <p:strVal val="#ppt_h"/>
                                          </p:val>
                                        </p:tav>
                                      </p:tavLst>
                                    </p:anim>
                                    <p:animEffect transition="in" filter="fade">
                                      <p:cBhvr>
                                        <p:cTn id="92" dur="500"/>
                                        <p:tgtEl>
                                          <p:spTgt spid="67"/>
                                        </p:tgtEl>
                                      </p:cBhvr>
                                    </p:animEffect>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68"/>
                                        </p:tgtEl>
                                        <p:attrNameLst>
                                          <p:attrName>style.visibility</p:attrName>
                                        </p:attrNameLst>
                                      </p:cBhvr>
                                      <p:to>
                                        <p:strVal val="visible"/>
                                      </p:to>
                                    </p:set>
                                    <p:anim calcmode="lin" valueType="num">
                                      <p:cBhvr>
                                        <p:cTn id="96" dur="500" fill="hold"/>
                                        <p:tgtEl>
                                          <p:spTgt spid="68"/>
                                        </p:tgtEl>
                                        <p:attrNameLst>
                                          <p:attrName>ppt_w</p:attrName>
                                        </p:attrNameLst>
                                      </p:cBhvr>
                                      <p:tavLst>
                                        <p:tav tm="0">
                                          <p:val>
                                            <p:fltVal val="0"/>
                                          </p:val>
                                        </p:tav>
                                        <p:tav tm="100000">
                                          <p:val>
                                            <p:strVal val="#ppt_w"/>
                                          </p:val>
                                        </p:tav>
                                      </p:tavLst>
                                    </p:anim>
                                    <p:anim calcmode="lin" valueType="num">
                                      <p:cBhvr>
                                        <p:cTn id="97" dur="500" fill="hold"/>
                                        <p:tgtEl>
                                          <p:spTgt spid="68"/>
                                        </p:tgtEl>
                                        <p:attrNameLst>
                                          <p:attrName>ppt_h</p:attrName>
                                        </p:attrNameLst>
                                      </p:cBhvr>
                                      <p:tavLst>
                                        <p:tav tm="0">
                                          <p:val>
                                            <p:fltVal val="0"/>
                                          </p:val>
                                        </p:tav>
                                        <p:tav tm="100000">
                                          <p:val>
                                            <p:strVal val="#ppt_h"/>
                                          </p:val>
                                        </p:tav>
                                      </p:tavLst>
                                    </p:anim>
                                    <p:animEffect transition="in" filter="fade">
                                      <p:cBhvr>
                                        <p:cTn id="98" dur="500"/>
                                        <p:tgtEl>
                                          <p:spTgt spid="68"/>
                                        </p:tgtEl>
                                      </p:cBhvr>
                                    </p:animEffect>
                                  </p:childTnLst>
                                </p:cTn>
                              </p:par>
                            </p:childTnLst>
                          </p:cTn>
                        </p:par>
                        <p:par>
                          <p:cTn id="99" fill="hold">
                            <p:stCondLst>
                              <p:cond delay="8000"/>
                            </p:stCondLst>
                            <p:childTnLst>
                              <p:par>
                                <p:cTn id="100" presetID="42" presetClass="entr" presetSubtype="0" fill="hold" grpId="0" nodeType="afterEffect">
                                  <p:stCondLst>
                                    <p:cond delay="0"/>
                                  </p:stCondLst>
                                  <p:childTnLst>
                                    <p:set>
                                      <p:cBhvr>
                                        <p:cTn id="101" dur="1" fill="hold">
                                          <p:stCondLst>
                                            <p:cond delay="0"/>
                                          </p:stCondLst>
                                        </p:cTn>
                                        <p:tgtEl>
                                          <p:spTgt spid="54"/>
                                        </p:tgtEl>
                                        <p:attrNameLst>
                                          <p:attrName>style.visibility</p:attrName>
                                        </p:attrNameLst>
                                      </p:cBhvr>
                                      <p:to>
                                        <p:strVal val="visible"/>
                                      </p:to>
                                    </p:set>
                                    <p:animEffect transition="in" filter="fade">
                                      <p:cBhvr>
                                        <p:cTn id="102" dur="1000"/>
                                        <p:tgtEl>
                                          <p:spTgt spid="54"/>
                                        </p:tgtEl>
                                      </p:cBhvr>
                                    </p:animEffect>
                                    <p:anim calcmode="lin" valueType="num">
                                      <p:cBhvr>
                                        <p:cTn id="103" dur="1000" fill="hold"/>
                                        <p:tgtEl>
                                          <p:spTgt spid="54"/>
                                        </p:tgtEl>
                                        <p:attrNameLst>
                                          <p:attrName>ppt_x</p:attrName>
                                        </p:attrNameLst>
                                      </p:cBhvr>
                                      <p:tavLst>
                                        <p:tav tm="0">
                                          <p:val>
                                            <p:strVal val="#ppt_x"/>
                                          </p:val>
                                        </p:tav>
                                        <p:tav tm="100000">
                                          <p:val>
                                            <p:strVal val="#ppt_x"/>
                                          </p:val>
                                        </p:tav>
                                      </p:tavLst>
                                    </p:anim>
                                    <p:anim calcmode="lin" valueType="num">
                                      <p:cBhvr>
                                        <p:cTn id="104" dur="1000" fill="hold"/>
                                        <p:tgtEl>
                                          <p:spTgt spid="54"/>
                                        </p:tgtEl>
                                        <p:attrNameLst>
                                          <p:attrName>ppt_y</p:attrName>
                                        </p:attrNameLst>
                                      </p:cBhvr>
                                      <p:tavLst>
                                        <p:tav tm="0">
                                          <p:val>
                                            <p:strVal val="#ppt_y+.1"/>
                                          </p:val>
                                        </p:tav>
                                        <p:tav tm="100000">
                                          <p:val>
                                            <p:strVal val="#ppt_y"/>
                                          </p:val>
                                        </p:tav>
                                      </p:tavLst>
                                    </p:anim>
                                  </p:childTnLst>
                                </p:cTn>
                              </p:par>
                            </p:childTnLst>
                          </p:cTn>
                        </p:par>
                        <p:par>
                          <p:cTn id="105" fill="hold">
                            <p:stCondLst>
                              <p:cond delay="9000"/>
                            </p:stCondLst>
                            <p:childTnLst>
                              <p:par>
                                <p:cTn id="106" presetID="47" presetClass="entr" presetSubtype="0" fill="hold" grpId="0" nodeType="afterEffect">
                                  <p:stCondLst>
                                    <p:cond delay="0"/>
                                  </p:stCondLst>
                                  <p:childTnLst>
                                    <p:set>
                                      <p:cBhvr>
                                        <p:cTn id="107" dur="1" fill="hold">
                                          <p:stCondLst>
                                            <p:cond delay="0"/>
                                          </p:stCondLst>
                                        </p:cTn>
                                        <p:tgtEl>
                                          <p:spTgt spid="32"/>
                                        </p:tgtEl>
                                        <p:attrNameLst>
                                          <p:attrName>style.visibility</p:attrName>
                                        </p:attrNameLst>
                                      </p:cBhvr>
                                      <p:to>
                                        <p:strVal val="visible"/>
                                      </p:to>
                                    </p:set>
                                    <p:animEffect transition="in" filter="fade">
                                      <p:cBhvr>
                                        <p:cTn id="108" dur="1000"/>
                                        <p:tgtEl>
                                          <p:spTgt spid="32"/>
                                        </p:tgtEl>
                                      </p:cBhvr>
                                    </p:animEffect>
                                    <p:anim calcmode="lin" valueType="num">
                                      <p:cBhvr>
                                        <p:cTn id="109" dur="1000" fill="hold"/>
                                        <p:tgtEl>
                                          <p:spTgt spid="32"/>
                                        </p:tgtEl>
                                        <p:attrNameLst>
                                          <p:attrName>ppt_x</p:attrName>
                                        </p:attrNameLst>
                                      </p:cBhvr>
                                      <p:tavLst>
                                        <p:tav tm="0">
                                          <p:val>
                                            <p:strVal val="#ppt_x"/>
                                          </p:val>
                                        </p:tav>
                                        <p:tav tm="100000">
                                          <p:val>
                                            <p:strVal val="#ppt_x"/>
                                          </p:val>
                                        </p:tav>
                                      </p:tavLst>
                                    </p:anim>
                                    <p:anim calcmode="lin" valueType="num">
                                      <p:cBhvr>
                                        <p:cTn id="110" dur="1000" fill="hold"/>
                                        <p:tgtEl>
                                          <p:spTgt spid="32"/>
                                        </p:tgtEl>
                                        <p:attrNameLst>
                                          <p:attrName>ppt_y</p:attrName>
                                        </p:attrNameLst>
                                      </p:cBhvr>
                                      <p:tavLst>
                                        <p:tav tm="0">
                                          <p:val>
                                            <p:strVal val="#ppt_y-.1"/>
                                          </p:val>
                                        </p:tav>
                                        <p:tav tm="100000">
                                          <p:val>
                                            <p:strVal val="#ppt_y"/>
                                          </p:val>
                                        </p:tav>
                                      </p:tavLst>
                                    </p:anim>
                                  </p:childTnLst>
                                </p:cTn>
                              </p:par>
                            </p:childTnLst>
                          </p:cTn>
                        </p:par>
                        <p:par>
                          <p:cTn id="111" fill="hold">
                            <p:stCondLst>
                              <p:cond delay="10000"/>
                            </p:stCondLst>
                            <p:childTnLst>
                              <p:par>
                                <p:cTn id="112" presetID="53" presetClass="entr" presetSubtype="16" fill="hold" grpId="0" nodeType="afterEffect">
                                  <p:stCondLst>
                                    <p:cond delay="0"/>
                                  </p:stCondLst>
                                  <p:childTnLst>
                                    <p:set>
                                      <p:cBhvr>
                                        <p:cTn id="113" dur="1" fill="hold">
                                          <p:stCondLst>
                                            <p:cond delay="0"/>
                                          </p:stCondLst>
                                        </p:cTn>
                                        <p:tgtEl>
                                          <p:spTgt spid="61"/>
                                        </p:tgtEl>
                                        <p:attrNameLst>
                                          <p:attrName>style.visibility</p:attrName>
                                        </p:attrNameLst>
                                      </p:cBhvr>
                                      <p:to>
                                        <p:strVal val="visible"/>
                                      </p:to>
                                    </p:set>
                                    <p:anim calcmode="lin" valueType="num">
                                      <p:cBhvr>
                                        <p:cTn id="114" dur="500" fill="hold"/>
                                        <p:tgtEl>
                                          <p:spTgt spid="61"/>
                                        </p:tgtEl>
                                        <p:attrNameLst>
                                          <p:attrName>ppt_w</p:attrName>
                                        </p:attrNameLst>
                                      </p:cBhvr>
                                      <p:tavLst>
                                        <p:tav tm="0">
                                          <p:val>
                                            <p:fltVal val="0"/>
                                          </p:val>
                                        </p:tav>
                                        <p:tav tm="100000">
                                          <p:val>
                                            <p:strVal val="#ppt_w"/>
                                          </p:val>
                                        </p:tav>
                                      </p:tavLst>
                                    </p:anim>
                                    <p:anim calcmode="lin" valueType="num">
                                      <p:cBhvr>
                                        <p:cTn id="115" dur="500" fill="hold"/>
                                        <p:tgtEl>
                                          <p:spTgt spid="61"/>
                                        </p:tgtEl>
                                        <p:attrNameLst>
                                          <p:attrName>ppt_h</p:attrName>
                                        </p:attrNameLst>
                                      </p:cBhvr>
                                      <p:tavLst>
                                        <p:tav tm="0">
                                          <p:val>
                                            <p:fltVal val="0"/>
                                          </p:val>
                                        </p:tav>
                                        <p:tav tm="100000">
                                          <p:val>
                                            <p:strVal val="#ppt_h"/>
                                          </p:val>
                                        </p:tav>
                                      </p:tavLst>
                                    </p:anim>
                                    <p:animEffect transition="in" filter="fade">
                                      <p:cBhvr>
                                        <p:cTn id="116" dur="500"/>
                                        <p:tgtEl>
                                          <p:spTgt spid="61"/>
                                        </p:tgtEl>
                                      </p:cBhvr>
                                    </p:animEffect>
                                  </p:childTnLst>
                                </p:cTn>
                              </p:par>
                            </p:childTnLst>
                          </p:cTn>
                        </p:par>
                        <p:par>
                          <p:cTn id="117" fill="hold">
                            <p:stCondLst>
                              <p:cond delay="10500"/>
                            </p:stCondLst>
                            <p:childTnLst>
                              <p:par>
                                <p:cTn id="118" presetID="53" presetClass="entr" presetSubtype="16" fill="hold" grpId="0" nodeType="afterEffect">
                                  <p:stCondLst>
                                    <p:cond delay="0"/>
                                  </p:stCondLst>
                                  <p:childTnLst>
                                    <p:set>
                                      <p:cBhvr>
                                        <p:cTn id="119" dur="1" fill="hold">
                                          <p:stCondLst>
                                            <p:cond delay="0"/>
                                          </p:stCondLst>
                                        </p:cTn>
                                        <p:tgtEl>
                                          <p:spTgt spid="62"/>
                                        </p:tgtEl>
                                        <p:attrNameLst>
                                          <p:attrName>style.visibility</p:attrName>
                                        </p:attrNameLst>
                                      </p:cBhvr>
                                      <p:to>
                                        <p:strVal val="visible"/>
                                      </p:to>
                                    </p:set>
                                    <p:anim calcmode="lin" valueType="num">
                                      <p:cBhvr>
                                        <p:cTn id="120" dur="500" fill="hold"/>
                                        <p:tgtEl>
                                          <p:spTgt spid="62"/>
                                        </p:tgtEl>
                                        <p:attrNameLst>
                                          <p:attrName>ppt_w</p:attrName>
                                        </p:attrNameLst>
                                      </p:cBhvr>
                                      <p:tavLst>
                                        <p:tav tm="0">
                                          <p:val>
                                            <p:fltVal val="0"/>
                                          </p:val>
                                        </p:tav>
                                        <p:tav tm="100000">
                                          <p:val>
                                            <p:strVal val="#ppt_w"/>
                                          </p:val>
                                        </p:tav>
                                      </p:tavLst>
                                    </p:anim>
                                    <p:anim calcmode="lin" valueType="num">
                                      <p:cBhvr>
                                        <p:cTn id="121" dur="500" fill="hold"/>
                                        <p:tgtEl>
                                          <p:spTgt spid="62"/>
                                        </p:tgtEl>
                                        <p:attrNameLst>
                                          <p:attrName>ppt_h</p:attrName>
                                        </p:attrNameLst>
                                      </p:cBhvr>
                                      <p:tavLst>
                                        <p:tav tm="0">
                                          <p:val>
                                            <p:fltVal val="0"/>
                                          </p:val>
                                        </p:tav>
                                        <p:tav tm="100000">
                                          <p:val>
                                            <p:strVal val="#ppt_h"/>
                                          </p:val>
                                        </p:tav>
                                      </p:tavLst>
                                    </p:anim>
                                    <p:animEffect transition="in" filter="fade">
                                      <p:cBhvr>
                                        <p:cTn id="122" dur="500"/>
                                        <p:tgtEl>
                                          <p:spTgt spid="62"/>
                                        </p:tgtEl>
                                      </p:cBhvr>
                                    </p:animEffect>
                                  </p:childTnLst>
                                </p:cTn>
                              </p:par>
                            </p:childTnLst>
                          </p:cTn>
                        </p:par>
                        <p:par>
                          <p:cTn id="123" fill="hold">
                            <p:stCondLst>
                              <p:cond delay="11000"/>
                            </p:stCondLst>
                            <p:childTnLst>
                              <p:par>
                                <p:cTn id="124" presetID="53" presetClass="entr" presetSubtype="16" fill="hold" grpId="0" nodeType="afterEffect">
                                  <p:stCondLst>
                                    <p:cond delay="0"/>
                                  </p:stCondLst>
                                  <p:childTnLst>
                                    <p:set>
                                      <p:cBhvr>
                                        <p:cTn id="125" dur="1" fill="hold">
                                          <p:stCondLst>
                                            <p:cond delay="0"/>
                                          </p:stCondLst>
                                        </p:cTn>
                                        <p:tgtEl>
                                          <p:spTgt spid="63"/>
                                        </p:tgtEl>
                                        <p:attrNameLst>
                                          <p:attrName>style.visibility</p:attrName>
                                        </p:attrNameLst>
                                      </p:cBhvr>
                                      <p:to>
                                        <p:strVal val="visible"/>
                                      </p:to>
                                    </p:set>
                                    <p:anim calcmode="lin" valueType="num">
                                      <p:cBhvr>
                                        <p:cTn id="126" dur="500" fill="hold"/>
                                        <p:tgtEl>
                                          <p:spTgt spid="63"/>
                                        </p:tgtEl>
                                        <p:attrNameLst>
                                          <p:attrName>ppt_w</p:attrName>
                                        </p:attrNameLst>
                                      </p:cBhvr>
                                      <p:tavLst>
                                        <p:tav tm="0">
                                          <p:val>
                                            <p:fltVal val="0"/>
                                          </p:val>
                                        </p:tav>
                                        <p:tav tm="100000">
                                          <p:val>
                                            <p:strVal val="#ppt_w"/>
                                          </p:val>
                                        </p:tav>
                                      </p:tavLst>
                                    </p:anim>
                                    <p:anim calcmode="lin" valueType="num">
                                      <p:cBhvr>
                                        <p:cTn id="127" dur="500" fill="hold"/>
                                        <p:tgtEl>
                                          <p:spTgt spid="63"/>
                                        </p:tgtEl>
                                        <p:attrNameLst>
                                          <p:attrName>ppt_h</p:attrName>
                                        </p:attrNameLst>
                                      </p:cBhvr>
                                      <p:tavLst>
                                        <p:tav tm="0">
                                          <p:val>
                                            <p:fltVal val="0"/>
                                          </p:val>
                                        </p:tav>
                                        <p:tav tm="100000">
                                          <p:val>
                                            <p:strVal val="#ppt_h"/>
                                          </p:val>
                                        </p:tav>
                                      </p:tavLst>
                                    </p:anim>
                                    <p:animEffect transition="in" filter="fade">
                                      <p:cBhvr>
                                        <p:cTn id="128" dur="500"/>
                                        <p:tgtEl>
                                          <p:spTgt spid="63"/>
                                        </p:tgtEl>
                                      </p:cBhvr>
                                    </p:animEffect>
                                  </p:childTnLst>
                                </p:cTn>
                              </p:par>
                            </p:childTnLst>
                          </p:cTn>
                        </p:par>
                        <p:par>
                          <p:cTn id="129" fill="hold">
                            <p:stCondLst>
                              <p:cond delay="11500"/>
                            </p:stCondLst>
                            <p:childTnLst>
                              <p:par>
                                <p:cTn id="130" presetID="53" presetClass="entr" presetSubtype="16" fill="hold" grpId="0" nodeType="afterEffect">
                                  <p:stCondLst>
                                    <p:cond delay="0"/>
                                  </p:stCondLst>
                                  <p:childTnLst>
                                    <p:set>
                                      <p:cBhvr>
                                        <p:cTn id="131" dur="1" fill="hold">
                                          <p:stCondLst>
                                            <p:cond delay="0"/>
                                          </p:stCondLst>
                                        </p:cTn>
                                        <p:tgtEl>
                                          <p:spTgt spid="64"/>
                                        </p:tgtEl>
                                        <p:attrNameLst>
                                          <p:attrName>style.visibility</p:attrName>
                                        </p:attrNameLst>
                                      </p:cBhvr>
                                      <p:to>
                                        <p:strVal val="visible"/>
                                      </p:to>
                                    </p:set>
                                    <p:anim calcmode="lin" valueType="num">
                                      <p:cBhvr>
                                        <p:cTn id="132" dur="500" fill="hold"/>
                                        <p:tgtEl>
                                          <p:spTgt spid="64"/>
                                        </p:tgtEl>
                                        <p:attrNameLst>
                                          <p:attrName>ppt_w</p:attrName>
                                        </p:attrNameLst>
                                      </p:cBhvr>
                                      <p:tavLst>
                                        <p:tav tm="0">
                                          <p:val>
                                            <p:fltVal val="0"/>
                                          </p:val>
                                        </p:tav>
                                        <p:tav tm="100000">
                                          <p:val>
                                            <p:strVal val="#ppt_w"/>
                                          </p:val>
                                        </p:tav>
                                      </p:tavLst>
                                    </p:anim>
                                    <p:anim calcmode="lin" valueType="num">
                                      <p:cBhvr>
                                        <p:cTn id="133" dur="500" fill="hold"/>
                                        <p:tgtEl>
                                          <p:spTgt spid="64"/>
                                        </p:tgtEl>
                                        <p:attrNameLst>
                                          <p:attrName>ppt_h</p:attrName>
                                        </p:attrNameLst>
                                      </p:cBhvr>
                                      <p:tavLst>
                                        <p:tav tm="0">
                                          <p:val>
                                            <p:fltVal val="0"/>
                                          </p:val>
                                        </p:tav>
                                        <p:tav tm="100000">
                                          <p:val>
                                            <p:strVal val="#ppt_h"/>
                                          </p:val>
                                        </p:tav>
                                      </p:tavLst>
                                    </p:anim>
                                    <p:animEffect transition="in" filter="fade">
                                      <p:cBhvr>
                                        <p:cTn id="134" dur="500"/>
                                        <p:tgtEl>
                                          <p:spTgt spid="64"/>
                                        </p:tgtEl>
                                      </p:cBhvr>
                                    </p:animEffect>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65"/>
                                        </p:tgtEl>
                                        <p:attrNameLst>
                                          <p:attrName>style.visibility</p:attrName>
                                        </p:attrNameLst>
                                      </p:cBhvr>
                                      <p:to>
                                        <p:strVal val="visible"/>
                                      </p:to>
                                    </p:set>
                                    <p:anim calcmode="lin" valueType="num">
                                      <p:cBhvr>
                                        <p:cTn id="138" dur="500" fill="hold"/>
                                        <p:tgtEl>
                                          <p:spTgt spid="65"/>
                                        </p:tgtEl>
                                        <p:attrNameLst>
                                          <p:attrName>ppt_w</p:attrName>
                                        </p:attrNameLst>
                                      </p:cBhvr>
                                      <p:tavLst>
                                        <p:tav tm="0">
                                          <p:val>
                                            <p:fltVal val="0"/>
                                          </p:val>
                                        </p:tav>
                                        <p:tav tm="100000">
                                          <p:val>
                                            <p:strVal val="#ppt_w"/>
                                          </p:val>
                                        </p:tav>
                                      </p:tavLst>
                                    </p:anim>
                                    <p:anim calcmode="lin" valueType="num">
                                      <p:cBhvr>
                                        <p:cTn id="139" dur="500" fill="hold"/>
                                        <p:tgtEl>
                                          <p:spTgt spid="65"/>
                                        </p:tgtEl>
                                        <p:attrNameLst>
                                          <p:attrName>ppt_h</p:attrName>
                                        </p:attrNameLst>
                                      </p:cBhvr>
                                      <p:tavLst>
                                        <p:tav tm="0">
                                          <p:val>
                                            <p:fltVal val="0"/>
                                          </p:val>
                                        </p:tav>
                                        <p:tav tm="100000">
                                          <p:val>
                                            <p:strVal val="#ppt_h"/>
                                          </p:val>
                                        </p:tav>
                                      </p:tavLst>
                                    </p:anim>
                                    <p:animEffect transition="in" filter="fade">
                                      <p:cBhvr>
                                        <p:cTn id="140" dur="500"/>
                                        <p:tgtEl>
                                          <p:spTgt spid="65"/>
                                        </p:tgtEl>
                                      </p:cBhvr>
                                    </p:animEffect>
                                  </p:childTnLst>
                                </p:cTn>
                              </p:par>
                            </p:childTnLst>
                          </p:cTn>
                        </p:par>
                        <p:par>
                          <p:cTn id="141" fill="hold">
                            <p:stCondLst>
                              <p:cond delay="12500"/>
                            </p:stCondLst>
                            <p:childTnLst>
                              <p:par>
                                <p:cTn id="142" presetID="53" presetClass="entr" presetSubtype="16" fill="hold" grpId="0" nodeType="afterEffect">
                                  <p:stCondLst>
                                    <p:cond delay="0"/>
                                  </p:stCondLst>
                                  <p:childTnLst>
                                    <p:set>
                                      <p:cBhvr>
                                        <p:cTn id="143" dur="1" fill="hold">
                                          <p:stCondLst>
                                            <p:cond delay="0"/>
                                          </p:stCondLst>
                                        </p:cTn>
                                        <p:tgtEl>
                                          <p:spTgt spid="66"/>
                                        </p:tgtEl>
                                        <p:attrNameLst>
                                          <p:attrName>style.visibility</p:attrName>
                                        </p:attrNameLst>
                                      </p:cBhvr>
                                      <p:to>
                                        <p:strVal val="visible"/>
                                      </p:to>
                                    </p:set>
                                    <p:anim calcmode="lin" valueType="num">
                                      <p:cBhvr>
                                        <p:cTn id="144" dur="500" fill="hold"/>
                                        <p:tgtEl>
                                          <p:spTgt spid="66"/>
                                        </p:tgtEl>
                                        <p:attrNameLst>
                                          <p:attrName>ppt_w</p:attrName>
                                        </p:attrNameLst>
                                      </p:cBhvr>
                                      <p:tavLst>
                                        <p:tav tm="0">
                                          <p:val>
                                            <p:fltVal val="0"/>
                                          </p:val>
                                        </p:tav>
                                        <p:tav tm="100000">
                                          <p:val>
                                            <p:strVal val="#ppt_w"/>
                                          </p:val>
                                        </p:tav>
                                      </p:tavLst>
                                    </p:anim>
                                    <p:anim calcmode="lin" valueType="num">
                                      <p:cBhvr>
                                        <p:cTn id="145" dur="500" fill="hold"/>
                                        <p:tgtEl>
                                          <p:spTgt spid="66"/>
                                        </p:tgtEl>
                                        <p:attrNameLst>
                                          <p:attrName>ppt_h</p:attrName>
                                        </p:attrNameLst>
                                      </p:cBhvr>
                                      <p:tavLst>
                                        <p:tav tm="0">
                                          <p:val>
                                            <p:fltVal val="0"/>
                                          </p:val>
                                        </p:tav>
                                        <p:tav tm="100000">
                                          <p:val>
                                            <p:strVal val="#ppt_h"/>
                                          </p:val>
                                        </p:tav>
                                      </p:tavLst>
                                    </p:anim>
                                    <p:animEffect transition="in" filter="fade">
                                      <p:cBhvr>
                                        <p:cTn id="146" dur="500"/>
                                        <p:tgtEl>
                                          <p:spTgt spid="66"/>
                                        </p:tgtEl>
                                      </p:cBhvr>
                                    </p:animEffect>
                                  </p:childTnLst>
                                </p:cTn>
                              </p:par>
                            </p:childTnLst>
                          </p:cTn>
                        </p:par>
                        <p:par>
                          <p:cTn id="147" fill="hold">
                            <p:stCondLst>
                              <p:cond delay="13000"/>
                            </p:stCondLst>
                            <p:childTnLst>
                              <p:par>
                                <p:cTn id="148" presetID="53" presetClass="entr" presetSubtype="16" fill="hold" grpId="0" nodeType="afterEffect">
                                  <p:stCondLst>
                                    <p:cond delay="0"/>
                                  </p:stCondLst>
                                  <p:childTnLst>
                                    <p:set>
                                      <p:cBhvr>
                                        <p:cTn id="149" dur="1" fill="hold">
                                          <p:stCondLst>
                                            <p:cond delay="0"/>
                                          </p:stCondLst>
                                        </p:cTn>
                                        <p:tgtEl>
                                          <p:spTgt spid="69"/>
                                        </p:tgtEl>
                                        <p:attrNameLst>
                                          <p:attrName>style.visibility</p:attrName>
                                        </p:attrNameLst>
                                      </p:cBhvr>
                                      <p:to>
                                        <p:strVal val="visible"/>
                                      </p:to>
                                    </p:set>
                                    <p:anim calcmode="lin" valueType="num">
                                      <p:cBhvr>
                                        <p:cTn id="150" dur="500" fill="hold"/>
                                        <p:tgtEl>
                                          <p:spTgt spid="69"/>
                                        </p:tgtEl>
                                        <p:attrNameLst>
                                          <p:attrName>ppt_w</p:attrName>
                                        </p:attrNameLst>
                                      </p:cBhvr>
                                      <p:tavLst>
                                        <p:tav tm="0">
                                          <p:val>
                                            <p:fltVal val="0"/>
                                          </p:val>
                                        </p:tav>
                                        <p:tav tm="100000">
                                          <p:val>
                                            <p:strVal val="#ppt_w"/>
                                          </p:val>
                                        </p:tav>
                                      </p:tavLst>
                                    </p:anim>
                                    <p:anim calcmode="lin" valueType="num">
                                      <p:cBhvr>
                                        <p:cTn id="151" dur="500" fill="hold"/>
                                        <p:tgtEl>
                                          <p:spTgt spid="69"/>
                                        </p:tgtEl>
                                        <p:attrNameLst>
                                          <p:attrName>ppt_h</p:attrName>
                                        </p:attrNameLst>
                                      </p:cBhvr>
                                      <p:tavLst>
                                        <p:tav tm="0">
                                          <p:val>
                                            <p:fltVal val="0"/>
                                          </p:val>
                                        </p:tav>
                                        <p:tav tm="100000">
                                          <p:val>
                                            <p:strVal val="#ppt_h"/>
                                          </p:val>
                                        </p:tav>
                                      </p:tavLst>
                                    </p:anim>
                                    <p:animEffect transition="in" filter="fade">
                                      <p:cBhvr>
                                        <p:cTn id="152" dur="500"/>
                                        <p:tgtEl>
                                          <p:spTgt spid="69"/>
                                        </p:tgtEl>
                                      </p:cBhvr>
                                    </p:animEffect>
                                  </p:childTnLst>
                                </p:cTn>
                              </p:par>
                            </p:childTnLst>
                          </p:cTn>
                        </p:par>
                        <p:par>
                          <p:cTn id="153" fill="hold">
                            <p:stCondLst>
                              <p:cond delay="13500"/>
                            </p:stCondLst>
                            <p:childTnLst>
                              <p:par>
                                <p:cTn id="154" presetID="53" presetClass="entr" presetSubtype="16"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p:cTn id="156" dur="500" fill="hold"/>
                                        <p:tgtEl>
                                          <p:spTgt spid="70"/>
                                        </p:tgtEl>
                                        <p:attrNameLst>
                                          <p:attrName>ppt_w</p:attrName>
                                        </p:attrNameLst>
                                      </p:cBhvr>
                                      <p:tavLst>
                                        <p:tav tm="0">
                                          <p:val>
                                            <p:fltVal val="0"/>
                                          </p:val>
                                        </p:tav>
                                        <p:tav tm="100000">
                                          <p:val>
                                            <p:strVal val="#ppt_w"/>
                                          </p:val>
                                        </p:tav>
                                      </p:tavLst>
                                    </p:anim>
                                    <p:anim calcmode="lin" valueType="num">
                                      <p:cBhvr>
                                        <p:cTn id="157" dur="500" fill="hold"/>
                                        <p:tgtEl>
                                          <p:spTgt spid="70"/>
                                        </p:tgtEl>
                                        <p:attrNameLst>
                                          <p:attrName>ppt_h</p:attrName>
                                        </p:attrNameLst>
                                      </p:cBhvr>
                                      <p:tavLst>
                                        <p:tav tm="0">
                                          <p:val>
                                            <p:fltVal val="0"/>
                                          </p:val>
                                        </p:tav>
                                        <p:tav tm="100000">
                                          <p:val>
                                            <p:strVal val="#ppt_h"/>
                                          </p:val>
                                        </p:tav>
                                      </p:tavLst>
                                    </p:anim>
                                    <p:animEffect transition="in" filter="fade">
                                      <p:cBhvr>
                                        <p:cTn id="158" dur="500"/>
                                        <p:tgtEl>
                                          <p:spTgt spid="70"/>
                                        </p:tgtEl>
                                      </p:cBhvr>
                                    </p:animEffect>
                                  </p:childTnLst>
                                </p:cTn>
                              </p:par>
                            </p:childTnLst>
                          </p:cTn>
                        </p:par>
                        <p:par>
                          <p:cTn id="159" fill="hold">
                            <p:stCondLst>
                              <p:cond delay="14000"/>
                            </p:stCondLst>
                            <p:childTnLst>
                              <p:par>
                                <p:cTn id="160" presetID="42" presetClass="entr" presetSubtype="0" fill="hold" grpId="0" nodeType="afterEffect">
                                  <p:stCondLst>
                                    <p:cond delay="0"/>
                                  </p:stCondLst>
                                  <p:childTnLst>
                                    <p:set>
                                      <p:cBhvr>
                                        <p:cTn id="161" dur="1" fill="hold">
                                          <p:stCondLst>
                                            <p:cond delay="0"/>
                                          </p:stCondLst>
                                        </p:cTn>
                                        <p:tgtEl>
                                          <p:spTgt spid="55"/>
                                        </p:tgtEl>
                                        <p:attrNameLst>
                                          <p:attrName>style.visibility</p:attrName>
                                        </p:attrNameLst>
                                      </p:cBhvr>
                                      <p:to>
                                        <p:strVal val="visible"/>
                                      </p:to>
                                    </p:set>
                                    <p:animEffect transition="in" filter="fade">
                                      <p:cBhvr>
                                        <p:cTn id="162" dur="1000"/>
                                        <p:tgtEl>
                                          <p:spTgt spid="55"/>
                                        </p:tgtEl>
                                      </p:cBhvr>
                                    </p:animEffect>
                                    <p:anim calcmode="lin" valueType="num">
                                      <p:cBhvr>
                                        <p:cTn id="163" dur="1000" fill="hold"/>
                                        <p:tgtEl>
                                          <p:spTgt spid="55"/>
                                        </p:tgtEl>
                                        <p:attrNameLst>
                                          <p:attrName>ppt_x</p:attrName>
                                        </p:attrNameLst>
                                      </p:cBhvr>
                                      <p:tavLst>
                                        <p:tav tm="0">
                                          <p:val>
                                            <p:strVal val="#ppt_x"/>
                                          </p:val>
                                        </p:tav>
                                        <p:tav tm="100000">
                                          <p:val>
                                            <p:strVal val="#ppt_x"/>
                                          </p:val>
                                        </p:tav>
                                      </p:tavLst>
                                    </p:anim>
                                    <p:anim calcmode="lin" valueType="num">
                                      <p:cBhvr>
                                        <p:cTn id="164"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5" grpId="0" animBg="1"/>
      <p:bldP spid="31" grpId="0" animBg="1"/>
      <p:bldP spid="3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1718</TotalTime>
  <Words>5327</Words>
  <Application>Microsoft Office PowerPoint</Application>
  <PresentationFormat>Widescreen</PresentationFormat>
  <Paragraphs>535</Paragraphs>
  <Slides>40</Slides>
  <Notes>4</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40</vt:i4>
      </vt:variant>
    </vt:vector>
  </HeadingPairs>
  <TitlesOfParts>
    <vt:vector size="49" baseType="lpstr">
      <vt:lpstr>Arial</vt:lpstr>
      <vt:lpstr>Calibri</vt:lpstr>
      <vt:lpstr>Calibri Light</vt:lpstr>
      <vt:lpstr>Candara</vt:lpstr>
      <vt:lpstr>Estrangelo Edessa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432</cp:revision>
  <dcterms:created xsi:type="dcterms:W3CDTF">2016-09-28T22:08:47Z</dcterms:created>
  <dcterms:modified xsi:type="dcterms:W3CDTF">2018-02-22T18:10:42Z</dcterms:modified>
</cp:coreProperties>
</file>