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55" r:id="rId3"/>
    <p:sldId id="345" r:id="rId4"/>
    <p:sldId id="344" r:id="rId5"/>
    <p:sldId id="340" r:id="rId6"/>
    <p:sldId id="342" r:id="rId7"/>
    <p:sldId id="343" r:id="rId8"/>
    <p:sldId id="341" r:id="rId9"/>
    <p:sldId id="346" r:id="rId10"/>
    <p:sldId id="347" r:id="rId11"/>
    <p:sldId id="353" r:id="rId12"/>
    <p:sldId id="348" r:id="rId13"/>
    <p:sldId id="354"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8055547" y="60603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52800" y="5807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2019-06-12T15:29:33Z</dcterms:modified>
</cp:coreProperties>
</file>