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864099" y="2098899"/>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164217" y="234663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2019-05-16T15:18:27Z</dcterms:modified>
</cp:coreProperties>
</file>