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4" d="100"/>
          <a:sy n="74" d="100"/>
        </p:scale>
        <p:origin x="60" y="8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2019-08-09T21:06:36Z</dcterms:modified>
</cp:coreProperties>
</file>