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774332"/>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4022067"/>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2018-12-20T18:33:47Z</dcterms:modified>
</cp:coreProperties>
</file>