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507" r:id="rId2"/>
    <p:sldId id="1896" r:id="rId3"/>
    <p:sldId id="1749" r:id="rId4"/>
    <p:sldId id="1789" r:id="rId5"/>
    <p:sldId id="1783" r:id="rId6"/>
    <p:sldId id="1562" r:id="rId7"/>
    <p:sldId id="1573" r:id="rId8"/>
    <p:sldId id="1887" r:id="rId9"/>
    <p:sldId id="1897" r:id="rId10"/>
    <p:sldId id="1888" r:id="rId11"/>
    <p:sldId id="1808" r:id="rId12"/>
    <p:sldId id="1853" r:id="rId13"/>
    <p:sldId id="1832" r:id="rId14"/>
    <p:sldId id="604" r:id="rId15"/>
    <p:sldId id="1301" r:id="rId16"/>
    <p:sldId id="1254" r:id="rId17"/>
    <p:sldId id="1833" r:id="rId18"/>
    <p:sldId id="1285" r:id="rId19"/>
    <p:sldId id="1233" r:id="rId20"/>
    <p:sldId id="863" r:id="rId21"/>
    <p:sldId id="1491" r:id="rId22"/>
    <p:sldId id="1563" r:id="rId23"/>
    <p:sldId id="1553" r:id="rId24"/>
    <p:sldId id="1742" r:id="rId25"/>
    <p:sldId id="1349" r:id="rId26"/>
    <p:sldId id="1683" r:id="rId27"/>
    <p:sldId id="1525" r:id="rId28"/>
    <p:sldId id="1146" r:id="rId29"/>
    <p:sldId id="1538" r:id="rId30"/>
    <p:sldId id="1149" r:id="rId31"/>
    <p:sldId id="1452" r:id="rId32"/>
    <p:sldId id="1899" r:id="rId33"/>
    <p:sldId id="1717" r:id="rId34"/>
    <p:sldId id="1846" r:id="rId35"/>
    <p:sldId id="1900" r:id="rId36"/>
    <p:sldId id="1901" r:id="rId37"/>
    <p:sldId id="1732" r:id="rId38"/>
    <p:sldId id="1429" r:id="rId39"/>
    <p:sldId id="1578" r:id="rId40"/>
    <p:sldId id="1748" r:id="rId41"/>
    <p:sldId id="1529" r:id="rId42"/>
    <p:sldId id="1458" r:id="rId43"/>
    <p:sldId id="1554" r:id="rId44"/>
    <p:sldId id="1447" r:id="rId45"/>
    <p:sldId id="1820" r:id="rId46"/>
    <p:sldId id="1549" r:id="rId47"/>
    <p:sldId id="1181" r:id="rId48"/>
    <p:sldId id="1710" r:id="rId49"/>
    <p:sldId id="1498" r:id="rId50"/>
    <p:sldId id="928" r:id="rId51"/>
    <p:sldId id="1418" r:id="rId52"/>
    <p:sldId id="561" r:id="rId53"/>
    <p:sldId id="414" r:id="rId54"/>
    <p:sldId id="1845" r:id="rId55"/>
    <p:sldId id="837" r:id="rId56"/>
    <p:sldId id="1902" r:id="rId57"/>
    <p:sldId id="931" r:id="rId58"/>
    <p:sldId id="813" r:id="rId59"/>
    <p:sldId id="814" r:id="rId60"/>
    <p:sldId id="809" r:id="rId61"/>
    <p:sldId id="1286" r:id="rId62"/>
    <p:sldId id="1722" r:id="rId63"/>
    <p:sldId id="1723" r:id="rId64"/>
    <p:sldId id="1435" r:id="rId65"/>
    <p:sldId id="1512" r:id="rId66"/>
    <p:sldId id="532" r:id="rId67"/>
    <p:sldId id="427" r:id="rId68"/>
    <p:sldId id="421" r:id="rId69"/>
    <p:sldId id="297" r:id="rId70"/>
    <p:sldId id="1588" r:id="rId71"/>
    <p:sldId id="1235" r:id="rId72"/>
    <p:sldId id="1788" r:id="rId73"/>
    <p:sldId id="1831" r:id="rId74"/>
    <p:sldId id="1439" r:id="rId75"/>
    <p:sldId id="1274" r:id="rId76"/>
    <p:sldId id="1825" r:id="rId77"/>
    <p:sldId id="1493" r:id="rId78"/>
    <p:sldId id="566" r:id="rId79"/>
    <p:sldId id="1810" r:id="rId80"/>
    <p:sldId id="266" r:id="rId81"/>
    <p:sldId id="501" r:id="rId82"/>
    <p:sldId id="1898" r:id="rId83"/>
    <p:sldId id="740" r:id="rId84"/>
    <p:sldId id="525" r:id="rId85"/>
    <p:sldId id="524" r:id="rId86"/>
    <p:sldId id="548" r:id="rId87"/>
    <p:sldId id="480" r:id="rId88"/>
    <p:sldId id="477" r:id="rId89"/>
    <p:sldId id="478" r:id="rId90"/>
    <p:sldId id="479" r:id="rId91"/>
    <p:sldId id="476" r:id="rId92"/>
    <p:sldId id="391" r:id="rId93"/>
    <p:sldId id="1795" r:id="rId94"/>
    <p:sldId id="1464" r:id="rId95"/>
    <p:sldId id="394" r:id="rId96"/>
    <p:sldId id="393" r:id="rId97"/>
    <p:sldId id="1735" r:id="rId98"/>
    <p:sldId id="395" r:id="rId99"/>
    <p:sldId id="396" r:id="rId100"/>
    <p:sldId id="397"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3E3E3"/>
    <a:srgbClr val="4C4F54"/>
    <a:srgbClr val="36B89E"/>
    <a:srgbClr val="189A80"/>
    <a:srgbClr val="34738D"/>
    <a:srgbClr val="6A6D72"/>
    <a:srgbClr val="EF9D27"/>
    <a:srgbClr val="FFFFFF"/>
    <a:srgbClr val="74777C"/>
    <a:srgbClr val="62626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77" d="100"/>
          <a:sy n="77" d="100"/>
        </p:scale>
        <p:origin x="102" y="672"/>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9/26/2019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9665775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1425264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70698778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052754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14495071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eam Slide 04">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11"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3690007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23700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0352229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487599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481059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3_pic">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6"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9" name="Picture Placeholder 7"/>
          <p:cNvSpPr>
            <a:spLocks noGrp="1"/>
          </p:cNvSpPr>
          <p:nvPr>
            <p:ph type="pic" sz="quarter" idx="15" hasCustomPrompt="1"/>
          </p:nvPr>
        </p:nvSpPr>
        <p:spPr>
          <a:xfrm rot="20906495">
            <a:off x="6532425"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
        <p:nvSpPr>
          <p:cNvPr id="13" name="Picture Placeholder 7"/>
          <p:cNvSpPr>
            <a:spLocks noGrp="1"/>
          </p:cNvSpPr>
          <p:nvPr>
            <p:ph type="pic" sz="quarter" idx="16" hasCustomPrompt="1"/>
          </p:nvPr>
        </p:nvSpPr>
        <p:spPr>
          <a:xfrm rot="20906495">
            <a:off x="2773224"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Tree>
    <p:extLst>
      <p:ext uri="{BB962C8B-B14F-4D97-AF65-F5344CB8AC3E}">
        <p14:creationId xmlns:p14="http://schemas.microsoft.com/office/powerpoint/2010/main" val="639521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8470303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156527566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87230021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9563932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9/26/2019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9/26/2019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9/26/2019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hyperlink" Target="http://powerpoint.sage-fox.com/" TargetMode="Externa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1"/>
            <a:ext cx="12192000" cy="6858000"/>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9/26/2019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pic>
        <p:nvPicPr>
          <p:cNvPr id="9" name="Picture 8">
            <a:hlinkClick r:id="rId26"/>
          </p:cNvPr>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7" r:id="rId13"/>
    <p:sldLayoutId id="2147483681" r:id="rId14"/>
    <p:sldLayoutId id="2147483683"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10.jpg"/></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5.jpg"/><Relationship Id="rId4" Type="http://schemas.openxmlformats.org/officeDocument/2006/relationships/image" Target="../media/image4.jp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jpg"/><Relationship Id="rId5" Type="http://schemas.openxmlformats.org/officeDocument/2006/relationships/image" Target="../media/image13.jpg"/><Relationship Id="rId4" Type="http://schemas.openxmlformats.org/officeDocument/2006/relationships/image" Target="../media/image12.jp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jpg"/></Relationships>
</file>

<file path=ppt/slides/_rels/slide2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8.jpg"/></Relationships>
</file>

<file path=ppt/slides/_rels/slide24.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1.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10" Type="http://schemas.openxmlformats.org/officeDocument/2006/relationships/image" Target="../media/image33.svg"/><Relationship Id="rId4" Type="http://schemas.openxmlformats.org/officeDocument/2006/relationships/image" Target="../media/image27.svg"/><Relationship Id="rId9" Type="http://schemas.openxmlformats.org/officeDocument/2006/relationships/image" Target="../media/image32.png"/></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8" Type="http://schemas.openxmlformats.org/officeDocument/2006/relationships/image" Target="../media/image39.svg"/><Relationship Id="rId3" Type="http://schemas.openxmlformats.org/officeDocument/2006/relationships/image" Target="../media/image34.png"/><Relationship Id="rId7" Type="http://schemas.openxmlformats.org/officeDocument/2006/relationships/image" Target="../media/image38.png"/><Relationship Id="rId12" Type="http://schemas.openxmlformats.org/officeDocument/2006/relationships/image" Target="../media/image43.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7.svg"/><Relationship Id="rId11" Type="http://schemas.openxmlformats.org/officeDocument/2006/relationships/image" Target="../media/image42.png"/><Relationship Id="rId5" Type="http://schemas.openxmlformats.org/officeDocument/2006/relationships/image" Target="../media/image36.png"/><Relationship Id="rId10" Type="http://schemas.openxmlformats.org/officeDocument/2006/relationships/image" Target="../media/image41.svg"/><Relationship Id="rId4" Type="http://schemas.openxmlformats.org/officeDocument/2006/relationships/image" Target="../media/image35.svg"/><Relationship Id="rId9" Type="http://schemas.openxmlformats.org/officeDocument/2006/relationships/image" Target="../media/image40.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8" Type="http://schemas.openxmlformats.org/officeDocument/2006/relationships/image" Target="../media/image45.svg"/><Relationship Id="rId13" Type="http://schemas.openxmlformats.org/officeDocument/2006/relationships/image" Target="../media/image50.png"/><Relationship Id="rId3" Type="http://schemas.openxmlformats.org/officeDocument/2006/relationships/image" Target="../media/image30.png"/><Relationship Id="rId7" Type="http://schemas.openxmlformats.org/officeDocument/2006/relationships/image" Target="../media/image44.png"/><Relationship Id="rId12" Type="http://schemas.openxmlformats.org/officeDocument/2006/relationships/image" Target="../media/image4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48.png"/><Relationship Id="rId5" Type="http://schemas.openxmlformats.org/officeDocument/2006/relationships/image" Target="../media/image28.png"/><Relationship Id="rId10" Type="http://schemas.openxmlformats.org/officeDocument/2006/relationships/image" Target="../media/image47.svg"/><Relationship Id="rId4" Type="http://schemas.openxmlformats.org/officeDocument/2006/relationships/image" Target="../media/image31.svg"/><Relationship Id="rId9" Type="http://schemas.openxmlformats.org/officeDocument/2006/relationships/image" Target="../media/image46.png"/><Relationship Id="rId14" Type="http://schemas.openxmlformats.org/officeDocument/2006/relationships/image" Target="../media/image51.svg"/></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8" Type="http://schemas.openxmlformats.org/officeDocument/2006/relationships/image" Target="../media/image49.svg"/><Relationship Id="rId3" Type="http://schemas.openxmlformats.org/officeDocument/2006/relationships/image" Target="../media/image30.png"/><Relationship Id="rId7"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4" Type="http://schemas.openxmlformats.org/officeDocument/2006/relationships/image" Target="../media/image31.svg"/></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8" Type="http://schemas.openxmlformats.org/officeDocument/2006/relationships/image" Target="../media/image55.svg"/><Relationship Id="rId13" Type="http://schemas.openxmlformats.org/officeDocument/2006/relationships/image" Target="../media/image28.png"/><Relationship Id="rId3" Type="http://schemas.openxmlformats.org/officeDocument/2006/relationships/image" Target="../media/image44.png"/><Relationship Id="rId7" Type="http://schemas.openxmlformats.org/officeDocument/2006/relationships/image" Target="../media/image30.png"/><Relationship Id="rId12" Type="http://schemas.openxmlformats.org/officeDocument/2006/relationships/image" Target="../media/image58.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4.svg"/><Relationship Id="rId11" Type="http://schemas.openxmlformats.org/officeDocument/2006/relationships/image" Target="../media/image57.png"/><Relationship Id="rId5" Type="http://schemas.openxmlformats.org/officeDocument/2006/relationships/image" Target="../media/image53.png"/><Relationship Id="rId10" Type="http://schemas.openxmlformats.org/officeDocument/2006/relationships/image" Target="../media/image56.svg"/><Relationship Id="rId4" Type="http://schemas.openxmlformats.org/officeDocument/2006/relationships/image" Target="../media/image52.svg"/><Relationship Id="rId9" Type="http://schemas.openxmlformats.org/officeDocument/2006/relationships/image" Target="../media/image32.png"/><Relationship Id="rId14" Type="http://schemas.openxmlformats.org/officeDocument/2006/relationships/image" Target="../media/image59.svg"/></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2.jpg"/><Relationship Id="rId1" Type="http://schemas.openxmlformats.org/officeDocument/2006/relationships/slideLayout" Target="../slideLayouts/slideLayout23.xml"/><Relationship Id="rId6" Type="http://schemas.openxmlformats.org/officeDocument/2006/relationships/image" Target="../media/image63.jpg"/><Relationship Id="rId5" Type="http://schemas.openxmlformats.org/officeDocument/2006/relationships/image" Target="../media/image62.png"/><Relationship Id="rId4" Type="http://schemas.openxmlformats.org/officeDocument/2006/relationships/image" Target="../media/image61.jpg"/></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5.jpg"/><Relationship Id="rId4" Type="http://schemas.openxmlformats.org/officeDocument/2006/relationships/image" Target="../media/image4.jp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8" Type="http://schemas.openxmlformats.org/officeDocument/2006/relationships/image" Target="../media/image49.svg"/><Relationship Id="rId13" Type="http://schemas.openxmlformats.org/officeDocument/2006/relationships/image" Target="../media/image64.png"/><Relationship Id="rId3" Type="http://schemas.openxmlformats.org/officeDocument/2006/relationships/image" Target="../media/image30.png"/><Relationship Id="rId7" Type="http://schemas.openxmlformats.org/officeDocument/2006/relationships/image" Target="../media/image48.png"/><Relationship Id="rId12" Type="http://schemas.openxmlformats.org/officeDocument/2006/relationships/image" Target="../media/image51.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50.png"/><Relationship Id="rId5" Type="http://schemas.openxmlformats.org/officeDocument/2006/relationships/image" Target="../media/image28.png"/><Relationship Id="rId10" Type="http://schemas.openxmlformats.org/officeDocument/2006/relationships/image" Target="../media/image45.svg"/><Relationship Id="rId4" Type="http://schemas.openxmlformats.org/officeDocument/2006/relationships/image" Target="../media/image31.svg"/><Relationship Id="rId9" Type="http://schemas.openxmlformats.org/officeDocument/2006/relationships/image" Target="../media/image44.png"/><Relationship Id="rId14" Type="http://schemas.openxmlformats.org/officeDocument/2006/relationships/image" Target="../media/image65.svg"/></Relationships>
</file>

<file path=ppt/slides/_rels/slide6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9.jpg"/><Relationship Id="rId5" Type="http://schemas.openxmlformats.org/officeDocument/2006/relationships/image" Target="../media/image68.jpg"/><Relationship Id="rId4" Type="http://schemas.openxmlformats.org/officeDocument/2006/relationships/image" Target="../media/image67.jpg"/></Relationships>
</file>

<file path=ppt/slides/_rels/slide6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20.xml"/><Relationship Id="rId4" Type="http://schemas.openxmlformats.org/officeDocument/2006/relationships/image" Target="../media/image10.jpg"/></Relationships>
</file>

<file path=ppt/slides/_rels/slide6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1.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0.jpg"/></Relationships>
</file>

<file path=ppt/slides/_rels/slide7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5.xml"/><Relationship Id="rId5" Type="http://schemas.openxmlformats.org/officeDocument/2006/relationships/image" Target="../media/image5.jpg"/><Relationship Id="rId4" Type="http://schemas.openxmlformats.org/officeDocument/2006/relationships/image" Target="../media/image11.jpg"/></Relationships>
</file>

<file path=ppt/slides/_rels/slide74.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9.jpg"/><Relationship Id="rId4" Type="http://schemas.openxmlformats.org/officeDocument/2006/relationships/image" Target="../media/image12.jpg"/></Relationships>
</file>

<file path=ppt/slides/_rels/slide75.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3.jpg"/><Relationship Id="rId4" Type="http://schemas.openxmlformats.org/officeDocument/2006/relationships/image" Target="../media/image72.jpg"/></Relationships>
</file>

<file path=ppt/slides/_rels/slide76.xml.rels><?xml version="1.0" encoding="UTF-8" standalone="yes"?>
<Relationships xmlns="http://schemas.openxmlformats.org/package/2006/relationships"><Relationship Id="rId8" Type="http://schemas.openxmlformats.org/officeDocument/2006/relationships/image" Target="../media/image25.jpg"/><Relationship Id="rId3" Type="http://schemas.openxmlformats.org/officeDocument/2006/relationships/image" Target="../media/image13.jpg"/><Relationship Id="rId7"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71.jpg"/><Relationship Id="rId5" Type="http://schemas.openxmlformats.org/officeDocument/2006/relationships/image" Target="../media/image12.jpg"/><Relationship Id="rId10" Type="http://schemas.openxmlformats.org/officeDocument/2006/relationships/image" Target="../media/image14.jpg"/><Relationship Id="rId4" Type="http://schemas.openxmlformats.org/officeDocument/2006/relationships/image" Target="../media/image10.jpg"/><Relationship Id="rId9" Type="http://schemas.openxmlformats.org/officeDocument/2006/relationships/image" Target="../media/image70.jpg"/></Relationships>
</file>

<file path=ppt/slides/_rels/slide7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jpg"/><Relationship Id="rId5" Type="http://schemas.openxmlformats.org/officeDocument/2006/relationships/image" Target="../media/image5.jpg"/><Relationship Id="rId4" Type="http://schemas.openxmlformats.org/officeDocument/2006/relationships/image" Target="../media/image4.jpg"/></Relationships>
</file>

<file path=ppt/slides/_rels/slide78.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0.jpg"/><Relationship Id="rId4" Type="http://schemas.openxmlformats.org/officeDocument/2006/relationships/image" Target="../media/image12.jpg"/></Relationships>
</file>

<file path=ppt/slides/_rels/slide79.xml.rels><?xml version="1.0" encoding="UTF-8" standalone="yes"?>
<Relationships xmlns="http://schemas.openxmlformats.org/package/2006/relationships"><Relationship Id="rId8" Type="http://schemas.openxmlformats.org/officeDocument/2006/relationships/image" Target="../media/image70.jpg"/><Relationship Id="rId13" Type="http://schemas.openxmlformats.org/officeDocument/2006/relationships/image" Target="../media/image29.svg"/><Relationship Id="rId3" Type="http://schemas.openxmlformats.org/officeDocument/2006/relationships/image" Target="../media/image12.jpg"/><Relationship Id="rId7" Type="http://schemas.openxmlformats.org/officeDocument/2006/relationships/image" Target="../media/image8.jpg"/><Relationship Id="rId12" Type="http://schemas.openxmlformats.org/officeDocument/2006/relationships/image" Target="../media/image28.png"/><Relationship Id="rId17" Type="http://schemas.openxmlformats.org/officeDocument/2006/relationships/image" Target="../media/image47.svg"/><Relationship Id="rId2" Type="http://schemas.openxmlformats.org/officeDocument/2006/relationships/image" Target="../media/image2.jpg"/><Relationship Id="rId16" Type="http://schemas.openxmlformats.org/officeDocument/2006/relationships/image" Target="../media/image46.png"/><Relationship Id="rId1" Type="http://schemas.openxmlformats.org/officeDocument/2006/relationships/slideLayout" Target="../slideLayouts/slideLayout14.xml"/><Relationship Id="rId6" Type="http://schemas.openxmlformats.org/officeDocument/2006/relationships/image" Target="../media/image10.jpg"/><Relationship Id="rId11" Type="http://schemas.openxmlformats.org/officeDocument/2006/relationships/image" Target="../media/image49.svg"/><Relationship Id="rId5" Type="http://schemas.openxmlformats.org/officeDocument/2006/relationships/image" Target="../media/image31.svg"/><Relationship Id="rId15" Type="http://schemas.openxmlformats.org/officeDocument/2006/relationships/image" Target="../media/image45.svg"/><Relationship Id="rId10" Type="http://schemas.openxmlformats.org/officeDocument/2006/relationships/image" Target="../media/image48.png"/><Relationship Id="rId4" Type="http://schemas.openxmlformats.org/officeDocument/2006/relationships/image" Target="../media/image30.png"/><Relationship Id="rId9" Type="http://schemas.openxmlformats.org/officeDocument/2006/relationships/image" Target="../media/image9.jpg"/><Relationship Id="rId14" Type="http://schemas.openxmlformats.org/officeDocument/2006/relationships/image" Target="../media/image44.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75.png"/><Relationship Id="rId7" Type="http://schemas.openxmlformats.org/officeDocument/2006/relationships/chart" Target="../charts/chart3.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2.xml"/><Relationship Id="rId5" Type="http://schemas.openxmlformats.org/officeDocument/2006/relationships/chart" Target="../charts/chart1.xml"/><Relationship Id="rId4" Type="http://schemas.openxmlformats.org/officeDocument/2006/relationships/image" Target="../media/image76.svg"/></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jpg"/></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7.jpg"/></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9.png"/><Relationship Id="rId5" Type="http://schemas.openxmlformats.org/officeDocument/2006/relationships/image" Target="../media/image23.png"/><Relationship Id="rId4" Type="http://schemas.openxmlformats.org/officeDocument/2006/relationships/image" Target="../media/image21.png"/></Relationships>
</file>

<file path=ppt/slides/_rels/slide9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23.png"/><Relationship Id="rId4" Type="http://schemas.openxmlformats.org/officeDocument/2006/relationships/image" Target="../media/image21.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498CEDF-C066-4231-89C4-2FD57E820F75}"/>
              </a:ext>
            </a:extLst>
          </p:cNvPr>
          <p:cNvGrpSpPr/>
          <p:nvPr/>
        </p:nvGrpSpPr>
        <p:grpSpPr>
          <a:xfrm>
            <a:off x="2709102" y="468871"/>
            <a:ext cx="6444923" cy="2245917"/>
            <a:chOff x="4996713" y="662998"/>
            <a:chExt cx="6444923" cy="2245917"/>
          </a:xfrm>
        </p:grpSpPr>
        <p:sp>
          <p:nvSpPr>
            <p:cNvPr id="15" name="Freeform: Shape 14">
              <a:extLst>
                <a:ext uri="{FF2B5EF4-FFF2-40B4-BE49-F238E27FC236}">
                  <a16:creationId xmlns:a16="http://schemas.microsoft.com/office/drawing/2014/main" id="{3C111CAC-9A29-4AE0-9E0C-0C7CB6F3646E}"/>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rgbClr val="347289">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EF8068B-8EDE-4375-8A55-39ABCD63462C}"/>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7237F419-9E13-4478-807C-44ECA5FE84AE}"/>
                  </a:ext>
                </a:extLst>
              </p:cNvPr>
              <p:cNvSpPr/>
              <p:nvPr/>
            </p:nvSpPr>
            <p:spPr>
              <a:xfrm>
                <a:off x="3369484" y="137160"/>
                <a:ext cx="480492" cy="1845877"/>
              </a:xfrm>
              <a:prstGeom prst="rect">
                <a:avLst/>
              </a:prstGeom>
              <a:solidFill>
                <a:srgbClr val="B93A2C"/>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CBB58B69-64A0-4384-ACC8-608BB94FD31D}"/>
                  </a:ext>
                </a:extLst>
              </p:cNvPr>
              <p:cNvSpPr/>
              <p:nvPr/>
            </p:nvSpPr>
            <p:spPr>
              <a:xfrm>
                <a:off x="3369484" y="1783079"/>
                <a:ext cx="480492" cy="1845874"/>
              </a:xfrm>
              <a:prstGeom prst="rect">
                <a:avLst/>
              </a:prstGeom>
              <a:solidFill>
                <a:srgbClr val="ED9B26"/>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4" name="Прямоугольник 12">
                <a:extLst>
                  <a:ext uri="{FF2B5EF4-FFF2-40B4-BE49-F238E27FC236}">
                    <a16:creationId xmlns:a16="http://schemas.microsoft.com/office/drawing/2014/main" id="{E4709B8D-8590-4FAE-87EA-FAD954466357}"/>
                  </a:ext>
                </a:extLst>
              </p:cNvPr>
              <p:cNvSpPr/>
              <p:nvPr/>
            </p:nvSpPr>
            <p:spPr>
              <a:xfrm>
                <a:off x="3369484" y="3429000"/>
                <a:ext cx="480492" cy="1845874"/>
              </a:xfrm>
              <a:prstGeom prst="rect">
                <a:avLst/>
              </a:prstGeom>
              <a:solidFill>
                <a:srgbClr val="18998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5" name="Прямоугольник 13">
                <a:extLst>
                  <a:ext uri="{FF2B5EF4-FFF2-40B4-BE49-F238E27FC236}">
                    <a16:creationId xmlns:a16="http://schemas.microsoft.com/office/drawing/2014/main" id="{02A6C22F-2BDD-42E4-B45A-901B62358387}"/>
                  </a:ext>
                </a:extLst>
              </p:cNvPr>
              <p:cNvSpPr/>
              <p:nvPr/>
            </p:nvSpPr>
            <p:spPr>
              <a:xfrm>
                <a:off x="3369484" y="5074921"/>
                <a:ext cx="480492" cy="1645921"/>
              </a:xfrm>
              <a:prstGeom prst="rect">
                <a:avLst/>
              </a:prstGeom>
              <a:solidFill>
                <a:srgbClr val="34728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28DB0B40-B4F1-40C3-BA25-1EABF34911CC}"/>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AA21FEE3-5574-4E41-B316-595F5C237F47}"/>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39533AE-B261-4146-B9BF-8EDFBFB37EC8}"/>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79563039-F47F-4FBD-8E7D-C18155447C7A}"/>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D2D672C6-1B16-4483-BCCC-0B0784D152FE}"/>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05, 2020</a:t>
                </a:r>
              </a:p>
            </p:txBody>
          </p:sp>
        </p:grpSp>
      </p:grpSp>
    </p:spTree>
    <p:extLst>
      <p:ext uri="{BB962C8B-B14F-4D97-AF65-F5344CB8AC3E}">
        <p14:creationId xmlns:p14="http://schemas.microsoft.com/office/powerpoint/2010/main" val="1870053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5628198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4C4F54"/>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34738D"/>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C4F54"/>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71%</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57%</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189A80"/>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1" name="Group 10"/>
          <p:cNvGrpSpPr/>
          <p:nvPr/>
        </p:nvGrpSpPr>
        <p:grpSpPr>
          <a:xfrm>
            <a:off x="5765469" y="3357312"/>
            <a:ext cx="1685198" cy="2513689"/>
            <a:chOff x="9128194" y="4524476"/>
            <a:chExt cx="3098183" cy="1027897"/>
          </a:xfrm>
        </p:grpSpPr>
        <p:sp>
          <p:nvSpPr>
            <p:cNvPr id="12"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38441"/>
            </a:xfrm>
            <a:prstGeom prst="rect">
              <a:avLst/>
            </a:prstGeom>
            <a:noFill/>
          </p:spPr>
          <p:txBody>
            <a:bodyPr wrap="square" rtlCol="0">
              <a:spAutoFit/>
            </a:bodyPr>
            <a:lstStyle/>
            <a:p>
              <a:r>
                <a:rPr lang="en-US" sz="1600" dirty="0">
                  <a:solidFill>
                    <a:srgbClr val="34738D"/>
                  </a:solidFill>
                  <a:latin typeface="Bernard MT Condensed" panose="02050806060905020404" pitchFamily="18" charset="0"/>
                </a:rPr>
                <a:t>Lorem Ipsum</a:t>
              </a:r>
            </a:p>
          </p:txBody>
        </p:sp>
      </p:grpSp>
      <p:grpSp>
        <p:nvGrpSpPr>
          <p:cNvPr id="14" name="Group 13"/>
          <p:cNvGrpSpPr/>
          <p:nvPr/>
        </p:nvGrpSpPr>
        <p:grpSpPr>
          <a:xfrm>
            <a:off x="7547137" y="3357312"/>
            <a:ext cx="1685198" cy="2513689"/>
            <a:chOff x="9128194" y="4524476"/>
            <a:chExt cx="3098183" cy="1027897"/>
          </a:xfrm>
        </p:grpSpPr>
        <p:sp>
          <p:nvSpPr>
            <p:cNvPr id="15"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38441"/>
            </a:xfrm>
            <a:prstGeom prst="rect">
              <a:avLst/>
            </a:prstGeom>
            <a:noFill/>
          </p:spPr>
          <p:txBody>
            <a:bodyPr wrap="square" rtlCol="0">
              <a:spAutoFit/>
            </a:bodyPr>
            <a:lstStyle/>
            <a:p>
              <a:r>
                <a:rPr lang="en-US" sz="1600" dirty="0">
                  <a:solidFill>
                    <a:srgbClr val="189A80"/>
                  </a:solidFill>
                  <a:latin typeface="Bernard MT Condensed" panose="02050806060905020404" pitchFamily="18" charset="0"/>
                </a:rPr>
                <a:t>Lorem Ipsum</a:t>
              </a:r>
            </a:p>
          </p:txBody>
        </p:sp>
      </p:grpSp>
      <p:grpSp>
        <p:nvGrpSpPr>
          <p:cNvPr id="17" name="Group 16"/>
          <p:cNvGrpSpPr/>
          <p:nvPr/>
        </p:nvGrpSpPr>
        <p:grpSpPr>
          <a:xfrm>
            <a:off x="9328805" y="3357312"/>
            <a:ext cx="1685198" cy="2513689"/>
            <a:chOff x="9128194" y="4524476"/>
            <a:chExt cx="3098183" cy="1027897"/>
          </a:xfrm>
        </p:grpSpPr>
        <p:sp>
          <p:nvSpPr>
            <p:cNvPr id="18"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rgbClr val="EF9D27"/>
                  </a:solidFill>
                  <a:latin typeface="Bernard MT Condensed" panose="02050806060905020404" pitchFamily="18" charset="0"/>
                </a:rPr>
                <a:t>Lorem Ipsum</a:t>
              </a:r>
            </a:p>
          </p:txBody>
        </p:sp>
      </p:grpSp>
      <p:sp>
        <p:nvSpPr>
          <p:cNvPr id="20" name="TextBox 19"/>
          <p:cNvSpPr txBox="1"/>
          <p:nvPr/>
        </p:nvSpPr>
        <p:spPr>
          <a:xfrm>
            <a:off x="860686" y="173548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rgbClr val="4C4F54"/>
              </a:solidFill>
              <a:latin typeface="Candara" panose="020E0502030303020204" pitchFamily="34" charset="0"/>
            </a:endParaRPr>
          </a:p>
        </p:txBody>
      </p:sp>
      <p:grpSp>
        <p:nvGrpSpPr>
          <p:cNvPr id="22" name="Group 21"/>
          <p:cNvGrpSpPr/>
          <p:nvPr/>
        </p:nvGrpSpPr>
        <p:grpSpPr>
          <a:xfrm>
            <a:off x="1128889" y="5379372"/>
            <a:ext cx="640080" cy="640080"/>
            <a:chOff x="1128889" y="5334216"/>
            <a:chExt cx="640080" cy="640080"/>
          </a:xfrm>
        </p:grpSpPr>
        <p:sp>
          <p:nvSpPr>
            <p:cNvPr id="3" name="Rectangle 2"/>
            <p:cNvSpPr/>
            <p:nvPr/>
          </p:nvSpPr>
          <p:spPr>
            <a:xfrm>
              <a:off x="1128889" y="5334216"/>
              <a:ext cx="640080" cy="640080"/>
            </a:xfrm>
            <a:prstGeom prst="rect">
              <a:avLst/>
            </a:prstGeom>
            <a:solidFill>
              <a:srgbClr val="564267"/>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Freeform 135"/>
            <p:cNvSpPr>
              <a:spLocks noChangeAspect="1" noEditPoints="1"/>
            </p:cNvSpPr>
            <p:nvPr/>
          </p:nvSpPr>
          <p:spPr bwMode="auto">
            <a:xfrm>
              <a:off x="1220329" y="5440124"/>
              <a:ext cx="457200" cy="428263"/>
            </a:xfrm>
            <a:custGeom>
              <a:avLst/>
              <a:gdLst/>
              <a:ahLst/>
              <a:cxnLst>
                <a:cxn ang="0">
                  <a:pos x="13" y="39"/>
                </a:cxn>
                <a:cxn ang="0">
                  <a:pos x="8" y="39"/>
                </a:cxn>
                <a:cxn ang="0">
                  <a:pos x="0" y="33"/>
                </a:cxn>
                <a:cxn ang="0">
                  <a:pos x="5" y="19"/>
                </a:cxn>
                <a:cxn ang="0">
                  <a:pos x="15" y="22"/>
                </a:cxn>
                <a:cxn ang="0">
                  <a:pos x="20" y="21"/>
                </a:cxn>
                <a:cxn ang="0">
                  <a:pos x="20" y="24"/>
                </a:cxn>
                <a:cxn ang="0">
                  <a:pos x="23" y="34"/>
                </a:cxn>
                <a:cxn ang="0">
                  <a:pos x="13" y="39"/>
                </a:cxn>
                <a:cxn ang="0">
                  <a:pos x="15" y="19"/>
                </a:cxn>
                <a:cxn ang="0">
                  <a:pos x="5" y="9"/>
                </a:cxn>
                <a:cxn ang="0">
                  <a:pos x="15" y="0"/>
                </a:cxn>
                <a:cxn ang="0">
                  <a:pos x="25" y="9"/>
                </a:cxn>
                <a:cxn ang="0">
                  <a:pos x="15" y="19"/>
                </a:cxn>
                <a:cxn ang="0">
                  <a:pos x="53" y="68"/>
                </a:cxn>
                <a:cxn ang="0">
                  <a:pos x="20" y="68"/>
                </a:cxn>
                <a:cxn ang="0">
                  <a:pos x="10" y="58"/>
                </a:cxn>
                <a:cxn ang="0">
                  <a:pos x="23" y="36"/>
                </a:cxn>
                <a:cxn ang="0">
                  <a:pos x="37" y="41"/>
                </a:cxn>
                <a:cxn ang="0">
                  <a:pos x="50" y="36"/>
                </a:cxn>
                <a:cxn ang="0">
                  <a:pos x="64" y="58"/>
                </a:cxn>
                <a:cxn ang="0">
                  <a:pos x="53" y="68"/>
                </a:cxn>
                <a:cxn ang="0">
                  <a:pos x="37" y="39"/>
                </a:cxn>
                <a:cxn ang="0">
                  <a:pos x="22" y="24"/>
                </a:cxn>
                <a:cxn ang="0">
                  <a:pos x="37" y="9"/>
                </a:cxn>
                <a:cxn ang="0">
                  <a:pos x="51" y="24"/>
                </a:cxn>
                <a:cxn ang="0">
                  <a:pos x="37" y="39"/>
                </a:cxn>
                <a:cxn ang="0">
                  <a:pos x="59" y="19"/>
                </a:cxn>
                <a:cxn ang="0">
                  <a:pos x="49" y="9"/>
                </a:cxn>
                <a:cxn ang="0">
                  <a:pos x="59" y="0"/>
                </a:cxn>
                <a:cxn ang="0">
                  <a:pos x="68" y="9"/>
                </a:cxn>
                <a:cxn ang="0">
                  <a:pos x="59" y="19"/>
                </a:cxn>
                <a:cxn ang="0">
                  <a:pos x="66" y="39"/>
                </a:cxn>
                <a:cxn ang="0">
                  <a:pos x="61" y="39"/>
                </a:cxn>
                <a:cxn ang="0">
                  <a:pos x="51" y="34"/>
                </a:cxn>
                <a:cxn ang="0">
                  <a:pos x="54" y="24"/>
                </a:cxn>
                <a:cxn ang="0">
                  <a:pos x="54" y="21"/>
                </a:cxn>
                <a:cxn ang="0">
                  <a:pos x="59" y="22"/>
                </a:cxn>
                <a:cxn ang="0">
                  <a:pos x="69" y="19"/>
                </a:cxn>
                <a:cxn ang="0">
                  <a:pos x="73" y="33"/>
                </a:cxn>
                <a:cxn ang="0">
                  <a:pos x="66" y="39"/>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bg2"/>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grpSp>
      <p:sp>
        <p:nvSpPr>
          <p:cNvPr id="23" name="Text Placeholder 3"/>
          <p:cNvSpPr txBox="1">
            <a:spLocks/>
          </p:cNvSpPr>
          <p:nvPr/>
        </p:nvSpPr>
        <p:spPr>
          <a:xfrm>
            <a:off x="1882133" y="5444757"/>
            <a:ext cx="2918755" cy="507831"/>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1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nvGrpSpPr>
          <p:cNvPr id="24" name="Group 23"/>
          <p:cNvGrpSpPr/>
          <p:nvPr/>
        </p:nvGrpSpPr>
        <p:grpSpPr>
          <a:xfrm>
            <a:off x="370046" y="304456"/>
            <a:ext cx="5845156" cy="1077095"/>
            <a:chOff x="587022" y="976809"/>
            <a:chExt cx="5845156" cy="1077095"/>
          </a:xfrm>
        </p:grpSpPr>
        <p:sp>
          <p:nvSpPr>
            <p:cNvPr id="25" name="TextBox 24"/>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p:txBody>
        </p:sp>
        <p:sp>
          <p:nvSpPr>
            <p:cNvPr id="26" name="TextBox 25"/>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1771666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750"/>
                                        <p:tgtEl>
                                          <p:spTgt spid="2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1750"/>
                            </p:stCondLst>
                            <p:childTnLst>
                              <p:par>
                                <p:cTn id="13" presetID="12" presetClass="entr" presetSubtype="4"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p:tgtEl>
                                          <p:spTgt spid="23"/>
                                        </p:tgtEl>
                                        <p:attrNameLst>
                                          <p:attrName>ppt_y</p:attrName>
                                        </p:attrNameLst>
                                      </p:cBhvr>
                                      <p:tavLst>
                                        <p:tav tm="0">
                                          <p:val>
                                            <p:strVal val="#ppt_y+#ppt_h*1.125000"/>
                                          </p:val>
                                        </p:tav>
                                        <p:tav tm="100000">
                                          <p:val>
                                            <p:strVal val="#ppt_y"/>
                                          </p:val>
                                        </p:tav>
                                      </p:tavLst>
                                    </p:anim>
                                    <p:animEffect transition="in" filter="wipe(up)">
                                      <p:cBhvr>
                                        <p:cTn id="16" dur="500"/>
                                        <p:tgtEl>
                                          <p:spTgt spid="23"/>
                                        </p:tgtEl>
                                      </p:cBhvr>
                                    </p:animEffect>
                                  </p:childTnLst>
                                </p:cTn>
                              </p:par>
                              <p:par>
                                <p:cTn id="17" presetID="12" presetClass="entr" presetSubtype="4" fill="hold"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p:tgtEl>
                                          <p:spTgt spid="22"/>
                                        </p:tgtEl>
                                        <p:attrNameLst>
                                          <p:attrName>ppt_y</p:attrName>
                                        </p:attrNameLst>
                                      </p:cBhvr>
                                      <p:tavLst>
                                        <p:tav tm="0">
                                          <p:val>
                                            <p:strVal val="#ppt_y+#ppt_h*1.125000"/>
                                          </p:val>
                                        </p:tav>
                                        <p:tav tm="100000">
                                          <p:val>
                                            <p:strVal val="#ppt_y"/>
                                          </p:val>
                                        </p:tav>
                                      </p:tavLst>
                                    </p:anim>
                                    <p:animEffect transition="in" filter="wipe(up)">
                                      <p:cBhvr>
                                        <p:cTn id="20" dur="500"/>
                                        <p:tgtEl>
                                          <p:spTgt spid="22"/>
                                        </p:tgtEl>
                                      </p:cBhvr>
                                    </p:animEffect>
                                  </p:childTnLst>
                                </p:cTn>
                              </p:par>
                            </p:childTnLst>
                          </p:cTn>
                        </p:par>
                        <p:par>
                          <p:cTn id="21" fill="hold">
                            <p:stCondLst>
                              <p:cond delay="2250"/>
                            </p:stCondLst>
                            <p:childTnLst>
                              <p:par>
                                <p:cTn id="22" presetID="12" presetClass="entr" presetSubtype="4"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500"/>
                                        <p:tgtEl>
                                          <p:spTgt spid="2"/>
                                        </p:tgtEl>
                                        <p:attrNameLst>
                                          <p:attrName>ppt_y</p:attrName>
                                        </p:attrNameLst>
                                      </p:cBhvr>
                                      <p:tavLst>
                                        <p:tav tm="0">
                                          <p:val>
                                            <p:strVal val="#ppt_y+#ppt_h*1.125000"/>
                                          </p:val>
                                        </p:tav>
                                        <p:tav tm="100000">
                                          <p:val>
                                            <p:strVal val="#ppt_y"/>
                                          </p:val>
                                        </p:tav>
                                      </p:tavLst>
                                    </p:anim>
                                    <p:animEffect transition="in" filter="wipe(up)">
                                      <p:cBhvr>
                                        <p:cTn id="25" dur="500"/>
                                        <p:tgtEl>
                                          <p:spTgt spid="2"/>
                                        </p:tgtEl>
                                      </p:cBhvr>
                                    </p:animEffect>
                                  </p:childTnLst>
                                </p:cTn>
                              </p:par>
                            </p:childTnLst>
                          </p:cTn>
                        </p:par>
                        <p:par>
                          <p:cTn id="26" fill="hold">
                            <p:stCondLst>
                              <p:cond delay="2750"/>
                            </p:stCondLst>
                            <p:childTnLst>
                              <p:par>
                                <p:cTn id="27" presetID="42" presetClass="entr" presetSubtype="0"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1000"/>
                                        <p:tgtEl>
                                          <p:spTgt spid="11"/>
                                        </p:tgtEl>
                                      </p:cBhvr>
                                    </p:animEffect>
                                    <p:anim calcmode="lin" valueType="num">
                                      <p:cBhvr>
                                        <p:cTn id="30" dur="1000" fill="hold"/>
                                        <p:tgtEl>
                                          <p:spTgt spid="11"/>
                                        </p:tgtEl>
                                        <p:attrNameLst>
                                          <p:attrName>ppt_x</p:attrName>
                                        </p:attrNameLst>
                                      </p:cBhvr>
                                      <p:tavLst>
                                        <p:tav tm="0">
                                          <p:val>
                                            <p:strVal val="#ppt_x"/>
                                          </p:val>
                                        </p:tav>
                                        <p:tav tm="100000">
                                          <p:val>
                                            <p:strVal val="#ppt_x"/>
                                          </p:val>
                                        </p:tav>
                                      </p:tavLst>
                                    </p:anim>
                                    <p:anim calcmode="lin" valueType="num">
                                      <p:cBhvr>
                                        <p:cTn id="31" dur="1000" fill="hold"/>
                                        <p:tgtEl>
                                          <p:spTgt spid="11"/>
                                        </p:tgtEl>
                                        <p:attrNameLst>
                                          <p:attrName>ppt_y</p:attrName>
                                        </p:attrNameLst>
                                      </p:cBhvr>
                                      <p:tavLst>
                                        <p:tav tm="0">
                                          <p:val>
                                            <p:strVal val="#ppt_y+.1"/>
                                          </p:val>
                                        </p:tav>
                                        <p:tav tm="100000">
                                          <p:val>
                                            <p:strVal val="#ppt_y"/>
                                          </p:val>
                                        </p:tav>
                                      </p:tavLst>
                                    </p:anim>
                                  </p:childTnLst>
                                </p:cTn>
                              </p:par>
                            </p:childTnLst>
                          </p:cTn>
                        </p:par>
                        <p:par>
                          <p:cTn id="32" fill="hold">
                            <p:stCondLst>
                              <p:cond delay="3750"/>
                            </p:stCondLst>
                            <p:childTnLst>
                              <p:par>
                                <p:cTn id="33" presetID="12" presetClass="entr" presetSubtype="4"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p:tgtEl>
                                          <p:spTgt spid="9"/>
                                        </p:tgtEl>
                                        <p:attrNameLst>
                                          <p:attrName>ppt_y</p:attrName>
                                        </p:attrNameLst>
                                      </p:cBhvr>
                                      <p:tavLst>
                                        <p:tav tm="0">
                                          <p:val>
                                            <p:strVal val="#ppt_y+#ppt_h*1.125000"/>
                                          </p:val>
                                        </p:tav>
                                        <p:tav tm="100000">
                                          <p:val>
                                            <p:strVal val="#ppt_y"/>
                                          </p:val>
                                        </p:tav>
                                      </p:tavLst>
                                    </p:anim>
                                    <p:animEffect transition="in" filter="wipe(up)">
                                      <p:cBhvr>
                                        <p:cTn id="36" dur="500"/>
                                        <p:tgtEl>
                                          <p:spTgt spid="9"/>
                                        </p:tgtEl>
                                      </p:cBhvr>
                                    </p:animEffect>
                                  </p:childTnLst>
                                </p:cTn>
                              </p:par>
                            </p:childTnLst>
                          </p:cTn>
                        </p:par>
                        <p:par>
                          <p:cTn id="37" fill="hold">
                            <p:stCondLst>
                              <p:cond delay="4250"/>
                            </p:stCondLst>
                            <p:childTnLst>
                              <p:par>
                                <p:cTn id="38" presetID="42"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1000"/>
                                        <p:tgtEl>
                                          <p:spTgt spid="14"/>
                                        </p:tgtEl>
                                      </p:cBhvr>
                                    </p:animEffect>
                                    <p:anim calcmode="lin" valueType="num">
                                      <p:cBhvr>
                                        <p:cTn id="41" dur="1000" fill="hold"/>
                                        <p:tgtEl>
                                          <p:spTgt spid="14"/>
                                        </p:tgtEl>
                                        <p:attrNameLst>
                                          <p:attrName>ppt_x</p:attrName>
                                        </p:attrNameLst>
                                      </p:cBhvr>
                                      <p:tavLst>
                                        <p:tav tm="0">
                                          <p:val>
                                            <p:strVal val="#ppt_x"/>
                                          </p:val>
                                        </p:tav>
                                        <p:tav tm="100000">
                                          <p:val>
                                            <p:strVal val="#ppt_x"/>
                                          </p:val>
                                        </p:tav>
                                      </p:tavLst>
                                    </p:anim>
                                    <p:anim calcmode="lin" valueType="num">
                                      <p:cBhvr>
                                        <p:cTn id="42" dur="1000" fill="hold"/>
                                        <p:tgtEl>
                                          <p:spTgt spid="14"/>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12" presetClass="entr" presetSubtype="4"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additive="base">
                                        <p:cTn id="46" dur="500"/>
                                        <p:tgtEl>
                                          <p:spTgt spid="10"/>
                                        </p:tgtEl>
                                        <p:attrNameLst>
                                          <p:attrName>ppt_y</p:attrName>
                                        </p:attrNameLst>
                                      </p:cBhvr>
                                      <p:tavLst>
                                        <p:tav tm="0">
                                          <p:val>
                                            <p:strVal val="#ppt_y+#ppt_h*1.125000"/>
                                          </p:val>
                                        </p:tav>
                                        <p:tav tm="100000">
                                          <p:val>
                                            <p:strVal val="#ppt_y"/>
                                          </p:val>
                                        </p:tav>
                                      </p:tavLst>
                                    </p:anim>
                                    <p:animEffect transition="in" filter="wipe(up)">
                                      <p:cBhvr>
                                        <p:cTn id="47" dur="500"/>
                                        <p:tgtEl>
                                          <p:spTgt spid="10"/>
                                        </p:tgtEl>
                                      </p:cBhvr>
                                    </p:animEffect>
                                  </p:childTnLst>
                                </p:cTn>
                              </p:par>
                            </p:childTnLst>
                          </p:cTn>
                        </p:par>
                        <p:par>
                          <p:cTn id="48" fill="hold">
                            <p:stCondLst>
                              <p:cond delay="5750"/>
                            </p:stCondLst>
                            <p:childTnLst>
                              <p:par>
                                <p:cTn id="49" presetID="42" presetClass="entr" presetSubtype="0" fill="hold" nodeType="after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1000"/>
                                        <p:tgtEl>
                                          <p:spTgt spid="17"/>
                                        </p:tgtEl>
                                      </p:cBhvr>
                                    </p:animEffect>
                                    <p:anim calcmode="lin" valueType="num">
                                      <p:cBhvr>
                                        <p:cTn id="52" dur="1000" fill="hold"/>
                                        <p:tgtEl>
                                          <p:spTgt spid="17"/>
                                        </p:tgtEl>
                                        <p:attrNameLst>
                                          <p:attrName>ppt_x</p:attrName>
                                        </p:attrNameLst>
                                      </p:cBhvr>
                                      <p:tavLst>
                                        <p:tav tm="0">
                                          <p:val>
                                            <p:strVal val="#ppt_x"/>
                                          </p:val>
                                        </p:tav>
                                        <p:tav tm="100000">
                                          <p:val>
                                            <p:strVal val="#ppt_x"/>
                                          </p:val>
                                        </p:tav>
                                      </p:tavLst>
                                    </p:anim>
                                    <p:anim calcmode="lin" valueType="num">
                                      <p:cBhvr>
                                        <p:cTn id="5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3"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rgbClr val="4C4F54"/>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rgbClr val="4C4F54"/>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endParaRPr lang="en-US" sz="15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rgbClr val="4C4F54"/>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rgbClr val="4C4F54"/>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C4F54"/>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F9D27"/>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189A80"/>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6426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62626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rgbClr val="36B89E"/>
          </a:solidFill>
          <a:ln w="3175">
            <a:solidFill>
              <a:schemeClr val="bg2">
                <a:lumMod val="10000"/>
                <a:alpha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5291A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36B89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 </a:t>
            </a:r>
            <a:endParaRPr lang="en-US" sz="1500" dirty="0">
              <a:solidFill>
                <a:srgbClr val="4C4F54"/>
              </a:solidFill>
              <a:latin typeface="Bernard MT Condensed" panose="02050806060905020404" pitchFamily="18" charset="0"/>
            </a:endParaRP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34738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189A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EF9D27"/>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5291AB"/>
                </a:solidFill>
                <a:latin typeface="Bernard MT Condensed" panose="02050806060905020404" pitchFamily="18" charset="0"/>
              </a:rPr>
              <a:t>LOREM IPSUM </a:t>
            </a:r>
            <a:r>
              <a:rPr lang="en-US" sz="1500" dirty="0">
                <a:solidFill>
                  <a:srgbClr val="5291AB"/>
                </a:solidFill>
                <a:latin typeface="Bernard MT Condensed" panose="02050806060905020404" pitchFamily="18" charset="0"/>
              </a:rPr>
              <a:t>07</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36B89E"/>
                </a:solidFill>
                <a:latin typeface="Bernard MT Condensed" panose="02050806060905020404" pitchFamily="18" charset="0"/>
              </a:rPr>
              <a:t>LOREM IPSUM </a:t>
            </a:r>
            <a:r>
              <a:rPr lang="en-US" sz="1500" dirty="0">
                <a:solidFill>
                  <a:srgbClr val="36B89E"/>
                </a:solidFill>
                <a:latin typeface="Bernard MT Condensed" panose="02050806060905020404" pitchFamily="18" charset="0"/>
              </a:rPr>
              <a:t>08</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473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189A8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9D2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D3413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6426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2626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291A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6B89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2700000" algn="t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4738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189A8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C4F54"/>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4C4F54"/>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C4F54"/>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3473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189A8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F9D2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D3413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56426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4738D"/>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D3413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189A8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04</a:t>
            </a:r>
          </a:p>
          <a:p>
            <a:pPr algn="ctr"/>
            <a:r>
              <a:rPr lang="en-US" sz="900" b="1" dirty="0">
                <a:solidFill>
                  <a:srgbClr val="4C4F54"/>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EF9D27"/>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56426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62626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03</a:t>
            </a:r>
          </a:p>
          <a:p>
            <a:pPr algn="ctr"/>
            <a:r>
              <a:rPr lang="en-US" sz="700" b="1" dirty="0">
                <a:solidFill>
                  <a:srgbClr val="4C4F54"/>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01</a:t>
            </a:r>
          </a:p>
          <a:p>
            <a:pPr algn="ctr"/>
            <a:r>
              <a:rPr lang="en-US" sz="700" b="1" dirty="0">
                <a:solidFill>
                  <a:srgbClr val="4C4F54"/>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02</a:t>
            </a:r>
          </a:p>
          <a:p>
            <a:pPr algn="ctr"/>
            <a:r>
              <a:rPr lang="en-US" sz="700" b="1" dirty="0">
                <a:solidFill>
                  <a:srgbClr val="4C4F54"/>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04</a:t>
            </a:r>
          </a:p>
          <a:p>
            <a:pPr algn="ctr"/>
            <a:r>
              <a:rPr lang="en-US" sz="700" b="1" dirty="0">
                <a:solidFill>
                  <a:srgbClr val="4C4F54"/>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05</a:t>
            </a:r>
          </a:p>
          <a:p>
            <a:pPr algn="ctr"/>
            <a:r>
              <a:rPr lang="en-US" sz="700" b="1" dirty="0">
                <a:solidFill>
                  <a:srgbClr val="4C4F54"/>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06</a:t>
            </a:r>
          </a:p>
          <a:p>
            <a:pPr algn="ctr"/>
            <a:r>
              <a:rPr lang="en-US" sz="700" b="1" dirty="0">
                <a:solidFill>
                  <a:srgbClr val="4C4F54"/>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34738D"/>
                </a:solidFill>
                <a:latin typeface="Bernard MT Condensed" panose="02050806060905020404" pitchFamily="18" charset="0"/>
              </a:rPr>
              <a:t>LOREM IPSUM DOLOR 01</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a:effectLst>
            <a:outerShdw blurRad="50800" dist="38100" dir="2700000" algn="tl" rotWithShape="0">
              <a:prstClr val="black">
                <a:alpha val="40000"/>
              </a:prstClr>
            </a:outerShdw>
          </a:effectLst>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4738D"/>
                </a:solidFill>
                <a:latin typeface="Bernard MT Condensed" panose="02050806060905020404" pitchFamily="18" charset="0"/>
              </a:rPr>
              <a:t>LOREM 01</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189A80"/>
                </a:solidFill>
                <a:latin typeface="Bernard MT Condensed" panose="02050806060905020404" pitchFamily="18" charset="0"/>
              </a:rPr>
              <a:t>LOREM 02</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9D27"/>
                </a:solidFill>
                <a:latin typeface="Bernard MT Condensed" panose="02050806060905020404" pitchFamily="18" charset="0"/>
              </a:rPr>
              <a:t>LOREM 03</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D34132"/>
                </a:solidFill>
                <a:latin typeface="Bernard MT Condensed" panose="02050806060905020404" pitchFamily="18" charset="0"/>
              </a:rPr>
              <a:t>LOREM 04</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2658903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a:effectLst/>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solidFill>
              <a:srgbClr val="6A6D72"/>
            </a:solid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a:solidFill>
            <a:schemeClr val="bg2">
              <a:lumMod val="75000"/>
            </a:schemeClr>
          </a:solidFill>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rgbClr val="4C4F54"/>
                </a:solidFill>
                <a:hlinkClick r:id="rId3">
                  <a:extLst>
                    <a:ext uri="{A12FA001-AC4F-418D-AE19-62706E023703}">
                      <ahyp:hlinkClr xmlns:ahyp="http://schemas.microsoft.com/office/drawing/2018/hyperlinkcolor" val="tx"/>
                    </a:ext>
                  </a:extLst>
                </a:hlinkClick>
              </a:rPr>
              <a:t>Free PowerPoint Templates</a:t>
            </a:r>
            <a:endParaRPr lang="en-US" sz="100" dirty="0">
              <a:solidFill>
                <a:srgbClr val="4C4F54"/>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rgbClr val="4C4F54"/>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flipV="1">
            <a:off x="1788500" y="2488127"/>
            <a:ext cx="1676032" cy="15099"/>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rgbClr val="4C4F54"/>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C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B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B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C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rgbClr val="36B89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564267"/>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D3413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09" name="Group 208">
            <a:extLst>
              <a:ext uri="{FF2B5EF4-FFF2-40B4-BE49-F238E27FC236}">
                <a16:creationId xmlns:a16="http://schemas.microsoft.com/office/drawing/2014/main" id="{4B2591F7-08FF-4617-8817-A272F617FE38}"/>
              </a:ext>
            </a:extLst>
          </p:cNvPr>
          <p:cNvGrpSpPr/>
          <p:nvPr/>
        </p:nvGrpSpPr>
        <p:grpSpPr>
          <a:xfrm>
            <a:off x="7556339" y="1341835"/>
            <a:ext cx="3291840" cy="3389721"/>
            <a:chOff x="7556339" y="1341835"/>
            <a:chExt cx="3291840" cy="3389721"/>
          </a:xfrm>
          <a:solidFill>
            <a:srgbClr val="189A80"/>
          </a:solidFill>
        </p:grpSpPr>
        <p:sp>
          <p:nvSpPr>
            <p:cNvPr id="210" name="Freeform: Shape 209">
              <a:extLst>
                <a:ext uri="{FF2B5EF4-FFF2-40B4-BE49-F238E27FC236}">
                  <a16:creationId xmlns:a16="http://schemas.microsoft.com/office/drawing/2014/main" id="{85E6448F-3160-40DE-8023-A549B5EB527D}"/>
                </a:ext>
              </a:extLst>
            </p:cNvPr>
            <p:cNvSpPr>
              <a:spLocks/>
            </p:cNvSpPr>
            <p:nvPr/>
          </p:nvSpPr>
          <p:spPr>
            <a:xfrm rot="180000">
              <a:off x="9215857" y="134226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1" name="Freeform: Shape 210">
              <a:extLst>
                <a:ext uri="{FF2B5EF4-FFF2-40B4-BE49-F238E27FC236}">
                  <a16:creationId xmlns:a16="http://schemas.microsoft.com/office/drawing/2014/main" id="{571F2DBC-86D5-4180-82ED-41F964DBDD61}"/>
                </a:ext>
              </a:extLst>
            </p:cNvPr>
            <p:cNvSpPr>
              <a:spLocks/>
            </p:cNvSpPr>
            <p:nvPr/>
          </p:nvSpPr>
          <p:spPr>
            <a:xfrm rot="480000">
              <a:off x="9317134" y="1349885"/>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2" name="Freeform: Shape 211">
              <a:extLst>
                <a:ext uri="{FF2B5EF4-FFF2-40B4-BE49-F238E27FC236}">
                  <a16:creationId xmlns:a16="http://schemas.microsoft.com/office/drawing/2014/main" id="{C0788F80-6F75-4D25-AEEA-C85E0AAFEB6E}"/>
                </a:ext>
              </a:extLst>
            </p:cNvPr>
            <p:cNvSpPr>
              <a:spLocks/>
            </p:cNvSpPr>
            <p:nvPr/>
          </p:nvSpPr>
          <p:spPr>
            <a:xfrm rot="720000">
              <a:off x="9424234" y="1366654"/>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3" name="Freeform: Shape 212">
              <a:extLst>
                <a:ext uri="{FF2B5EF4-FFF2-40B4-BE49-F238E27FC236}">
                  <a16:creationId xmlns:a16="http://schemas.microsoft.com/office/drawing/2014/main" id="{BF3D6DC1-9DEA-4A96-9D0A-7B671A8490C9}"/>
                </a:ext>
              </a:extLst>
            </p:cNvPr>
            <p:cNvSpPr>
              <a:spLocks/>
            </p:cNvSpPr>
            <p:nvPr/>
          </p:nvSpPr>
          <p:spPr>
            <a:xfrm rot="960000">
              <a:off x="9526084" y="1390265"/>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E98699CE-AB91-4EFD-AD23-0BD3E6260FA2}"/>
                </a:ext>
              </a:extLst>
            </p:cNvPr>
            <p:cNvSpPr>
              <a:spLocks/>
            </p:cNvSpPr>
            <p:nvPr/>
          </p:nvSpPr>
          <p:spPr>
            <a:xfrm rot="1200000">
              <a:off x="9626604" y="14214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75D48E20-4C0C-416E-88F1-FC049B17CF5D}"/>
                </a:ext>
              </a:extLst>
            </p:cNvPr>
            <p:cNvSpPr>
              <a:spLocks/>
            </p:cNvSpPr>
            <p:nvPr/>
          </p:nvSpPr>
          <p:spPr>
            <a:xfrm rot="1440000">
              <a:off x="9721852" y="145941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B7153237-DB9E-43F5-9138-7FF7338A0D7C}"/>
                </a:ext>
              </a:extLst>
            </p:cNvPr>
            <p:cNvSpPr>
              <a:spLocks/>
            </p:cNvSpPr>
            <p:nvPr/>
          </p:nvSpPr>
          <p:spPr>
            <a:xfrm rot="1680000">
              <a:off x="9818088" y="1506658"/>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7" name="Freeform: Shape 216">
              <a:extLst>
                <a:ext uri="{FF2B5EF4-FFF2-40B4-BE49-F238E27FC236}">
                  <a16:creationId xmlns:a16="http://schemas.microsoft.com/office/drawing/2014/main" id="{EEDD6AF8-8C29-42DD-A977-41A5CBC3E6B3}"/>
                </a:ext>
              </a:extLst>
            </p:cNvPr>
            <p:cNvSpPr>
              <a:spLocks/>
            </p:cNvSpPr>
            <p:nvPr/>
          </p:nvSpPr>
          <p:spPr>
            <a:xfrm rot="1920000">
              <a:off x="9914345" y="156256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8" name="Freeform: Shape 217">
              <a:extLst>
                <a:ext uri="{FF2B5EF4-FFF2-40B4-BE49-F238E27FC236}">
                  <a16:creationId xmlns:a16="http://schemas.microsoft.com/office/drawing/2014/main" id="{D3B06425-1A8E-4907-83F3-8E327EA1EB3E}"/>
                </a:ext>
              </a:extLst>
            </p:cNvPr>
            <p:cNvSpPr>
              <a:spLocks/>
            </p:cNvSpPr>
            <p:nvPr/>
          </p:nvSpPr>
          <p:spPr>
            <a:xfrm rot="2160000">
              <a:off x="10007901" y="1626671"/>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9" name="Freeform: Shape 218">
              <a:extLst>
                <a:ext uri="{FF2B5EF4-FFF2-40B4-BE49-F238E27FC236}">
                  <a16:creationId xmlns:a16="http://schemas.microsoft.com/office/drawing/2014/main" id="{7383CFD3-7453-4F22-AC05-CC809A1F0565}"/>
                </a:ext>
              </a:extLst>
            </p:cNvPr>
            <p:cNvSpPr>
              <a:spLocks/>
            </p:cNvSpPr>
            <p:nvPr/>
          </p:nvSpPr>
          <p:spPr>
            <a:xfrm rot="2400000">
              <a:off x="10092040" y="1694395"/>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0" name="Freeform: Shape 219">
              <a:extLst>
                <a:ext uri="{FF2B5EF4-FFF2-40B4-BE49-F238E27FC236}">
                  <a16:creationId xmlns:a16="http://schemas.microsoft.com/office/drawing/2014/main" id="{9E0AF537-DE78-4ACB-AC48-96021A10B199}"/>
                </a:ext>
              </a:extLst>
            </p:cNvPr>
            <p:cNvSpPr>
              <a:spLocks/>
            </p:cNvSpPr>
            <p:nvPr/>
          </p:nvSpPr>
          <p:spPr>
            <a:xfrm rot="2640000">
              <a:off x="10168537" y="1766709"/>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1" name="Freeform: Shape 220">
              <a:extLst>
                <a:ext uri="{FF2B5EF4-FFF2-40B4-BE49-F238E27FC236}">
                  <a16:creationId xmlns:a16="http://schemas.microsoft.com/office/drawing/2014/main" id="{C782A794-DA8B-43E1-B72D-B0BC222B5BB4}"/>
                </a:ext>
              </a:extLst>
            </p:cNvPr>
            <p:cNvSpPr>
              <a:spLocks/>
            </p:cNvSpPr>
            <p:nvPr/>
          </p:nvSpPr>
          <p:spPr>
            <a:xfrm rot="2880000">
              <a:off x="10238244" y="184352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2" name="Freeform: Shape 221">
              <a:extLst>
                <a:ext uri="{FF2B5EF4-FFF2-40B4-BE49-F238E27FC236}">
                  <a16:creationId xmlns:a16="http://schemas.microsoft.com/office/drawing/2014/main" id="{452739A4-1041-4649-A2C2-88454054A11F}"/>
                </a:ext>
              </a:extLst>
            </p:cNvPr>
            <p:cNvSpPr>
              <a:spLocks/>
            </p:cNvSpPr>
            <p:nvPr/>
          </p:nvSpPr>
          <p:spPr>
            <a:xfrm rot="3120000">
              <a:off x="10303525" y="1927322"/>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3" name="Freeform: Shape 222">
              <a:extLst>
                <a:ext uri="{FF2B5EF4-FFF2-40B4-BE49-F238E27FC236}">
                  <a16:creationId xmlns:a16="http://schemas.microsoft.com/office/drawing/2014/main" id="{95B38A6C-93F6-4CB7-B6BF-BD1353E1451B}"/>
                </a:ext>
              </a:extLst>
            </p:cNvPr>
            <p:cNvSpPr>
              <a:spLocks/>
            </p:cNvSpPr>
            <p:nvPr/>
          </p:nvSpPr>
          <p:spPr>
            <a:xfrm rot="3360000">
              <a:off x="10364271" y="201820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4" name="Freeform: Shape 223">
              <a:extLst>
                <a:ext uri="{FF2B5EF4-FFF2-40B4-BE49-F238E27FC236}">
                  <a16:creationId xmlns:a16="http://schemas.microsoft.com/office/drawing/2014/main" id="{0DDDFE7F-C30E-4F59-800A-C788D6A4BB92}"/>
                </a:ext>
              </a:extLst>
            </p:cNvPr>
            <p:cNvSpPr>
              <a:spLocks/>
            </p:cNvSpPr>
            <p:nvPr/>
          </p:nvSpPr>
          <p:spPr>
            <a:xfrm rot="3600000">
              <a:off x="10419008" y="211515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5" name="Freeform: Shape 224">
              <a:extLst>
                <a:ext uri="{FF2B5EF4-FFF2-40B4-BE49-F238E27FC236}">
                  <a16:creationId xmlns:a16="http://schemas.microsoft.com/office/drawing/2014/main" id="{1DAF54E4-2325-44EC-B396-846DF2E676B7}"/>
                </a:ext>
              </a:extLst>
            </p:cNvPr>
            <p:cNvSpPr>
              <a:spLocks/>
            </p:cNvSpPr>
            <p:nvPr/>
          </p:nvSpPr>
          <p:spPr>
            <a:xfrm rot="3840000">
              <a:off x="10464472" y="2212422"/>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6" name="Freeform: Shape 225">
              <a:extLst>
                <a:ext uri="{FF2B5EF4-FFF2-40B4-BE49-F238E27FC236}">
                  <a16:creationId xmlns:a16="http://schemas.microsoft.com/office/drawing/2014/main" id="{D081D173-3266-477B-9AC9-6ACD140E8A77}"/>
                </a:ext>
              </a:extLst>
            </p:cNvPr>
            <p:cNvSpPr>
              <a:spLocks/>
            </p:cNvSpPr>
            <p:nvPr/>
          </p:nvSpPr>
          <p:spPr>
            <a:xfrm rot="4080000">
              <a:off x="10503249" y="2315173"/>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7" name="Freeform: Shape 226">
              <a:extLst>
                <a:ext uri="{FF2B5EF4-FFF2-40B4-BE49-F238E27FC236}">
                  <a16:creationId xmlns:a16="http://schemas.microsoft.com/office/drawing/2014/main" id="{67C4287D-67BF-468D-9CF7-61DF89C72FB6}"/>
                </a:ext>
              </a:extLst>
            </p:cNvPr>
            <p:cNvSpPr>
              <a:spLocks/>
            </p:cNvSpPr>
            <p:nvPr/>
          </p:nvSpPr>
          <p:spPr>
            <a:xfrm rot="4320000">
              <a:off x="10545246" y="241818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8" name="Freeform: Shape 227">
              <a:extLst>
                <a:ext uri="{FF2B5EF4-FFF2-40B4-BE49-F238E27FC236}">
                  <a16:creationId xmlns:a16="http://schemas.microsoft.com/office/drawing/2014/main" id="{34C208E5-C252-42E4-8E19-D3990BFF5BFB}"/>
                </a:ext>
              </a:extLst>
            </p:cNvPr>
            <p:cNvSpPr>
              <a:spLocks/>
            </p:cNvSpPr>
            <p:nvPr/>
          </p:nvSpPr>
          <p:spPr>
            <a:xfrm rot="4620000">
              <a:off x="10570595" y="252094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9" name="Freeform: Shape 228">
              <a:extLst>
                <a:ext uri="{FF2B5EF4-FFF2-40B4-BE49-F238E27FC236}">
                  <a16:creationId xmlns:a16="http://schemas.microsoft.com/office/drawing/2014/main" id="{CEF6BCB5-DAB3-467B-920D-50CB3941E1FB}"/>
                </a:ext>
              </a:extLst>
            </p:cNvPr>
            <p:cNvSpPr>
              <a:spLocks/>
            </p:cNvSpPr>
            <p:nvPr/>
          </p:nvSpPr>
          <p:spPr>
            <a:xfrm rot="21480000" flipH="1">
              <a:off x="9108814" y="1341835"/>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0" name="Freeform: Shape 229">
              <a:extLst>
                <a:ext uri="{FF2B5EF4-FFF2-40B4-BE49-F238E27FC236}">
                  <a16:creationId xmlns:a16="http://schemas.microsoft.com/office/drawing/2014/main" id="{4B37F975-44B3-4A99-881A-05F8C7534983}"/>
                </a:ext>
              </a:extLst>
            </p:cNvPr>
            <p:cNvSpPr>
              <a:spLocks/>
            </p:cNvSpPr>
            <p:nvPr/>
          </p:nvSpPr>
          <p:spPr>
            <a:xfrm rot="21180000" flipH="1">
              <a:off x="9007619" y="134836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1" name="Freeform: Shape 230">
              <a:extLst>
                <a:ext uri="{FF2B5EF4-FFF2-40B4-BE49-F238E27FC236}">
                  <a16:creationId xmlns:a16="http://schemas.microsoft.com/office/drawing/2014/main" id="{6888BFA0-3E03-4784-90BE-68753FEA176C}"/>
                </a:ext>
              </a:extLst>
            </p:cNvPr>
            <p:cNvSpPr>
              <a:spLocks/>
            </p:cNvSpPr>
            <p:nvPr/>
          </p:nvSpPr>
          <p:spPr>
            <a:xfrm rot="20940000" flipH="1">
              <a:off x="8900426" y="1363553"/>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2" name="Freeform: Shape 231">
              <a:extLst>
                <a:ext uri="{FF2B5EF4-FFF2-40B4-BE49-F238E27FC236}">
                  <a16:creationId xmlns:a16="http://schemas.microsoft.com/office/drawing/2014/main" id="{E9E7D2ED-BF05-4419-BD7E-24B9BEA137F4}"/>
                </a:ext>
              </a:extLst>
            </p:cNvPr>
            <p:cNvSpPr>
              <a:spLocks/>
            </p:cNvSpPr>
            <p:nvPr/>
          </p:nvSpPr>
          <p:spPr>
            <a:xfrm rot="20700000" flipH="1">
              <a:off x="8797733" y="138073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3" name="Freeform: Shape 232">
              <a:extLst>
                <a:ext uri="{FF2B5EF4-FFF2-40B4-BE49-F238E27FC236}">
                  <a16:creationId xmlns:a16="http://schemas.microsoft.com/office/drawing/2014/main" id="{3AEFDD9B-E54E-4B2B-8A60-C28ED054DD08}"/>
                </a:ext>
              </a:extLst>
            </p:cNvPr>
            <p:cNvSpPr>
              <a:spLocks/>
            </p:cNvSpPr>
            <p:nvPr/>
          </p:nvSpPr>
          <p:spPr>
            <a:xfrm rot="20460000" flipH="1">
              <a:off x="8696684" y="1410187"/>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4" name="Freeform: Shape 233">
              <a:extLst>
                <a:ext uri="{FF2B5EF4-FFF2-40B4-BE49-F238E27FC236}">
                  <a16:creationId xmlns:a16="http://schemas.microsoft.com/office/drawing/2014/main" id="{A1F2E59E-6619-46E3-BD6C-D27104F551B5}"/>
                </a:ext>
              </a:extLst>
            </p:cNvPr>
            <p:cNvSpPr>
              <a:spLocks/>
            </p:cNvSpPr>
            <p:nvPr/>
          </p:nvSpPr>
          <p:spPr>
            <a:xfrm rot="20220000" flipH="1">
              <a:off x="8600795" y="1446455"/>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5" name="Freeform: Shape 234">
              <a:extLst>
                <a:ext uri="{FF2B5EF4-FFF2-40B4-BE49-F238E27FC236}">
                  <a16:creationId xmlns:a16="http://schemas.microsoft.com/office/drawing/2014/main" id="{8E240B33-3ED7-4993-8858-B7C82B739BCB}"/>
                </a:ext>
              </a:extLst>
            </p:cNvPr>
            <p:cNvSpPr>
              <a:spLocks/>
            </p:cNvSpPr>
            <p:nvPr/>
          </p:nvSpPr>
          <p:spPr>
            <a:xfrm rot="19980000" flipH="1">
              <a:off x="8503761" y="1492016"/>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6" name="Freeform: Shape 235">
              <a:extLst>
                <a:ext uri="{FF2B5EF4-FFF2-40B4-BE49-F238E27FC236}">
                  <a16:creationId xmlns:a16="http://schemas.microsoft.com/office/drawing/2014/main" id="{15B3D99F-9EF5-4AF0-928D-0289C48F96DC}"/>
                </a:ext>
              </a:extLst>
            </p:cNvPr>
            <p:cNvSpPr>
              <a:spLocks/>
            </p:cNvSpPr>
            <p:nvPr/>
          </p:nvSpPr>
          <p:spPr>
            <a:xfrm rot="19740000" flipH="1">
              <a:off x="8406543" y="154622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7" name="Freeform: Shape 236">
              <a:extLst>
                <a:ext uri="{FF2B5EF4-FFF2-40B4-BE49-F238E27FC236}">
                  <a16:creationId xmlns:a16="http://schemas.microsoft.com/office/drawing/2014/main" id="{74846144-E055-492A-8FEF-4E40A1792927}"/>
                </a:ext>
              </a:extLst>
            </p:cNvPr>
            <p:cNvSpPr>
              <a:spLocks/>
            </p:cNvSpPr>
            <p:nvPr/>
          </p:nvSpPr>
          <p:spPr>
            <a:xfrm rot="19500000" flipH="1">
              <a:off x="8313725" y="161457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8" name="Freeform: Shape 237">
              <a:extLst>
                <a:ext uri="{FF2B5EF4-FFF2-40B4-BE49-F238E27FC236}">
                  <a16:creationId xmlns:a16="http://schemas.microsoft.com/office/drawing/2014/main" id="{CF1DF26E-40D4-46B6-AE47-9E524698E879}"/>
                </a:ext>
              </a:extLst>
            </p:cNvPr>
            <p:cNvSpPr>
              <a:spLocks/>
            </p:cNvSpPr>
            <p:nvPr/>
          </p:nvSpPr>
          <p:spPr>
            <a:xfrm rot="19260000" flipH="1">
              <a:off x="8228906" y="1681586"/>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9" name="Freeform: Shape 238">
              <a:extLst>
                <a:ext uri="{FF2B5EF4-FFF2-40B4-BE49-F238E27FC236}">
                  <a16:creationId xmlns:a16="http://schemas.microsoft.com/office/drawing/2014/main" id="{7B1BF3E7-6C45-4A5B-A93B-21D34C7B037F}"/>
                </a:ext>
              </a:extLst>
            </p:cNvPr>
            <p:cNvSpPr>
              <a:spLocks/>
            </p:cNvSpPr>
            <p:nvPr/>
          </p:nvSpPr>
          <p:spPr>
            <a:xfrm rot="19020000" flipH="1">
              <a:off x="8151609" y="1753041"/>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0" name="Freeform: Shape 239">
              <a:extLst>
                <a:ext uri="{FF2B5EF4-FFF2-40B4-BE49-F238E27FC236}">
                  <a16:creationId xmlns:a16="http://schemas.microsoft.com/office/drawing/2014/main" id="{D686B2CB-EA9E-4355-9698-03D46F960108}"/>
                </a:ext>
              </a:extLst>
            </p:cNvPr>
            <p:cNvSpPr>
              <a:spLocks/>
            </p:cNvSpPr>
            <p:nvPr/>
          </p:nvSpPr>
          <p:spPr>
            <a:xfrm rot="18780000" flipH="1">
              <a:off x="8081008" y="1828957"/>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1" name="Freeform: Shape 240">
              <a:extLst>
                <a:ext uri="{FF2B5EF4-FFF2-40B4-BE49-F238E27FC236}">
                  <a16:creationId xmlns:a16="http://schemas.microsoft.com/office/drawing/2014/main" id="{E5044AA7-F8F0-4EFD-AF05-BF4745F7F3DD}"/>
                </a:ext>
              </a:extLst>
            </p:cNvPr>
            <p:cNvSpPr>
              <a:spLocks/>
            </p:cNvSpPr>
            <p:nvPr/>
          </p:nvSpPr>
          <p:spPr>
            <a:xfrm rot="18540000" flipH="1">
              <a:off x="8014340" y="1911080"/>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2" name="Freeform: Shape 241">
              <a:extLst>
                <a:ext uri="{FF2B5EF4-FFF2-40B4-BE49-F238E27FC236}">
                  <a16:creationId xmlns:a16="http://schemas.microsoft.com/office/drawing/2014/main" id="{1198253B-4AD9-4231-8E96-8298DE6C6F47}"/>
                </a:ext>
              </a:extLst>
            </p:cNvPr>
            <p:cNvSpPr>
              <a:spLocks/>
            </p:cNvSpPr>
            <p:nvPr/>
          </p:nvSpPr>
          <p:spPr>
            <a:xfrm rot="18300000" flipH="1">
              <a:off x="7952067" y="2000405"/>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3" name="Freeform: Shape 242">
              <a:extLst>
                <a:ext uri="{FF2B5EF4-FFF2-40B4-BE49-F238E27FC236}">
                  <a16:creationId xmlns:a16="http://schemas.microsoft.com/office/drawing/2014/main" id="{8F688BFA-0348-45B0-8090-477BDB51B39F}"/>
                </a:ext>
              </a:extLst>
            </p:cNvPr>
            <p:cNvSpPr>
              <a:spLocks/>
            </p:cNvSpPr>
            <p:nvPr/>
          </p:nvSpPr>
          <p:spPr>
            <a:xfrm rot="18060000" flipH="1">
              <a:off x="7895755" y="2096077"/>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4" name="Freeform: Shape 243">
              <a:extLst>
                <a:ext uri="{FF2B5EF4-FFF2-40B4-BE49-F238E27FC236}">
                  <a16:creationId xmlns:a16="http://schemas.microsoft.com/office/drawing/2014/main" id="{50F5E7B7-AC91-4ABA-BAE8-D12B99616429}"/>
                </a:ext>
              </a:extLst>
            </p:cNvPr>
            <p:cNvSpPr>
              <a:spLocks/>
            </p:cNvSpPr>
            <p:nvPr/>
          </p:nvSpPr>
          <p:spPr>
            <a:xfrm rot="17820000" flipH="1">
              <a:off x="7848623" y="2192112"/>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5" name="Freeform: Shape 244">
              <a:extLst>
                <a:ext uri="{FF2B5EF4-FFF2-40B4-BE49-F238E27FC236}">
                  <a16:creationId xmlns:a16="http://schemas.microsoft.com/office/drawing/2014/main" id="{EA5B49EF-DC89-414C-A7A7-2CBC773784F0}"/>
                </a:ext>
              </a:extLst>
            </p:cNvPr>
            <p:cNvSpPr>
              <a:spLocks/>
            </p:cNvSpPr>
            <p:nvPr/>
          </p:nvSpPr>
          <p:spPr>
            <a:xfrm rot="17580000" flipH="1">
              <a:off x="7808035" y="2293723"/>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6" name="Freeform: Shape 245">
              <a:extLst>
                <a:ext uri="{FF2B5EF4-FFF2-40B4-BE49-F238E27FC236}">
                  <a16:creationId xmlns:a16="http://schemas.microsoft.com/office/drawing/2014/main" id="{291C3369-0B03-4AF0-9205-1BA110D452A8}"/>
                </a:ext>
              </a:extLst>
            </p:cNvPr>
            <p:cNvSpPr>
              <a:spLocks/>
            </p:cNvSpPr>
            <p:nvPr/>
          </p:nvSpPr>
          <p:spPr>
            <a:xfrm rot="17340000" flipH="1">
              <a:off x="7776584" y="239661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7" name="Freeform: Shape 246">
              <a:extLst>
                <a:ext uri="{FF2B5EF4-FFF2-40B4-BE49-F238E27FC236}">
                  <a16:creationId xmlns:a16="http://schemas.microsoft.com/office/drawing/2014/main" id="{4E17893C-41A3-4906-A5AA-AF35E86E2F0C}"/>
                </a:ext>
              </a:extLst>
            </p:cNvPr>
            <p:cNvSpPr>
              <a:spLocks/>
            </p:cNvSpPr>
            <p:nvPr/>
          </p:nvSpPr>
          <p:spPr>
            <a:xfrm rot="17040000" flipH="1">
              <a:off x="7748469" y="2499099"/>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8" name="Freeform: Shape 247">
              <a:extLst>
                <a:ext uri="{FF2B5EF4-FFF2-40B4-BE49-F238E27FC236}">
                  <a16:creationId xmlns:a16="http://schemas.microsoft.com/office/drawing/2014/main" id="{D4C88013-8617-4F56-B770-1BF215AF5B3F}"/>
                </a:ext>
              </a:extLst>
            </p:cNvPr>
            <p:cNvSpPr>
              <a:spLocks/>
            </p:cNvSpPr>
            <p:nvPr/>
          </p:nvSpPr>
          <p:spPr>
            <a:xfrm rot="9660000">
              <a:off x="9663657" y="425582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9" name="Freeform: Shape 248">
              <a:extLst>
                <a:ext uri="{FF2B5EF4-FFF2-40B4-BE49-F238E27FC236}">
                  <a16:creationId xmlns:a16="http://schemas.microsoft.com/office/drawing/2014/main" id="{6F502B97-B415-4A27-B075-B4655ECB1C30}"/>
                </a:ext>
              </a:extLst>
            </p:cNvPr>
            <p:cNvSpPr>
              <a:spLocks/>
            </p:cNvSpPr>
            <p:nvPr/>
          </p:nvSpPr>
          <p:spPr>
            <a:xfrm rot="9960000">
              <a:off x="9566818" y="4286274"/>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0" name="Freeform: Shape 249">
              <a:extLst>
                <a:ext uri="{FF2B5EF4-FFF2-40B4-BE49-F238E27FC236}">
                  <a16:creationId xmlns:a16="http://schemas.microsoft.com/office/drawing/2014/main" id="{EC477054-98BD-429B-B725-35B0C2943551}"/>
                </a:ext>
              </a:extLst>
            </p:cNvPr>
            <p:cNvSpPr>
              <a:spLocks/>
            </p:cNvSpPr>
            <p:nvPr/>
          </p:nvSpPr>
          <p:spPr>
            <a:xfrm rot="10200000">
              <a:off x="9461291" y="4311133"/>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1" name="Freeform: Shape 250">
              <a:extLst>
                <a:ext uri="{FF2B5EF4-FFF2-40B4-BE49-F238E27FC236}">
                  <a16:creationId xmlns:a16="http://schemas.microsoft.com/office/drawing/2014/main" id="{0AA7A26F-BC29-427E-99E0-09687240F4D1}"/>
                </a:ext>
              </a:extLst>
            </p:cNvPr>
            <p:cNvSpPr>
              <a:spLocks/>
            </p:cNvSpPr>
            <p:nvPr/>
          </p:nvSpPr>
          <p:spPr>
            <a:xfrm rot="10440000">
              <a:off x="9358015" y="432740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2" name="Freeform: Shape 251">
              <a:extLst>
                <a:ext uri="{FF2B5EF4-FFF2-40B4-BE49-F238E27FC236}">
                  <a16:creationId xmlns:a16="http://schemas.microsoft.com/office/drawing/2014/main" id="{3EF7CD75-B527-4AB4-9C3A-7B9DCC9D5B4C}"/>
                </a:ext>
              </a:extLst>
            </p:cNvPr>
            <p:cNvSpPr>
              <a:spLocks/>
            </p:cNvSpPr>
            <p:nvPr/>
          </p:nvSpPr>
          <p:spPr>
            <a:xfrm rot="10680000">
              <a:off x="9253150" y="4336264"/>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3" name="Freeform: Shape 252">
              <a:extLst>
                <a:ext uri="{FF2B5EF4-FFF2-40B4-BE49-F238E27FC236}">
                  <a16:creationId xmlns:a16="http://schemas.microsoft.com/office/drawing/2014/main" id="{00F8B323-21F9-4176-B84C-75C64503BA72}"/>
                </a:ext>
              </a:extLst>
            </p:cNvPr>
            <p:cNvSpPr>
              <a:spLocks/>
            </p:cNvSpPr>
            <p:nvPr/>
          </p:nvSpPr>
          <p:spPr>
            <a:xfrm rot="10920000">
              <a:off x="9150760" y="433746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4" name="Freeform: Shape 253">
              <a:extLst>
                <a:ext uri="{FF2B5EF4-FFF2-40B4-BE49-F238E27FC236}">
                  <a16:creationId xmlns:a16="http://schemas.microsoft.com/office/drawing/2014/main" id="{6DCAA7C6-0197-406C-B3DD-022226652368}"/>
                </a:ext>
              </a:extLst>
            </p:cNvPr>
            <p:cNvSpPr>
              <a:spLocks/>
            </p:cNvSpPr>
            <p:nvPr/>
          </p:nvSpPr>
          <p:spPr>
            <a:xfrm rot="11160000">
              <a:off x="9044084" y="4331000"/>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5" name="Freeform: Shape 254">
              <a:extLst>
                <a:ext uri="{FF2B5EF4-FFF2-40B4-BE49-F238E27FC236}">
                  <a16:creationId xmlns:a16="http://schemas.microsoft.com/office/drawing/2014/main" id="{9B52D007-BABF-45F5-BA3E-9C44E1AC4756}"/>
                </a:ext>
              </a:extLst>
            </p:cNvPr>
            <p:cNvSpPr>
              <a:spLocks/>
            </p:cNvSpPr>
            <p:nvPr/>
          </p:nvSpPr>
          <p:spPr>
            <a:xfrm rot="11400000">
              <a:off x="8933919" y="431535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6" name="Freeform: Shape 255">
              <a:extLst>
                <a:ext uri="{FF2B5EF4-FFF2-40B4-BE49-F238E27FC236}">
                  <a16:creationId xmlns:a16="http://schemas.microsoft.com/office/drawing/2014/main" id="{A5C28488-1DF3-47F9-A495-3F6A403B0FCF}"/>
                </a:ext>
              </a:extLst>
            </p:cNvPr>
            <p:cNvSpPr>
              <a:spLocks/>
            </p:cNvSpPr>
            <p:nvPr/>
          </p:nvSpPr>
          <p:spPr>
            <a:xfrm rot="11640000">
              <a:off x="8822933" y="4289795"/>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0" name="Freeform: Shape 259">
              <a:extLst>
                <a:ext uri="{FF2B5EF4-FFF2-40B4-BE49-F238E27FC236}">
                  <a16:creationId xmlns:a16="http://schemas.microsoft.com/office/drawing/2014/main" id="{9282B16C-3357-4E31-B236-B3C3EA60CD5A}"/>
                </a:ext>
              </a:extLst>
            </p:cNvPr>
            <p:cNvSpPr>
              <a:spLocks/>
            </p:cNvSpPr>
            <p:nvPr/>
          </p:nvSpPr>
          <p:spPr>
            <a:xfrm rot="11880000">
              <a:off x="8719311" y="4257284"/>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3" name="Freeform: Shape 262">
              <a:extLst>
                <a:ext uri="{FF2B5EF4-FFF2-40B4-BE49-F238E27FC236}">
                  <a16:creationId xmlns:a16="http://schemas.microsoft.com/office/drawing/2014/main" id="{06C9EC39-08E8-4194-B7ED-6DDF616922E5}"/>
                </a:ext>
              </a:extLst>
            </p:cNvPr>
            <p:cNvSpPr>
              <a:spLocks/>
            </p:cNvSpPr>
            <p:nvPr/>
          </p:nvSpPr>
          <p:spPr>
            <a:xfrm rot="12120000">
              <a:off x="8621181" y="4218303"/>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4" name="Freeform: Shape 263">
              <a:extLst>
                <a:ext uri="{FF2B5EF4-FFF2-40B4-BE49-F238E27FC236}">
                  <a16:creationId xmlns:a16="http://schemas.microsoft.com/office/drawing/2014/main" id="{D07A927B-D752-402E-AC18-37826C5AD00E}"/>
                </a:ext>
              </a:extLst>
            </p:cNvPr>
            <p:cNvSpPr>
              <a:spLocks/>
            </p:cNvSpPr>
            <p:nvPr/>
          </p:nvSpPr>
          <p:spPr>
            <a:xfrm rot="12360000">
              <a:off x="8527766" y="417315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8" name="Freeform: Shape 297">
              <a:extLst>
                <a:ext uri="{FF2B5EF4-FFF2-40B4-BE49-F238E27FC236}">
                  <a16:creationId xmlns:a16="http://schemas.microsoft.com/office/drawing/2014/main" id="{510F2146-310F-4D61-877D-DE1D17335278}"/>
                </a:ext>
              </a:extLst>
            </p:cNvPr>
            <p:cNvSpPr>
              <a:spLocks/>
            </p:cNvSpPr>
            <p:nvPr/>
          </p:nvSpPr>
          <p:spPr>
            <a:xfrm rot="12600000">
              <a:off x="8435883" y="4120094"/>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9" name="Freeform: Shape 298">
              <a:extLst>
                <a:ext uri="{FF2B5EF4-FFF2-40B4-BE49-F238E27FC236}">
                  <a16:creationId xmlns:a16="http://schemas.microsoft.com/office/drawing/2014/main" id="{762BDCC8-167A-4C14-A9A1-08BB7D95AAA7}"/>
                </a:ext>
              </a:extLst>
            </p:cNvPr>
            <p:cNvSpPr>
              <a:spLocks/>
            </p:cNvSpPr>
            <p:nvPr/>
          </p:nvSpPr>
          <p:spPr>
            <a:xfrm rot="12840000">
              <a:off x="8345455" y="405827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0" name="Freeform: Shape 299">
              <a:extLst>
                <a:ext uri="{FF2B5EF4-FFF2-40B4-BE49-F238E27FC236}">
                  <a16:creationId xmlns:a16="http://schemas.microsoft.com/office/drawing/2014/main" id="{145A0706-D94B-4450-88ED-CDDB5064275D}"/>
                </a:ext>
              </a:extLst>
            </p:cNvPr>
            <p:cNvSpPr>
              <a:spLocks/>
            </p:cNvSpPr>
            <p:nvPr/>
          </p:nvSpPr>
          <p:spPr>
            <a:xfrm rot="13080000">
              <a:off x="8258222" y="398804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1" name="Freeform: Shape 300">
              <a:extLst>
                <a:ext uri="{FF2B5EF4-FFF2-40B4-BE49-F238E27FC236}">
                  <a16:creationId xmlns:a16="http://schemas.microsoft.com/office/drawing/2014/main" id="{F7465178-3897-4B96-BA54-8A8E7C6A60B4}"/>
                </a:ext>
              </a:extLst>
            </p:cNvPr>
            <p:cNvSpPr>
              <a:spLocks/>
            </p:cNvSpPr>
            <p:nvPr/>
          </p:nvSpPr>
          <p:spPr>
            <a:xfrm rot="13320000">
              <a:off x="8179512" y="3914280"/>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2" name="Freeform: Shape 301">
              <a:extLst>
                <a:ext uri="{FF2B5EF4-FFF2-40B4-BE49-F238E27FC236}">
                  <a16:creationId xmlns:a16="http://schemas.microsoft.com/office/drawing/2014/main" id="{2427A10D-0209-41FE-A9DD-058A74C21A52}"/>
                </a:ext>
              </a:extLst>
            </p:cNvPr>
            <p:cNvSpPr>
              <a:spLocks/>
            </p:cNvSpPr>
            <p:nvPr/>
          </p:nvSpPr>
          <p:spPr>
            <a:xfrm rot="13560000">
              <a:off x="8104891" y="3832630"/>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3" name="Freeform: Shape 302">
              <a:extLst>
                <a:ext uri="{FF2B5EF4-FFF2-40B4-BE49-F238E27FC236}">
                  <a16:creationId xmlns:a16="http://schemas.microsoft.com/office/drawing/2014/main" id="{BA46F2B9-0A05-4673-A275-D75753322A17}"/>
                </a:ext>
              </a:extLst>
            </p:cNvPr>
            <p:cNvSpPr>
              <a:spLocks/>
            </p:cNvSpPr>
            <p:nvPr/>
          </p:nvSpPr>
          <p:spPr>
            <a:xfrm rot="13800000">
              <a:off x="8038124" y="374762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4" name="Freeform: Shape 303">
              <a:extLst>
                <a:ext uri="{FF2B5EF4-FFF2-40B4-BE49-F238E27FC236}">
                  <a16:creationId xmlns:a16="http://schemas.microsoft.com/office/drawing/2014/main" id="{B14AD124-F158-443E-BD5B-B3D201D7A23C}"/>
                </a:ext>
              </a:extLst>
            </p:cNvPr>
            <p:cNvSpPr>
              <a:spLocks/>
            </p:cNvSpPr>
            <p:nvPr/>
          </p:nvSpPr>
          <p:spPr>
            <a:xfrm rot="14100000">
              <a:off x="7968156" y="365920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5" name="Freeform: Shape 304">
              <a:extLst>
                <a:ext uri="{FF2B5EF4-FFF2-40B4-BE49-F238E27FC236}">
                  <a16:creationId xmlns:a16="http://schemas.microsoft.com/office/drawing/2014/main" id="{77468276-93FB-4046-8E4A-37533EE434E7}"/>
                </a:ext>
              </a:extLst>
            </p:cNvPr>
            <p:cNvSpPr>
              <a:spLocks/>
            </p:cNvSpPr>
            <p:nvPr/>
          </p:nvSpPr>
          <p:spPr>
            <a:xfrm rot="9360000" flipH="1">
              <a:off x="9763756" y="4219671"/>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6" name="Freeform: Shape 305">
              <a:extLst>
                <a:ext uri="{FF2B5EF4-FFF2-40B4-BE49-F238E27FC236}">
                  <a16:creationId xmlns:a16="http://schemas.microsoft.com/office/drawing/2014/main" id="{FAF80064-3291-446A-9666-AC47BF1CA6DD}"/>
                </a:ext>
              </a:extLst>
            </p:cNvPr>
            <p:cNvSpPr>
              <a:spLocks/>
            </p:cNvSpPr>
            <p:nvPr/>
          </p:nvSpPr>
          <p:spPr>
            <a:xfrm rot="9060000" flipH="1">
              <a:off x="9855184" y="417594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7" name="Freeform: Shape 306">
              <a:extLst>
                <a:ext uri="{FF2B5EF4-FFF2-40B4-BE49-F238E27FC236}">
                  <a16:creationId xmlns:a16="http://schemas.microsoft.com/office/drawing/2014/main" id="{4D80DFBA-4417-44BB-BF9C-FB9CEEB60310}"/>
                </a:ext>
              </a:extLst>
            </p:cNvPr>
            <p:cNvSpPr>
              <a:spLocks/>
            </p:cNvSpPr>
            <p:nvPr/>
          </p:nvSpPr>
          <p:spPr>
            <a:xfrm rot="8820000" flipH="1">
              <a:off x="9948997" y="4122305"/>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8" name="Freeform: Shape 307">
              <a:extLst>
                <a:ext uri="{FF2B5EF4-FFF2-40B4-BE49-F238E27FC236}">
                  <a16:creationId xmlns:a16="http://schemas.microsoft.com/office/drawing/2014/main" id="{474FEAAB-10EA-422F-975E-EFC4CBFBAFAD}"/>
                </a:ext>
              </a:extLst>
            </p:cNvPr>
            <p:cNvSpPr>
              <a:spLocks/>
            </p:cNvSpPr>
            <p:nvPr/>
          </p:nvSpPr>
          <p:spPr>
            <a:xfrm rot="8580000" flipH="1">
              <a:off x="10036900" y="406339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9" name="Freeform: Shape 308">
              <a:extLst>
                <a:ext uri="{FF2B5EF4-FFF2-40B4-BE49-F238E27FC236}">
                  <a16:creationId xmlns:a16="http://schemas.microsoft.com/office/drawing/2014/main" id="{35F33A5C-5E4B-4CBF-8B44-64CC28095AEE}"/>
                </a:ext>
              </a:extLst>
            </p:cNvPr>
            <p:cNvSpPr>
              <a:spLocks/>
            </p:cNvSpPr>
            <p:nvPr/>
          </p:nvSpPr>
          <p:spPr>
            <a:xfrm rot="8340000" flipH="1">
              <a:off x="10119585" y="39983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0" name="Freeform: Shape 309">
              <a:extLst>
                <a:ext uri="{FF2B5EF4-FFF2-40B4-BE49-F238E27FC236}">
                  <a16:creationId xmlns:a16="http://schemas.microsoft.com/office/drawing/2014/main" id="{16F2701B-1873-49CF-8DFB-8168D8A484E3}"/>
                </a:ext>
              </a:extLst>
            </p:cNvPr>
            <p:cNvSpPr>
              <a:spLocks/>
            </p:cNvSpPr>
            <p:nvPr/>
          </p:nvSpPr>
          <p:spPr>
            <a:xfrm rot="8100000" flipH="1">
              <a:off x="10195040" y="3929518"/>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1" name="Freeform: Shape 310">
              <a:extLst>
                <a:ext uri="{FF2B5EF4-FFF2-40B4-BE49-F238E27FC236}">
                  <a16:creationId xmlns:a16="http://schemas.microsoft.com/office/drawing/2014/main" id="{FEC4E200-3825-4F47-84AD-30AA72C9BB07}"/>
                </a:ext>
              </a:extLst>
            </p:cNvPr>
            <p:cNvSpPr>
              <a:spLocks/>
            </p:cNvSpPr>
            <p:nvPr/>
          </p:nvSpPr>
          <p:spPr>
            <a:xfrm rot="7860000" flipH="1">
              <a:off x="10268192" y="3852219"/>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2" name="Freeform: Shape 311">
              <a:extLst>
                <a:ext uri="{FF2B5EF4-FFF2-40B4-BE49-F238E27FC236}">
                  <a16:creationId xmlns:a16="http://schemas.microsoft.com/office/drawing/2014/main" id="{9B411647-2607-4266-8E5F-9AEA6ED7197C}"/>
                </a:ext>
              </a:extLst>
            </p:cNvPr>
            <p:cNvSpPr>
              <a:spLocks/>
            </p:cNvSpPr>
            <p:nvPr/>
          </p:nvSpPr>
          <p:spPr>
            <a:xfrm rot="7620000" flipH="1">
              <a:off x="10338047" y="3765663"/>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3" name="Freeform: Shape 312">
              <a:extLst>
                <a:ext uri="{FF2B5EF4-FFF2-40B4-BE49-F238E27FC236}">
                  <a16:creationId xmlns:a16="http://schemas.microsoft.com/office/drawing/2014/main" id="{0A719174-E1C9-4C49-B153-C334287F1F4B}"/>
                </a:ext>
              </a:extLst>
            </p:cNvPr>
            <p:cNvSpPr>
              <a:spLocks/>
            </p:cNvSpPr>
            <p:nvPr/>
          </p:nvSpPr>
          <p:spPr>
            <a:xfrm rot="7380000" flipH="1">
              <a:off x="10399487" y="3672586"/>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4" name="Freeform: Shape 313">
              <a:extLst>
                <a:ext uri="{FF2B5EF4-FFF2-40B4-BE49-F238E27FC236}">
                  <a16:creationId xmlns:a16="http://schemas.microsoft.com/office/drawing/2014/main" id="{AF81C34F-2432-4022-8ACB-620FEC190ECD}"/>
                </a:ext>
              </a:extLst>
            </p:cNvPr>
            <p:cNvSpPr>
              <a:spLocks/>
            </p:cNvSpPr>
            <p:nvPr/>
          </p:nvSpPr>
          <p:spPr>
            <a:xfrm rot="7140000" flipH="1">
              <a:off x="10452978" y="3578422"/>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5" name="Freeform: Shape 314">
              <a:extLst>
                <a:ext uri="{FF2B5EF4-FFF2-40B4-BE49-F238E27FC236}">
                  <a16:creationId xmlns:a16="http://schemas.microsoft.com/office/drawing/2014/main" id="{4BD89A0A-614D-47AC-9C4F-1EBEAECAD2CC}"/>
                </a:ext>
              </a:extLst>
            </p:cNvPr>
            <p:cNvSpPr>
              <a:spLocks/>
            </p:cNvSpPr>
            <p:nvPr/>
          </p:nvSpPr>
          <p:spPr>
            <a:xfrm rot="6900000" flipH="1">
              <a:off x="10497906" y="3483358"/>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6" name="Freeform: Shape 315">
              <a:extLst>
                <a:ext uri="{FF2B5EF4-FFF2-40B4-BE49-F238E27FC236}">
                  <a16:creationId xmlns:a16="http://schemas.microsoft.com/office/drawing/2014/main" id="{A135C0C8-B1D3-464A-BF92-93A37A40A918}"/>
                </a:ext>
              </a:extLst>
            </p:cNvPr>
            <p:cNvSpPr>
              <a:spLocks/>
            </p:cNvSpPr>
            <p:nvPr/>
          </p:nvSpPr>
          <p:spPr>
            <a:xfrm rot="6660000" flipH="1">
              <a:off x="10535038" y="3387088"/>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7" name="Freeform: Shape 316">
              <a:extLst>
                <a:ext uri="{FF2B5EF4-FFF2-40B4-BE49-F238E27FC236}">
                  <a16:creationId xmlns:a16="http://schemas.microsoft.com/office/drawing/2014/main" id="{787DE80D-9046-417B-9365-1CB647804DF7}"/>
                </a:ext>
              </a:extLst>
            </p:cNvPr>
            <p:cNvSpPr>
              <a:spLocks/>
            </p:cNvSpPr>
            <p:nvPr/>
          </p:nvSpPr>
          <p:spPr>
            <a:xfrm rot="6420000" flipH="1">
              <a:off x="10566058" y="328581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8" name="Freeform: Shape 317">
              <a:extLst>
                <a:ext uri="{FF2B5EF4-FFF2-40B4-BE49-F238E27FC236}">
                  <a16:creationId xmlns:a16="http://schemas.microsoft.com/office/drawing/2014/main" id="{F086FD9B-72C3-4805-BAF5-8DBA540BB2CD}"/>
                </a:ext>
              </a:extLst>
            </p:cNvPr>
            <p:cNvSpPr>
              <a:spLocks/>
            </p:cNvSpPr>
            <p:nvPr/>
          </p:nvSpPr>
          <p:spPr>
            <a:xfrm rot="6180000" flipH="1">
              <a:off x="10590215" y="317905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9" name="Freeform: Shape 318">
              <a:extLst>
                <a:ext uri="{FF2B5EF4-FFF2-40B4-BE49-F238E27FC236}">
                  <a16:creationId xmlns:a16="http://schemas.microsoft.com/office/drawing/2014/main" id="{7913AA29-FF7B-428E-AF47-2972350D604D}"/>
                </a:ext>
              </a:extLst>
            </p:cNvPr>
            <p:cNvSpPr>
              <a:spLocks/>
            </p:cNvSpPr>
            <p:nvPr/>
          </p:nvSpPr>
          <p:spPr>
            <a:xfrm rot="5940000" flipH="1">
              <a:off x="10606408" y="306832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0" name="Freeform: Shape 319">
              <a:extLst>
                <a:ext uri="{FF2B5EF4-FFF2-40B4-BE49-F238E27FC236}">
                  <a16:creationId xmlns:a16="http://schemas.microsoft.com/office/drawing/2014/main" id="{04FCF6C7-122B-475B-A04B-4A9C3E21246B}"/>
                </a:ext>
              </a:extLst>
            </p:cNvPr>
            <p:cNvSpPr>
              <a:spLocks/>
            </p:cNvSpPr>
            <p:nvPr/>
          </p:nvSpPr>
          <p:spPr>
            <a:xfrm rot="5700000" flipH="1">
              <a:off x="10613967" y="2960779"/>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1" name="Freeform: Shape 320">
              <a:extLst>
                <a:ext uri="{FF2B5EF4-FFF2-40B4-BE49-F238E27FC236}">
                  <a16:creationId xmlns:a16="http://schemas.microsoft.com/office/drawing/2014/main" id="{A1FA21A7-1DEC-48D3-A663-96F86B8A3C37}"/>
                </a:ext>
              </a:extLst>
            </p:cNvPr>
            <p:cNvSpPr>
              <a:spLocks/>
            </p:cNvSpPr>
            <p:nvPr/>
          </p:nvSpPr>
          <p:spPr>
            <a:xfrm rot="5460000" flipH="1">
              <a:off x="10613305" y="2850181"/>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2" name="Freeform: Shape 321">
              <a:extLst>
                <a:ext uri="{FF2B5EF4-FFF2-40B4-BE49-F238E27FC236}">
                  <a16:creationId xmlns:a16="http://schemas.microsoft.com/office/drawing/2014/main" id="{98FB4369-BDDE-4ECB-8B77-1C290A894C8C}"/>
                </a:ext>
              </a:extLst>
            </p:cNvPr>
            <p:cNvSpPr>
              <a:spLocks/>
            </p:cNvSpPr>
            <p:nvPr/>
          </p:nvSpPr>
          <p:spPr>
            <a:xfrm rot="5220000" flipH="1">
              <a:off x="10603955" y="27431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3" name="Freeform: Shape 332">
              <a:extLst>
                <a:ext uri="{FF2B5EF4-FFF2-40B4-BE49-F238E27FC236}">
                  <a16:creationId xmlns:a16="http://schemas.microsoft.com/office/drawing/2014/main" id="{06220499-2D02-464E-8FF4-B44F6A68E052}"/>
                </a:ext>
              </a:extLst>
            </p:cNvPr>
            <p:cNvSpPr>
              <a:spLocks/>
            </p:cNvSpPr>
            <p:nvPr/>
          </p:nvSpPr>
          <p:spPr>
            <a:xfrm rot="4920000" flipH="1">
              <a:off x="10586463" y="2639165"/>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4" name="Freeform: Shape 333">
              <a:extLst>
                <a:ext uri="{FF2B5EF4-FFF2-40B4-BE49-F238E27FC236}">
                  <a16:creationId xmlns:a16="http://schemas.microsoft.com/office/drawing/2014/main" id="{6F1654F8-C670-4876-A664-F78FFD16AA9F}"/>
                </a:ext>
              </a:extLst>
            </p:cNvPr>
            <p:cNvSpPr>
              <a:spLocks/>
            </p:cNvSpPr>
            <p:nvPr/>
          </p:nvSpPr>
          <p:spPr>
            <a:xfrm rot="16740000" flipH="1">
              <a:off x="7723121" y="2613467"/>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5" name="Freeform: Shape 334">
              <a:extLst>
                <a:ext uri="{FF2B5EF4-FFF2-40B4-BE49-F238E27FC236}">
                  <a16:creationId xmlns:a16="http://schemas.microsoft.com/office/drawing/2014/main" id="{D7801011-371E-46E6-B70C-B82ACDAE77B0}"/>
                </a:ext>
              </a:extLst>
            </p:cNvPr>
            <p:cNvSpPr>
              <a:spLocks/>
            </p:cNvSpPr>
            <p:nvPr/>
          </p:nvSpPr>
          <p:spPr>
            <a:xfrm rot="16500000" flipH="1">
              <a:off x="7714672" y="2724982"/>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6" name="Freeform: Shape 335">
              <a:extLst>
                <a:ext uri="{FF2B5EF4-FFF2-40B4-BE49-F238E27FC236}">
                  <a16:creationId xmlns:a16="http://schemas.microsoft.com/office/drawing/2014/main" id="{9A7541AC-D03D-48EF-8126-69C384F190D0}"/>
                </a:ext>
              </a:extLst>
            </p:cNvPr>
            <p:cNvSpPr>
              <a:spLocks/>
            </p:cNvSpPr>
            <p:nvPr/>
          </p:nvSpPr>
          <p:spPr>
            <a:xfrm rot="16260000" flipH="1">
              <a:off x="7713206" y="283618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7" name="Freeform: Shape 336">
              <a:extLst>
                <a:ext uri="{FF2B5EF4-FFF2-40B4-BE49-F238E27FC236}">
                  <a16:creationId xmlns:a16="http://schemas.microsoft.com/office/drawing/2014/main" id="{FDB31354-12FC-44BA-A64E-24919846C274}"/>
                </a:ext>
              </a:extLst>
            </p:cNvPr>
            <p:cNvSpPr>
              <a:spLocks/>
            </p:cNvSpPr>
            <p:nvPr/>
          </p:nvSpPr>
          <p:spPr>
            <a:xfrm rot="16020000" flipH="1">
              <a:off x="7719754" y="295235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9" name="Freeform: Shape 338">
              <a:extLst>
                <a:ext uri="{FF2B5EF4-FFF2-40B4-BE49-F238E27FC236}">
                  <a16:creationId xmlns:a16="http://schemas.microsoft.com/office/drawing/2014/main" id="{9F753E63-16ED-43BD-9E6A-B822D41FF2F6}"/>
                </a:ext>
              </a:extLst>
            </p:cNvPr>
            <p:cNvSpPr>
              <a:spLocks/>
            </p:cNvSpPr>
            <p:nvPr/>
          </p:nvSpPr>
          <p:spPr>
            <a:xfrm rot="15780000" flipH="1">
              <a:off x="7731749" y="3059733"/>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9" name="Freeform: Shape 348">
              <a:extLst>
                <a:ext uri="{FF2B5EF4-FFF2-40B4-BE49-F238E27FC236}">
                  <a16:creationId xmlns:a16="http://schemas.microsoft.com/office/drawing/2014/main" id="{0CE1B778-23C2-4573-A23F-DB185A7558C5}"/>
                </a:ext>
              </a:extLst>
            </p:cNvPr>
            <p:cNvSpPr>
              <a:spLocks/>
            </p:cNvSpPr>
            <p:nvPr/>
          </p:nvSpPr>
          <p:spPr>
            <a:xfrm rot="15540000" flipH="1">
              <a:off x="7751322" y="3163184"/>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2" name="Freeform: Shape 351">
              <a:extLst>
                <a:ext uri="{FF2B5EF4-FFF2-40B4-BE49-F238E27FC236}">
                  <a16:creationId xmlns:a16="http://schemas.microsoft.com/office/drawing/2014/main" id="{56E8DDA7-4A0D-41F3-92A3-23F859BA6C38}"/>
                </a:ext>
              </a:extLst>
            </p:cNvPr>
            <p:cNvSpPr>
              <a:spLocks/>
            </p:cNvSpPr>
            <p:nvPr/>
          </p:nvSpPr>
          <p:spPr>
            <a:xfrm rot="15300000" flipH="1">
              <a:off x="7778041" y="3263425"/>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9" name="Freeform: Shape 458">
              <a:extLst>
                <a:ext uri="{FF2B5EF4-FFF2-40B4-BE49-F238E27FC236}">
                  <a16:creationId xmlns:a16="http://schemas.microsoft.com/office/drawing/2014/main" id="{7597D59C-0F73-45AE-9C3D-AB1FD1486DD0}"/>
                </a:ext>
              </a:extLst>
            </p:cNvPr>
            <p:cNvSpPr>
              <a:spLocks/>
            </p:cNvSpPr>
            <p:nvPr/>
          </p:nvSpPr>
          <p:spPr>
            <a:xfrm rot="15060000" flipH="1">
              <a:off x="7812425" y="336344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0" name="Freeform: Shape 459">
              <a:extLst>
                <a:ext uri="{FF2B5EF4-FFF2-40B4-BE49-F238E27FC236}">
                  <a16:creationId xmlns:a16="http://schemas.microsoft.com/office/drawing/2014/main" id="{691822B0-A9B2-439E-B419-CBA5D53B9656}"/>
                </a:ext>
              </a:extLst>
            </p:cNvPr>
            <p:cNvSpPr>
              <a:spLocks/>
            </p:cNvSpPr>
            <p:nvPr/>
          </p:nvSpPr>
          <p:spPr>
            <a:xfrm rot="14820000" flipH="1">
              <a:off x="7855447" y="346343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1" name="Freeform: Shape 460">
              <a:extLst>
                <a:ext uri="{FF2B5EF4-FFF2-40B4-BE49-F238E27FC236}">
                  <a16:creationId xmlns:a16="http://schemas.microsoft.com/office/drawing/2014/main" id="{BA14027A-CD4D-4CE1-8501-667D05465F77}"/>
                </a:ext>
              </a:extLst>
            </p:cNvPr>
            <p:cNvSpPr>
              <a:spLocks/>
            </p:cNvSpPr>
            <p:nvPr/>
          </p:nvSpPr>
          <p:spPr>
            <a:xfrm rot="14400000" flipH="1">
              <a:off x="7907148" y="356166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2" name="Group 11">
            <a:extLst>
              <a:ext uri="{FF2B5EF4-FFF2-40B4-BE49-F238E27FC236}">
                <a16:creationId xmlns:a16="http://schemas.microsoft.com/office/drawing/2014/main" id="{1D840FB1-9F2A-43A4-9646-5C898679D70E}"/>
              </a:ext>
            </a:extLst>
          </p:cNvPr>
          <p:cNvGrpSpPr/>
          <p:nvPr/>
        </p:nvGrpSpPr>
        <p:grpSpPr>
          <a:xfrm>
            <a:off x="1585333" y="1347829"/>
            <a:ext cx="3291840" cy="3389721"/>
            <a:chOff x="1831189" y="1540780"/>
            <a:chExt cx="3291840" cy="3389721"/>
          </a:xfrm>
          <a:solidFill>
            <a:srgbClr val="34738D"/>
          </a:solidFill>
        </p:grpSpPr>
        <p:sp>
          <p:nvSpPr>
            <p:cNvPr id="39" name="Freeform: Shape 38">
              <a:extLst>
                <a:ext uri="{FF2B5EF4-FFF2-40B4-BE49-F238E27FC236}">
                  <a16:creationId xmlns:a16="http://schemas.microsoft.com/office/drawing/2014/main" id="{130213DC-10B7-46C1-B20F-B2E322A43CB3}"/>
                </a:ext>
              </a:extLst>
            </p:cNvPr>
            <p:cNvSpPr>
              <a:spLocks/>
            </p:cNvSpPr>
            <p:nvPr/>
          </p:nvSpPr>
          <p:spPr>
            <a:xfrm rot="180000">
              <a:off x="3490707" y="154121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8F0E8D8C-6BF3-4FB8-A586-B0FFB35C39F8}"/>
                </a:ext>
              </a:extLst>
            </p:cNvPr>
            <p:cNvSpPr>
              <a:spLocks/>
            </p:cNvSpPr>
            <p:nvPr/>
          </p:nvSpPr>
          <p:spPr>
            <a:xfrm rot="480000">
              <a:off x="3591984" y="1548830"/>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Freeform: Shape 44">
              <a:extLst>
                <a:ext uri="{FF2B5EF4-FFF2-40B4-BE49-F238E27FC236}">
                  <a16:creationId xmlns:a16="http://schemas.microsoft.com/office/drawing/2014/main" id="{B27A630E-EBED-4162-9052-13B71C043BEB}"/>
                </a:ext>
              </a:extLst>
            </p:cNvPr>
            <p:cNvSpPr>
              <a:spLocks/>
            </p:cNvSpPr>
            <p:nvPr/>
          </p:nvSpPr>
          <p:spPr>
            <a:xfrm rot="720000">
              <a:off x="3699084" y="1565599"/>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7" name="Freeform: Shape 46">
              <a:extLst>
                <a:ext uri="{FF2B5EF4-FFF2-40B4-BE49-F238E27FC236}">
                  <a16:creationId xmlns:a16="http://schemas.microsoft.com/office/drawing/2014/main" id="{9BD89711-98D7-40C9-8D1F-8F8062967CBB}"/>
                </a:ext>
              </a:extLst>
            </p:cNvPr>
            <p:cNvSpPr>
              <a:spLocks/>
            </p:cNvSpPr>
            <p:nvPr/>
          </p:nvSpPr>
          <p:spPr>
            <a:xfrm rot="960000">
              <a:off x="3800934" y="1589210"/>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9" name="Freeform: Shape 48">
              <a:extLst>
                <a:ext uri="{FF2B5EF4-FFF2-40B4-BE49-F238E27FC236}">
                  <a16:creationId xmlns:a16="http://schemas.microsoft.com/office/drawing/2014/main" id="{FAAD6EE3-7662-4089-A8CE-FA62D02051E3}"/>
                </a:ext>
              </a:extLst>
            </p:cNvPr>
            <p:cNvSpPr>
              <a:spLocks/>
            </p:cNvSpPr>
            <p:nvPr/>
          </p:nvSpPr>
          <p:spPr>
            <a:xfrm rot="1200000">
              <a:off x="3901454" y="16204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1" name="Freeform: Shape 50">
              <a:extLst>
                <a:ext uri="{FF2B5EF4-FFF2-40B4-BE49-F238E27FC236}">
                  <a16:creationId xmlns:a16="http://schemas.microsoft.com/office/drawing/2014/main" id="{CF9B8C88-FF2E-41B0-ABB1-D07B2DC26861}"/>
                </a:ext>
              </a:extLst>
            </p:cNvPr>
            <p:cNvSpPr>
              <a:spLocks/>
            </p:cNvSpPr>
            <p:nvPr/>
          </p:nvSpPr>
          <p:spPr>
            <a:xfrm rot="1440000">
              <a:off x="3996702" y="165835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3" name="Freeform: Shape 52">
              <a:extLst>
                <a:ext uri="{FF2B5EF4-FFF2-40B4-BE49-F238E27FC236}">
                  <a16:creationId xmlns:a16="http://schemas.microsoft.com/office/drawing/2014/main" id="{65500AF0-6176-4073-8324-E40E68CF86FA}"/>
                </a:ext>
              </a:extLst>
            </p:cNvPr>
            <p:cNvSpPr>
              <a:spLocks/>
            </p:cNvSpPr>
            <p:nvPr/>
          </p:nvSpPr>
          <p:spPr>
            <a:xfrm rot="1680000">
              <a:off x="4092938" y="1705603"/>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5" name="Freeform: Shape 54">
              <a:extLst>
                <a:ext uri="{FF2B5EF4-FFF2-40B4-BE49-F238E27FC236}">
                  <a16:creationId xmlns:a16="http://schemas.microsoft.com/office/drawing/2014/main" id="{70957964-310D-48E7-AA5C-941D9245EFA3}"/>
                </a:ext>
              </a:extLst>
            </p:cNvPr>
            <p:cNvSpPr>
              <a:spLocks/>
            </p:cNvSpPr>
            <p:nvPr/>
          </p:nvSpPr>
          <p:spPr>
            <a:xfrm rot="1920000">
              <a:off x="4189195" y="176150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7" name="Freeform: Shape 56">
              <a:extLst>
                <a:ext uri="{FF2B5EF4-FFF2-40B4-BE49-F238E27FC236}">
                  <a16:creationId xmlns:a16="http://schemas.microsoft.com/office/drawing/2014/main" id="{A7DE241B-C064-4D14-BDA2-53D1DC319422}"/>
                </a:ext>
              </a:extLst>
            </p:cNvPr>
            <p:cNvSpPr>
              <a:spLocks/>
            </p:cNvSpPr>
            <p:nvPr/>
          </p:nvSpPr>
          <p:spPr>
            <a:xfrm rot="2160000">
              <a:off x="4282751" y="1825616"/>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9" name="Freeform: Shape 58">
              <a:extLst>
                <a:ext uri="{FF2B5EF4-FFF2-40B4-BE49-F238E27FC236}">
                  <a16:creationId xmlns:a16="http://schemas.microsoft.com/office/drawing/2014/main" id="{27896E18-3CA2-4F1F-B30F-D6BC1DE332BA}"/>
                </a:ext>
              </a:extLst>
            </p:cNvPr>
            <p:cNvSpPr>
              <a:spLocks/>
            </p:cNvSpPr>
            <p:nvPr/>
          </p:nvSpPr>
          <p:spPr>
            <a:xfrm rot="2400000">
              <a:off x="4366890" y="1893340"/>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1" name="Freeform: Shape 60">
              <a:extLst>
                <a:ext uri="{FF2B5EF4-FFF2-40B4-BE49-F238E27FC236}">
                  <a16:creationId xmlns:a16="http://schemas.microsoft.com/office/drawing/2014/main" id="{D693D0AA-0ACE-4685-9C05-AAEE585B6A73}"/>
                </a:ext>
              </a:extLst>
            </p:cNvPr>
            <p:cNvSpPr>
              <a:spLocks/>
            </p:cNvSpPr>
            <p:nvPr/>
          </p:nvSpPr>
          <p:spPr>
            <a:xfrm rot="2640000">
              <a:off x="4443387" y="1965654"/>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3" name="Freeform: Shape 62">
              <a:extLst>
                <a:ext uri="{FF2B5EF4-FFF2-40B4-BE49-F238E27FC236}">
                  <a16:creationId xmlns:a16="http://schemas.microsoft.com/office/drawing/2014/main" id="{74E50D45-D8A9-42B7-A240-7C2F98FDBB75}"/>
                </a:ext>
              </a:extLst>
            </p:cNvPr>
            <p:cNvSpPr>
              <a:spLocks/>
            </p:cNvSpPr>
            <p:nvPr/>
          </p:nvSpPr>
          <p:spPr>
            <a:xfrm rot="2880000">
              <a:off x="4513094" y="204246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5" name="Freeform: Shape 64">
              <a:extLst>
                <a:ext uri="{FF2B5EF4-FFF2-40B4-BE49-F238E27FC236}">
                  <a16:creationId xmlns:a16="http://schemas.microsoft.com/office/drawing/2014/main" id="{1F0F4326-CCDF-4FE1-9EF2-0315ACBD965A}"/>
                </a:ext>
              </a:extLst>
            </p:cNvPr>
            <p:cNvSpPr>
              <a:spLocks/>
            </p:cNvSpPr>
            <p:nvPr/>
          </p:nvSpPr>
          <p:spPr>
            <a:xfrm rot="3120000">
              <a:off x="4578375" y="2126267"/>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7" name="Freeform: Shape 66">
              <a:extLst>
                <a:ext uri="{FF2B5EF4-FFF2-40B4-BE49-F238E27FC236}">
                  <a16:creationId xmlns:a16="http://schemas.microsoft.com/office/drawing/2014/main" id="{0EDAAB76-6F47-4D74-9A81-B3E5A5A2A366}"/>
                </a:ext>
              </a:extLst>
            </p:cNvPr>
            <p:cNvSpPr>
              <a:spLocks/>
            </p:cNvSpPr>
            <p:nvPr/>
          </p:nvSpPr>
          <p:spPr>
            <a:xfrm rot="3360000">
              <a:off x="4639121" y="221714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9" name="Freeform: Shape 68">
              <a:extLst>
                <a:ext uri="{FF2B5EF4-FFF2-40B4-BE49-F238E27FC236}">
                  <a16:creationId xmlns:a16="http://schemas.microsoft.com/office/drawing/2014/main" id="{D8A75E83-1305-4821-B806-7F2AED2886E1}"/>
                </a:ext>
              </a:extLst>
            </p:cNvPr>
            <p:cNvSpPr>
              <a:spLocks/>
            </p:cNvSpPr>
            <p:nvPr/>
          </p:nvSpPr>
          <p:spPr>
            <a:xfrm rot="3600000">
              <a:off x="4693858" y="231409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1" name="Freeform: Shape 70">
              <a:extLst>
                <a:ext uri="{FF2B5EF4-FFF2-40B4-BE49-F238E27FC236}">
                  <a16:creationId xmlns:a16="http://schemas.microsoft.com/office/drawing/2014/main" id="{D3B40165-DB63-4BFD-A7C6-1FF534AD2E79}"/>
                </a:ext>
              </a:extLst>
            </p:cNvPr>
            <p:cNvSpPr>
              <a:spLocks/>
            </p:cNvSpPr>
            <p:nvPr/>
          </p:nvSpPr>
          <p:spPr>
            <a:xfrm rot="3840000">
              <a:off x="4739322" y="2411367"/>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Freeform: Shape 72">
              <a:extLst>
                <a:ext uri="{FF2B5EF4-FFF2-40B4-BE49-F238E27FC236}">
                  <a16:creationId xmlns:a16="http://schemas.microsoft.com/office/drawing/2014/main" id="{A6BA36F5-C3F7-47DF-ADF8-499502E4E732}"/>
                </a:ext>
              </a:extLst>
            </p:cNvPr>
            <p:cNvSpPr>
              <a:spLocks/>
            </p:cNvSpPr>
            <p:nvPr/>
          </p:nvSpPr>
          <p:spPr>
            <a:xfrm rot="4080000">
              <a:off x="4778099" y="2514118"/>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5" name="Freeform: Shape 74">
              <a:extLst>
                <a:ext uri="{FF2B5EF4-FFF2-40B4-BE49-F238E27FC236}">
                  <a16:creationId xmlns:a16="http://schemas.microsoft.com/office/drawing/2014/main" id="{54D81EA4-7CEE-49D3-B736-CAE2FE71B872}"/>
                </a:ext>
              </a:extLst>
            </p:cNvPr>
            <p:cNvSpPr>
              <a:spLocks/>
            </p:cNvSpPr>
            <p:nvPr/>
          </p:nvSpPr>
          <p:spPr>
            <a:xfrm rot="4320000">
              <a:off x="4820096" y="261713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7" name="Freeform: Shape 76">
              <a:extLst>
                <a:ext uri="{FF2B5EF4-FFF2-40B4-BE49-F238E27FC236}">
                  <a16:creationId xmlns:a16="http://schemas.microsoft.com/office/drawing/2014/main" id="{94AF1615-B914-491B-936B-17393772A8B7}"/>
                </a:ext>
              </a:extLst>
            </p:cNvPr>
            <p:cNvSpPr>
              <a:spLocks/>
            </p:cNvSpPr>
            <p:nvPr/>
          </p:nvSpPr>
          <p:spPr>
            <a:xfrm rot="4620000">
              <a:off x="4845445" y="271989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9" name="Freeform: Shape 128">
              <a:extLst>
                <a:ext uri="{FF2B5EF4-FFF2-40B4-BE49-F238E27FC236}">
                  <a16:creationId xmlns:a16="http://schemas.microsoft.com/office/drawing/2014/main" id="{5FB31461-9661-4C12-A228-56D990905242}"/>
                </a:ext>
              </a:extLst>
            </p:cNvPr>
            <p:cNvSpPr>
              <a:spLocks/>
            </p:cNvSpPr>
            <p:nvPr/>
          </p:nvSpPr>
          <p:spPr>
            <a:xfrm rot="21480000" flipH="1">
              <a:off x="3383664" y="1540780"/>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3" name="Freeform: Shape 102">
              <a:extLst>
                <a:ext uri="{FF2B5EF4-FFF2-40B4-BE49-F238E27FC236}">
                  <a16:creationId xmlns:a16="http://schemas.microsoft.com/office/drawing/2014/main" id="{AEEDA059-2015-47DB-A75C-97DAD3A493BF}"/>
                </a:ext>
              </a:extLst>
            </p:cNvPr>
            <p:cNvSpPr>
              <a:spLocks/>
            </p:cNvSpPr>
            <p:nvPr/>
          </p:nvSpPr>
          <p:spPr>
            <a:xfrm rot="21180000" flipH="1">
              <a:off x="3282469" y="154730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1" name="Freeform: Shape 110">
              <a:extLst>
                <a:ext uri="{FF2B5EF4-FFF2-40B4-BE49-F238E27FC236}">
                  <a16:creationId xmlns:a16="http://schemas.microsoft.com/office/drawing/2014/main" id="{23611DD2-F6CA-4B11-A709-A2563BD1B840}"/>
                </a:ext>
              </a:extLst>
            </p:cNvPr>
            <p:cNvSpPr>
              <a:spLocks/>
            </p:cNvSpPr>
            <p:nvPr/>
          </p:nvSpPr>
          <p:spPr>
            <a:xfrm rot="20940000" flipH="1">
              <a:off x="3175276" y="1562498"/>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3" name="Freeform: Shape 82">
              <a:extLst>
                <a:ext uri="{FF2B5EF4-FFF2-40B4-BE49-F238E27FC236}">
                  <a16:creationId xmlns:a16="http://schemas.microsoft.com/office/drawing/2014/main" id="{932F767A-C09A-4C78-872B-D7812410D6E4}"/>
                </a:ext>
              </a:extLst>
            </p:cNvPr>
            <p:cNvSpPr>
              <a:spLocks/>
            </p:cNvSpPr>
            <p:nvPr/>
          </p:nvSpPr>
          <p:spPr>
            <a:xfrm rot="20700000" flipH="1">
              <a:off x="3072583" y="157968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4" name="Freeform: Shape 83">
              <a:extLst>
                <a:ext uri="{FF2B5EF4-FFF2-40B4-BE49-F238E27FC236}">
                  <a16:creationId xmlns:a16="http://schemas.microsoft.com/office/drawing/2014/main" id="{7E242AC6-A95D-42FF-8018-84DB80BE2931}"/>
                </a:ext>
              </a:extLst>
            </p:cNvPr>
            <p:cNvSpPr>
              <a:spLocks/>
            </p:cNvSpPr>
            <p:nvPr/>
          </p:nvSpPr>
          <p:spPr>
            <a:xfrm rot="20460000" flipH="1">
              <a:off x="2971534" y="1609132"/>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5" name="Freeform: Shape 84">
              <a:extLst>
                <a:ext uri="{FF2B5EF4-FFF2-40B4-BE49-F238E27FC236}">
                  <a16:creationId xmlns:a16="http://schemas.microsoft.com/office/drawing/2014/main" id="{BD9E3A81-2455-4097-9455-58DECF20CD90}"/>
                </a:ext>
              </a:extLst>
            </p:cNvPr>
            <p:cNvSpPr>
              <a:spLocks/>
            </p:cNvSpPr>
            <p:nvPr/>
          </p:nvSpPr>
          <p:spPr>
            <a:xfrm rot="20220000" flipH="1">
              <a:off x="2875645" y="1645400"/>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6" name="Freeform: Shape 85">
              <a:extLst>
                <a:ext uri="{FF2B5EF4-FFF2-40B4-BE49-F238E27FC236}">
                  <a16:creationId xmlns:a16="http://schemas.microsoft.com/office/drawing/2014/main" id="{2261B7DF-A726-4D23-96BD-6D40A855D3E2}"/>
                </a:ext>
              </a:extLst>
            </p:cNvPr>
            <p:cNvSpPr>
              <a:spLocks/>
            </p:cNvSpPr>
            <p:nvPr/>
          </p:nvSpPr>
          <p:spPr>
            <a:xfrm rot="19980000" flipH="1">
              <a:off x="2778611" y="1690961"/>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7" name="Freeform: Shape 86">
              <a:extLst>
                <a:ext uri="{FF2B5EF4-FFF2-40B4-BE49-F238E27FC236}">
                  <a16:creationId xmlns:a16="http://schemas.microsoft.com/office/drawing/2014/main" id="{28836BB0-C8DD-412E-B5D7-530F0497D9ED}"/>
                </a:ext>
              </a:extLst>
            </p:cNvPr>
            <p:cNvSpPr>
              <a:spLocks/>
            </p:cNvSpPr>
            <p:nvPr/>
          </p:nvSpPr>
          <p:spPr>
            <a:xfrm rot="19740000" flipH="1">
              <a:off x="2681393" y="174517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5" name="Freeform: Shape 104">
              <a:extLst>
                <a:ext uri="{FF2B5EF4-FFF2-40B4-BE49-F238E27FC236}">
                  <a16:creationId xmlns:a16="http://schemas.microsoft.com/office/drawing/2014/main" id="{C2589DC3-58AA-4967-AB3D-6C3385E0A78F}"/>
                </a:ext>
              </a:extLst>
            </p:cNvPr>
            <p:cNvSpPr>
              <a:spLocks/>
            </p:cNvSpPr>
            <p:nvPr/>
          </p:nvSpPr>
          <p:spPr>
            <a:xfrm rot="19500000" flipH="1">
              <a:off x="2588575" y="181352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7" name="Freeform: Shape 106">
              <a:extLst>
                <a:ext uri="{FF2B5EF4-FFF2-40B4-BE49-F238E27FC236}">
                  <a16:creationId xmlns:a16="http://schemas.microsoft.com/office/drawing/2014/main" id="{B81FFEEA-C0FB-4B4E-9539-80665A1ACBF7}"/>
                </a:ext>
              </a:extLst>
            </p:cNvPr>
            <p:cNvSpPr>
              <a:spLocks/>
            </p:cNvSpPr>
            <p:nvPr/>
          </p:nvSpPr>
          <p:spPr>
            <a:xfrm rot="19260000" flipH="1">
              <a:off x="2503756" y="1880531"/>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9" name="Freeform: Shape 108">
              <a:extLst>
                <a:ext uri="{FF2B5EF4-FFF2-40B4-BE49-F238E27FC236}">
                  <a16:creationId xmlns:a16="http://schemas.microsoft.com/office/drawing/2014/main" id="{09FBCB9F-8E44-4972-9EFC-EB182988108E}"/>
                </a:ext>
              </a:extLst>
            </p:cNvPr>
            <p:cNvSpPr>
              <a:spLocks/>
            </p:cNvSpPr>
            <p:nvPr/>
          </p:nvSpPr>
          <p:spPr>
            <a:xfrm rot="19020000" flipH="1">
              <a:off x="2426459" y="1951986"/>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3" name="Freeform: Shape 122">
              <a:extLst>
                <a:ext uri="{FF2B5EF4-FFF2-40B4-BE49-F238E27FC236}">
                  <a16:creationId xmlns:a16="http://schemas.microsoft.com/office/drawing/2014/main" id="{BD89EB1C-70E1-4F6C-84E9-8527C7A0A86E}"/>
                </a:ext>
              </a:extLst>
            </p:cNvPr>
            <p:cNvSpPr>
              <a:spLocks/>
            </p:cNvSpPr>
            <p:nvPr/>
          </p:nvSpPr>
          <p:spPr>
            <a:xfrm rot="18780000" flipH="1">
              <a:off x="2355858" y="2027902"/>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1" name="Freeform: Shape 120">
              <a:extLst>
                <a:ext uri="{FF2B5EF4-FFF2-40B4-BE49-F238E27FC236}">
                  <a16:creationId xmlns:a16="http://schemas.microsoft.com/office/drawing/2014/main" id="{D9A4BA05-9667-4D7C-9F93-7F8CC6926EFC}"/>
                </a:ext>
              </a:extLst>
            </p:cNvPr>
            <p:cNvSpPr>
              <a:spLocks/>
            </p:cNvSpPr>
            <p:nvPr/>
          </p:nvSpPr>
          <p:spPr>
            <a:xfrm rot="18540000" flipH="1">
              <a:off x="2289190" y="2110025"/>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9" name="Freeform: Shape 118">
              <a:extLst>
                <a:ext uri="{FF2B5EF4-FFF2-40B4-BE49-F238E27FC236}">
                  <a16:creationId xmlns:a16="http://schemas.microsoft.com/office/drawing/2014/main" id="{55EC617C-97B4-47B4-927B-79EB1EB5174A}"/>
                </a:ext>
              </a:extLst>
            </p:cNvPr>
            <p:cNvSpPr>
              <a:spLocks/>
            </p:cNvSpPr>
            <p:nvPr/>
          </p:nvSpPr>
          <p:spPr>
            <a:xfrm rot="18300000" flipH="1">
              <a:off x="2226917" y="2199350"/>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7" name="Freeform: Shape 116">
              <a:extLst>
                <a:ext uri="{FF2B5EF4-FFF2-40B4-BE49-F238E27FC236}">
                  <a16:creationId xmlns:a16="http://schemas.microsoft.com/office/drawing/2014/main" id="{637179D0-E294-44AB-8169-CDE440CD1CB9}"/>
                </a:ext>
              </a:extLst>
            </p:cNvPr>
            <p:cNvSpPr>
              <a:spLocks/>
            </p:cNvSpPr>
            <p:nvPr/>
          </p:nvSpPr>
          <p:spPr>
            <a:xfrm rot="18060000" flipH="1">
              <a:off x="2170605" y="2295022"/>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5" name="Freeform: Shape 114">
              <a:extLst>
                <a:ext uri="{FF2B5EF4-FFF2-40B4-BE49-F238E27FC236}">
                  <a16:creationId xmlns:a16="http://schemas.microsoft.com/office/drawing/2014/main" id="{268008BC-6D91-49CD-A686-396577CDE2C6}"/>
                </a:ext>
              </a:extLst>
            </p:cNvPr>
            <p:cNvSpPr>
              <a:spLocks/>
            </p:cNvSpPr>
            <p:nvPr/>
          </p:nvSpPr>
          <p:spPr>
            <a:xfrm rot="17820000" flipH="1">
              <a:off x="2123473" y="2391057"/>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3" name="Freeform: Shape 112">
              <a:extLst>
                <a:ext uri="{FF2B5EF4-FFF2-40B4-BE49-F238E27FC236}">
                  <a16:creationId xmlns:a16="http://schemas.microsoft.com/office/drawing/2014/main" id="{5F47241E-3B09-467F-8E16-2FF4EC970F09}"/>
                </a:ext>
              </a:extLst>
            </p:cNvPr>
            <p:cNvSpPr>
              <a:spLocks/>
            </p:cNvSpPr>
            <p:nvPr/>
          </p:nvSpPr>
          <p:spPr>
            <a:xfrm rot="17580000" flipH="1">
              <a:off x="2082885" y="2492668"/>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5" name="Freeform: Shape 124">
              <a:extLst>
                <a:ext uri="{FF2B5EF4-FFF2-40B4-BE49-F238E27FC236}">
                  <a16:creationId xmlns:a16="http://schemas.microsoft.com/office/drawing/2014/main" id="{8CB94293-6F45-4608-AAB1-F41995A02CF5}"/>
                </a:ext>
              </a:extLst>
            </p:cNvPr>
            <p:cNvSpPr>
              <a:spLocks/>
            </p:cNvSpPr>
            <p:nvPr/>
          </p:nvSpPr>
          <p:spPr>
            <a:xfrm rot="17340000" flipH="1">
              <a:off x="2051434" y="25955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7" name="Freeform: Shape 126">
              <a:extLst>
                <a:ext uri="{FF2B5EF4-FFF2-40B4-BE49-F238E27FC236}">
                  <a16:creationId xmlns:a16="http://schemas.microsoft.com/office/drawing/2014/main" id="{70A23694-6784-4DED-B8C5-1DBC58FC84C4}"/>
                </a:ext>
              </a:extLst>
            </p:cNvPr>
            <p:cNvSpPr>
              <a:spLocks/>
            </p:cNvSpPr>
            <p:nvPr/>
          </p:nvSpPr>
          <p:spPr>
            <a:xfrm rot="17040000" flipH="1">
              <a:off x="2023319" y="2698044"/>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7" name="Freeform: Shape 256">
              <a:extLst>
                <a:ext uri="{FF2B5EF4-FFF2-40B4-BE49-F238E27FC236}">
                  <a16:creationId xmlns:a16="http://schemas.microsoft.com/office/drawing/2014/main" id="{843DC47C-C29A-4303-BBF4-FE96A2D72BBE}"/>
                </a:ext>
              </a:extLst>
            </p:cNvPr>
            <p:cNvSpPr>
              <a:spLocks/>
            </p:cNvSpPr>
            <p:nvPr/>
          </p:nvSpPr>
          <p:spPr>
            <a:xfrm rot="9660000">
              <a:off x="3938507" y="445477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8" name="Freeform: Shape 257">
              <a:extLst>
                <a:ext uri="{FF2B5EF4-FFF2-40B4-BE49-F238E27FC236}">
                  <a16:creationId xmlns:a16="http://schemas.microsoft.com/office/drawing/2014/main" id="{C770D9CA-7898-4F6E-916D-3E21DB90E5B1}"/>
                </a:ext>
              </a:extLst>
            </p:cNvPr>
            <p:cNvSpPr>
              <a:spLocks/>
            </p:cNvSpPr>
            <p:nvPr/>
          </p:nvSpPr>
          <p:spPr>
            <a:xfrm rot="9960000">
              <a:off x="3841668" y="4485219"/>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9" name="Freeform: Shape 258">
              <a:extLst>
                <a:ext uri="{FF2B5EF4-FFF2-40B4-BE49-F238E27FC236}">
                  <a16:creationId xmlns:a16="http://schemas.microsoft.com/office/drawing/2014/main" id="{D862CF70-381C-49C1-83F7-784A46F889E2}"/>
                </a:ext>
              </a:extLst>
            </p:cNvPr>
            <p:cNvSpPr>
              <a:spLocks/>
            </p:cNvSpPr>
            <p:nvPr/>
          </p:nvSpPr>
          <p:spPr>
            <a:xfrm rot="10200000">
              <a:off x="3736141" y="4510078"/>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1" name="Freeform: Shape 260">
              <a:extLst>
                <a:ext uri="{FF2B5EF4-FFF2-40B4-BE49-F238E27FC236}">
                  <a16:creationId xmlns:a16="http://schemas.microsoft.com/office/drawing/2014/main" id="{228B0C75-C48F-418D-84CB-9D89EA0EC3FE}"/>
                </a:ext>
              </a:extLst>
            </p:cNvPr>
            <p:cNvSpPr>
              <a:spLocks/>
            </p:cNvSpPr>
            <p:nvPr/>
          </p:nvSpPr>
          <p:spPr>
            <a:xfrm rot="10440000">
              <a:off x="3632865" y="452635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2" name="Freeform: Shape 261">
              <a:extLst>
                <a:ext uri="{FF2B5EF4-FFF2-40B4-BE49-F238E27FC236}">
                  <a16:creationId xmlns:a16="http://schemas.microsoft.com/office/drawing/2014/main" id="{DD63141F-D556-4788-80BA-FF3E86E8875D}"/>
                </a:ext>
              </a:extLst>
            </p:cNvPr>
            <p:cNvSpPr>
              <a:spLocks/>
            </p:cNvSpPr>
            <p:nvPr/>
          </p:nvSpPr>
          <p:spPr>
            <a:xfrm rot="10680000">
              <a:off x="3528000" y="4535209"/>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5" name="Freeform: Shape 264">
              <a:extLst>
                <a:ext uri="{FF2B5EF4-FFF2-40B4-BE49-F238E27FC236}">
                  <a16:creationId xmlns:a16="http://schemas.microsoft.com/office/drawing/2014/main" id="{7E4A4A18-3B80-4722-A0E2-26DD09006886}"/>
                </a:ext>
              </a:extLst>
            </p:cNvPr>
            <p:cNvSpPr>
              <a:spLocks/>
            </p:cNvSpPr>
            <p:nvPr/>
          </p:nvSpPr>
          <p:spPr>
            <a:xfrm rot="10920000">
              <a:off x="3425610" y="453640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6" name="Freeform: Shape 265">
              <a:extLst>
                <a:ext uri="{FF2B5EF4-FFF2-40B4-BE49-F238E27FC236}">
                  <a16:creationId xmlns:a16="http://schemas.microsoft.com/office/drawing/2014/main" id="{7CCEE185-553E-4AE6-B22C-482E83148562}"/>
                </a:ext>
              </a:extLst>
            </p:cNvPr>
            <p:cNvSpPr>
              <a:spLocks/>
            </p:cNvSpPr>
            <p:nvPr/>
          </p:nvSpPr>
          <p:spPr>
            <a:xfrm rot="11160000">
              <a:off x="3318934" y="4529945"/>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7" name="Freeform: Shape 266">
              <a:extLst>
                <a:ext uri="{FF2B5EF4-FFF2-40B4-BE49-F238E27FC236}">
                  <a16:creationId xmlns:a16="http://schemas.microsoft.com/office/drawing/2014/main" id="{CE258BDC-4DC0-45A7-A18C-179F9F692C9C}"/>
                </a:ext>
              </a:extLst>
            </p:cNvPr>
            <p:cNvSpPr>
              <a:spLocks/>
            </p:cNvSpPr>
            <p:nvPr/>
          </p:nvSpPr>
          <p:spPr>
            <a:xfrm rot="11400000">
              <a:off x="3208769" y="451430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8" name="Freeform: Shape 267">
              <a:extLst>
                <a:ext uri="{FF2B5EF4-FFF2-40B4-BE49-F238E27FC236}">
                  <a16:creationId xmlns:a16="http://schemas.microsoft.com/office/drawing/2014/main" id="{9D1F2722-5A7E-49EF-B568-CFC022D81199}"/>
                </a:ext>
              </a:extLst>
            </p:cNvPr>
            <p:cNvSpPr>
              <a:spLocks/>
            </p:cNvSpPr>
            <p:nvPr/>
          </p:nvSpPr>
          <p:spPr>
            <a:xfrm rot="11640000">
              <a:off x="3097783" y="4488740"/>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9" name="Freeform: Shape 268">
              <a:extLst>
                <a:ext uri="{FF2B5EF4-FFF2-40B4-BE49-F238E27FC236}">
                  <a16:creationId xmlns:a16="http://schemas.microsoft.com/office/drawing/2014/main" id="{7BD46582-1CE8-43FA-9C7B-203AC3F38821}"/>
                </a:ext>
              </a:extLst>
            </p:cNvPr>
            <p:cNvSpPr>
              <a:spLocks/>
            </p:cNvSpPr>
            <p:nvPr/>
          </p:nvSpPr>
          <p:spPr>
            <a:xfrm rot="11880000">
              <a:off x="2994161" y="4456229"/>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0" name="Freeform: Shape 269">
              <a:extLst>
                <a:ext uri="{FF2B5EF4-FFF2-40B4-BE49-F238E27FC236}">
                  <a16:creationId xmlns:a16="http://schemas.microsoft.com/office/drawing/2014/main" id="{E737739B-CD12-4899-A11D-9B24646D5C95}"/>
                </a:ext>
              </a:extLst>
            </p:cNvPr>
            <p:cNvSpPr>
              <a:spLocks/>
            </p:cNvSpPr>
            <p:nvPr/>
          </p:nvSpPr>
          <p:spPr>
            <a:xfrm rot="12120000">
              <a:off x="2896031" y="4417248"/>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1" name="Freeform: Shape 270">
              <a:extLst>
                <a:ext uri="{FF2B5EF4-FFF2-40B4-BE49-F238E27FC236}">
                  <a16:creationId xmlns:a16="http://schemas.microsoft.com/office/drawing/2014/main" id="{5DCBF75C-5086-41B2-95A3-B72A01A08E7B}"/>
                </a:ext>
              </a:extLst>
            </p:cNvPr>
            <p:cNvSpPr>
              <a:spLocks/>
            </p:cNvSpPr>
            <p:nvPr/>
          </p:nvSpPr>
          <p:spPr>
            <a:xfrm rot="12360000">
              <a:off x="2802616" y="437209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2" name="Freeform: Shape 271">
              <a:extLst>
                <a:ext uri="{FF2B5EF4-FFF2-40B4-BE49-F238E27FC236}">
                  <a16:creationId xmlns:a16="http://schemas.microsoft.com/office/drawing/2014/main" id="{5B3296D7-6701-402E-A874-A755456C20E8}"/>
                </a:ext>
              </a:extLst>
            </p:cNvPr>
            <p:cNvSpPr>
              <a:spLocks/>
            </p:cNvSpPr>
            <p:nvPr/>
          </p:nvSpPr>
          <p:spPr>
            <a:xfrm rot="12600000">
              <a:off x="2710733" y="4319039"/>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3" name="Freeform: Shape 272">
              <a:extLst>
                <a:ext uri="{FF2B5EF4-FFF2-40B4-BE49-F238E27FC236}">
                  <a16:creationId xmlns:a16="http://schemas.microsoft.com/office/drawing/2014/main" id="{C66DFCD5-14BC-41BD-9F29-E233FA1EEDC6}"/>
                </a:ext>
              </a:extLst>
            </p:cNvPr>
            <p:cNvSpPr>
              <a:spLocks/>
            </p:cNvSpPr>
            <p:nvPr/>
          </p:nvSpPr>
          <p:spPr>
            <a:xfrm rot="12840000">
              <a:off x="2620305" y="425721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4" name="Freeform: Shape 273">
              <a:extLst>
                <a:ext uri="{FF2B5EF4-FFF2-40B4-BE49-F238E27FC236}">
                  <a16:creationId xmlns:a16="http://schemas.microsoft.com/office/drawing/2014/main" id="{DA365B52-3EFD-4F05-B9F7-052EF9C63764}"/>
                </a:ext>
              </a:extLst>
            </p:cNvPr>
            <p:cNvSpPr>
              <a:spLocks/>
            </p:cNvSpPr>
            <p:nvPr/>
          </p:nvSpPr>
          <p:spPr>
            <a:xfrm rot="13080000">
              <a:off x="2533072" y="418699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5" name="Freeform: Shape 274">
              <a:extLst>
                <a:ext uri="{FF2B5EF4-FFF2-40B4-BE49-F238E27FC236}">
                  <a16:creationId xmlns:a16="http://schemas.microsoft.com/office/drawing/2014/main" id="{DB7980B7-B83E-4F52-AF33-2CED5A23DD3B}"/>
                </a:ext>
              </a:extLst>
            </p:cNvPr>
            <p:cNvSpPr>
              <a:spLocks/>
            </p:cNvSpPr>
            <p:nvPr/>
          </p:nvSpPr>
          <p:spPr>
            <a:xfrm rot="13320000">
              <a:off x="2454362" y="4113225"/>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6" name="Freeform: Shape 275">
              <a:extLst>
                <a:ext uri="{FF2B5EF4-FFF2-40B4-BE49-F238E27FC236}">
                  <a16:creationId xmlns:a16="http://schemas.microsoft.com/office/drawing/2014/main" id="{91BEF7B8-7493-4B5C-8D2D-B989524B1D5E}"/>
                </a:ext>
              </a:extLst>
            </p:cNvPr>
            <p:cNvSpPr>
              <a:spLocks/>
            </p:cNvSpPr>
            <p:nvPr/>
          </p:nvSpPr>
          <p:spPr>
            <a:xfrm rot="13560000">
              <a:off x="2379741" y="4031575"/>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7" name="Freeform: Shape 276">
              <a:extLst>
                <a:ext uri="{FF2B5EF4-FFF2-40B4-BE49-F238E27FC236}">
                  <a16:creationId xmlns:a16="http://schemas.microsoft.com/office/drawing/2014/main" id="{EB8EEA85-EE2B-4487-8406-6ECAD897FAE9}"/>
                </a:ext>
              </a:extLst>
            </p:cNvPr>
            <p:cNvSpPr>
              <a:spLocks/>
            </p:cNvSpPr>
            <p:nvPr/>
          </p:nvSpPr>
          <p:spPr>
            <a:xfrm rot="13800000">
              <a:off x="2312974" y="394657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8" name="Freeform: Shape 277">
              <a:extLst>
                <a:ext uri="{FF2B5EF4-FFF2-40B4-BE49-F238E27FC236}">
                  <a16:creationId xmlns:a16="http://schemas.microsoft.com/office/drawing/2014/main" id="{F08AE886-3EFA-4EF6-8846-366C94974DCB}"/>
                </a:ext>
              </a:extLst>
            </p:cNvPr>
            <p:cNvSpPr>
              <a:spLocks/>
            </p:cNvSpPr>
            <p:nvPr/>
          </p:nvSpPr>
          <p:spPr>
            <a:xfrm rot="14100000">
              <a:off x="2243006" y="385815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9" name="Freeform: Shape 278">
              <a:extLst>
                <a:ext uri="{FF2B5EF4-FFF2-40B4-BE49-F238E27FC236}">
                  <a16:creationId xmlns:a16="http://schemas.microsoft.com/office/drawing/2014/main" id="{F2E42822-72AE-4E74-AEA5-9544AAA33ECF}"/>
                </a:ext>
              </a:extLst>
            </p:cNvPr>
            <p:cNvSpPr>
              <a:spLocks/>
            </p:cNvSpPr>
            <p:nvPr/>
          </p:nvSpPr>
          <p:spPr>
            <a:xfrm rot="9360000" flipH="1">
              <a:off x="4038606" y="4418616"/>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0" name="Freeform: Shape 279">
              <a:extLst>
                <a:ext uri="{FF2B5EF4-FFF2-40B4-BE49-F238E27FC236}">
                  <a16:creationId xmlns:a16="http://schemas.microsoft.com/office/drawing/2014/main" id="{93EBAABC-54A0-465A-B5C2-069AF1A89A5A}"/>
                </a:ext>
              </a:extLst>
            </p:cNvPr>
            <p:cNvSpPr>
              <a:spLocks/>
            </p:cNvSpPr>
            <p:nvPr/>
          </p:nvSpPr>
          <p:spPr>
            <a:xfrm rot="9060000" flipH="1">
              <a:off x="4130034" y="437489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1" name="Freeform: Shape 280">
              <a:extLst>
                <a:ext uri="{FF2B5EF4-FFF2-40B4-BE49-F238E27FC236}">
                  <a16:creationId xmlns:a16="http://schemas.microsoft.com/office/drawing/2014/main" id="{5D2F8C80-DD53-4346-9770-1933CCF010F6}"/>
                </a:ext>
              </a:extLst>
            </p:cNvPr>
            <p:cNvSpPr>
              <a:spLocks/>
            </p:cNvSpPr>
            <p:nvPr/>
          </p:nvSpPr>
          <p:spPr>
            <a:xfrm rot="8820000" flipH="1">
              <a:off x="4223847" y="4321250"/>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2" name="Freeform: Shape 281">
              <a:extLst>
                <a:ext uri="{FF2B5EF4-FFF2-40B4-BE49-F238E27FC236}">
                  <a16:creationId xmlns:a16="http://schemas.microsoft.com/office/drawing/2014/main" id="{08072D52-2132-44A6-AA4B-27AF36BC2266}"/>
                </a:ext>
              </a:extLst>
            </p:cNvPr>
            <p:cNvSpPr>
              <a:spLocks/>
            </p:cNvSpPr>
            <p:nvPr/>
          </p:nvSpPr>
          <p:spPr>
            <a:xfrm rot="8580000" flipH="1">
              <a:off x="4311750" y="426234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3" name="Freeform: Shape 282">
              <a:extLst>
                <a:ext uri="{FF2B5EF4-FFF2-40B4-BE49-F238E27FC236}">
                  <a16:creationId xmlns:a16="http://schemas.microsoft.com/office/drawing/2014/main" id="{2EBEBE2F-FC48-41CB-B905-AE43D851D6C4}"/>
                </a:ext>
              </a:extLst>
            </p:cNvPr>
            <p:cNvSpPr>
              <a:spLocks/>
            </p:cNvSpPr>
            <p:nvPr/>
          </p:nvSpPr>
          <p:spPr>
            <a:xfrm rot="8340000" flipH="1">
              <a:off x="4394435" y="41973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4" name="Freeform: Shape 283">
              <a:extLst>
                <a:ext uri="{FF2B5EF4-FFF2-40B4-BE49-F238E27FC236}">
                  <a16:creationId xmlns:a16="http://schemas.microsoft.com/office/drawing/2014/main" id="{087F45A3-CE6A-4968-B1CC-825D1C1FE823}"/>
                </a:ext>
              </a:extLst>
            </p:cNvPr>
            <p:cNvSpPr>
              <a:spLocks/>
            </p:cNvSpPr>
            <p:nvPr/>
          </p:nvSpPr>
          <p:spPr>
            <a:xfrm rot="8100000" flipH="1">
              <a:off x="4469890" y="4128463"/>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5" name="Freeform: Shape 284">
              <a:extLst>
                <a:ext uri="{FF2B5EF4-FFF2-40B4-BE49-F238E27FC236}">
                  <a16:creationId xmlns:a16="http://schemas.microsoft.com/office/drawing/2014/main" id="{02C44722-CF60-4C6B-AB34-CB99E51CC8BE}"/>
                </a:ext>
              </a:extLst>
            </p:cNvPr>
            <p:cNvSpPr>
              <a:spLocks/>
            </p:cNvSpPr>
            <p:nvPr/>
          </p:nvSpPr>
          <p:spPr>
            <a:xfrm rot="7860000" flipH="1">
              <a:off x="4543042" y="4051164"/>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6" name="Freeform: Shape 285">
              <a:extLst>
                <a:ext uri="{FF2B5EF4-FFF2-40B4-BE49-F238E27FC236}">
                  <a16:creationId xmlns:a16="http://schemas.microsoft.com/office/drawing/2014/main" id="{FC17F8BD-0D9E-4A75-A559-14250CB823E9}"/>
                </a:ext>
              </a:extLst>
            </p:cNvPr>
            <p:cNvSpPr>
              <a:spLocks/>
            </p:cNvSpPr>
            <p:nvPr/>
          </p:nvSpPr>
          <p:spPr>
            <a:xfrm rot="7620000" flipH="1">
              <a:off x="4612897" y="3964608"/>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7" name="Freeform: Shape 286">
              <a:extLst>
                <a:ext uri="{FF2B5EF4-FFF2-40B4-BE49-F238E27FC236}">
                  <a16:creationId xmlns:a16="http://schemas.microsoft.com/office/drawing/2014/main" id="{31B3516D-9575-4790-81B9-E0B1EE9DDBA8}"/>
                </a:ext>
              </a:extLst>
            </p:cNvPr>
            <p:cNvSpPr>
              <a:spLocks/>
            </p:cNvSpPr>
            <p:nvPr/>
          </p:nvSpPr>
          <p:spPr>
            <a:xfrm rot="7380000" flipH="1">
              <a:off x="4674337" y="3871531"/>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8" name="Freeform: Shape 287">
              <a:extLst>
                <a:ext uri="{FF2B5EF4-FFF2-40B4-BE49-F238E27FC236}">
                  <a16:creationId xmlns:a16="http://schemas.microsoft.com/office/drawing/2014/main" id="{AB1E73FE-0243-4F3F-B684-5D51C1DAEE4F}"/>
                </a:ext>
              </a:extLst>
            </p:cNvPr>
            <p:cNvSpPr>
              <a:spLocks/>
            </p:cNvSpPr>
            <p:nvPr/>
          </p:nvSpPr>
          <p:spPr>
            <a:xfrm rot="7140000" flipH="1">
              <a:off x="4727828" y="3777367"/>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9" name="Freeform: Shape 288">
              <a:extLst>
                <a:ext uri="{FF2B5EF4-FFF2-40B4-BE49-F238E27FC236}">
                  <a16:creationId xmlns:a16="http://schemas.microsoft.com/office/drawing/2014/main" id="{117A948B-2A24-4A0D-8284-387AB1765E7F}"/>
                </a:ext>
              </a:extLst>
            </p:cNvPr>
            <p:cNvSpPr>
              <a:spLocks/>
            </p:cNvSpPr>
            <p:nvPr/>
          </p:nvSpPr>
          <p:spPr>
            <a:xfrm rot="6900000" flipH="1">
              <a:off x="4772756" y="3682303"/>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0" name="Freeform: Shape 289">
              <a:extLst>
                <a:ext uri="{FF2B5EF4-FFF2-40B4-BE49-F238E27FC236}">
                  <a16:creationId xmlns:a16="http://schemas.microsoft.com/office/drawing/2014/main" id="{928D4439-10A4-4B3E-A7CE-49F31D59120D}"/>
                </a:ext>
              </a:extLst>
            </p:cNvPr>
            <p:cNvSpPr>
              <a:spLocks/>
            </p:cNvSpPr>
            <p:nvPr/>
          </p:nvSpPr>
          <p:spPr>
            <a:xfrm rot="6660000" flipH="1">
              <a:off x="4809888" y="3586033"/>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1" name="Freeform: Shape 290">
              <a:extLst>
                <a:ext uri="{FF2B5EF4-FFF2-40B4-BE49-F238E27FC236}">
                  <a16:creationId xmlns:a16="http://schemas.microsoft.com/office/drawing/2014/main" id="{EEE6A2DF-A792-4AE1-B1F5-5E2BF9307C45}"/>
                </a:ext>
              </a:extLst>
            </p:cNvPr>
            <p:cNvSpPr>
              <a:spLocks/>
            </p:cNvSpPr>
            <p:nvPr/>
          </p:nvSpPr>
          <p:spPr>
            <a:xfrm rot="6420000" flipH="1">
              <a:off x="4840908" y="348475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2" name="Freeform: Shape 291">
              <a:extLst>
                <a:ext uri="{FF2B5EF4-FFF2-40B4-BE49-F238E27FC236}">
                  <a16:creationId xmlns:a16="http://schemas.microsoft.com/office/drawing/2014/main" id="{B8B9F1E6-7F79-4B30-989A-94E6039FC502}"/>
                </a:ext>
              </a:extLst>
            </p:cNvPr>
            <p:cNvSpPr>
              <a:spLocks/>
            </p:cNvSpPr>
            <p:nvPr/>
          </p:nvSpPr>
          <p:spPr>
            <a:xfrm rot="6180000" flipH="1">
              <a:off x="4865065" y="337799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3" name="Freeform: Shape 292">
              <a:extLst>
                <a:ext uri="{FF2B5EF4-FFF2-40B4-BE49-F238E27FC236}">
                  <a16:creationId xmlns:a16="http://schemas.microsoft.com/office/drawing/2014/main" id="{05EFFF6A-58B6-41AE-B722-DE136CE1A80E}"/>
                </a:ext>
              </a:extLst>
            </p:cNvPr>
            <p:cNvSpPr>
              <a:spLocks/>
            </p:cNvSpPr>
            <p:nvPr/>
          </p:nvSpPr>
          <p:spPr>
            <a:xfrm rot="5940000" flipH="1">
              <a:off x="4881258" y="326727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4" name="Freeform: Shape 293">
              <a:extLst>
                <a:ext uri="{FF2B5EF4-FFF2-40B4-BE49-F238E27FC236}">
                  <a16:creationId xmlns:a16="http://schemas.microsoft.com/office/drawing/2014/main" id="{1D8A2069-462B-4EB5-B3F4-62945BDEDE53}"/>
                </a:ext>
              </a:extLst>
            </p:cNvPr>
            <p:cNvSpPr>
              <a:spLocks/>
            </p:cNvSpPr>
            <p:nvPr/>
          </p:nvSpPr>
          <p:spPr>
            <a:xfrm rot="5700000" flipH="1">
              <a:off x="4888817" y="3159724"/>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5" name="Freeform: Shape 294">
              <a:extLst>
                <a:ext uri="{FF2B5EF4-FFF2-40B4-BE49-F238E27FC236}">
                  <a16:creationId xmlns:a16="http://schemas.microsoft.com/office/drawing/2014/main" id="{449FE89C-479D-46DB-BF45-3CB6C62B77AB}"/>
                </a:ext>
              </a:extLst>
            </p:cNvPr>
            <p:cNvSpPr>
              <a:spLocks/>
            </p:cNvSpPr>
            <p:nvPr/>
          </p:nvSpPr>
          <p:spPr>
            <a:xfrm rot="5460000" flipH="1">
              <a:off x="4888155" y="3049126"/>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6" name="Freeform: Shape 295">
              <a:extLst>
                <a:ext uri="{FF2B5EF4-FFF2-40B4-BE49-F238E27FC236}">
                  <a16:creationId xmlns:a16="http://schemas.microsoft.com/office/drawing/2014/main" id="{35E4AB7E-5D7B-4E85-8000-3F59BA18EBB5}"/>
                </a:ext>
              </a:extLst>
            </p:cNvPr>
            <p:cNvSpPr>
              <a:spLocks/>
            </p:cNvSpPr>
            <p:nvPr/>
          </p:nvSpPr>
          <p:spPr>
            <a:xfrm rot="5220000" flipH="1">
              <a:off x="4878805" y="294210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7" name="Freeform: Shape 296">
              <a:extLst>
                <a:ext uri="{FF2B5EF4-FFF2-40B4-BE49-F238E27FC236}">
                  <a16:creationId xmlns:a16="http://schemas.microsoft.com/office/drawing/2014/main" id="{3EA998DB-7928-4CB1-86D6-1F5EBB3062A9}"/>
                </a:ext>
              </a:extLst>
            </p:cNvPr>
            <p:cNvSpPr>
              <a:spLocks/>
            </p:cNvSpPr>
            <p:nvPr/>
          </p:nvSpPr>
          <p:spPr>
            <a:xfrm rot="4920000" flipH="1">
              <a:off x="4861313" y="2838110"/>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3" name="Freeform: Shape 322">
              <a:extLst>
                <a:ext uri="{FF2B5EF4-FFF2-40B4-BE49-F238E27FC236}">
                  <a16:creationId xmlns:a16="http://schemas.microsoft.com/office/drawing/2014/main" id="{7C986104-5166-4C86-B781-51FC44C965B4}"/>
                </a:ext>
              </a:extLst>
            </p:cNvPr>
            <p:cNvSpPr>
              <a:spLocks/>
            </p:cNvSpPr>
            <p:nvPr/>
          </p:nvSpPr>
          <p:spPr>
            <a:xfrm rot="16740000" flipH="1">
              <a:off x="1997971" y="2812412"/>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4" name="Freeform: Shape 323">
              <a:extLst>
                <a:ext uri="{FF2B5EF4-FFF2-40B4-BE49-F238E27FC236}">
                  <a16:creationId xmlns:a16="http://schemas.microsoft.com/office/drawing/2014/main" id="{A2CB4A41-1749-4D33-9AC8-0CCE232C19A3}"/>
                </a:ext>
              </a:extLst>
            </p:cNvPr>
            <p:cNvSpPr>
              <a:spLocks/>
            </p:cNvSpPr>
            <p:nvPr/>
          </p:nvSpPr>
          <p:spPr>
            <a:xfrm rot="16500000" flipH="1">
              <a:off x="1989522" y="2923927"/>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5" name="Freeform: Shape 324">
              <a:extLst>
                <a:ext uri="{FF2B5EF4-FFF2-40B4-BE49-F238E27FC236}">
                  <a16:creationId xmlns:a16="http://schemas.microsoft.com/office/drawing/2014/main" id="{FC872B62-211E-4022-8759-2BA91AE929E0}"/>
                </a:ext>
              </a:extLst>
            </p:cNvPr>
            <p:cNvSpPr>
              <a:spLocks/>
            </p:cNvSpPr>
            <p:nvPr/>
          </p:nvSpPr>
          <p:spPr>
            <a:xfrm rot="16260000" flipH="1">
              <a:off x="1988056" y="303513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6" name="Freeform: Shape 325">
              <a:extLst>
                <a:ext uri="{FF2B5EF4-FFF2-40B4-BE49-F238E27FC236}">
                  <a16:creationId xmlns:a16="http://schemas.microsoft.com/office/drawing/2014/main" id="{74D91CE6-DB6D-4FBA-90A1-2BC90E2CFD69}"/>
                </a:ext>
              </a:extLst>
            </p:cNvPr>
            <p:cNvSpPr>
              <a:spLocks/>
            </p:cNvSpPr>
            <p:nvPr/>
          </p:nvSpPr>
          <p:spPr>
            <a:xfrm rot="16020000" flipH="1">
              <a:off x="1994604" y="315130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7" name="Freeform: Shape 326">
              <a:extLst>
                <a:ext uri="{FF2B5EF4-FFF2-40B4-BE49-F238E27FC236}">
                  <a16:creationId xmlns:a16="http://schemas.microsoft.com/office/drawing/2014/main" id="{BE80F7EA-0AF6-4A18-AF54-09EB150E025A}"/>
                </a:ext>
              </a:extLst>
            </p:cNvPr>
            <p:cNvSpPr>
              <a:spLocks/>
            </p:cNvSpPr>
            <p:nvPr/>
          </p:nvSpPr>
          <p:spPr>
            <a:xfrm rot="15780000" flipH="1">
              <a:off x="2006599" y="3258678"/>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8" name="Freeform: Shape 327">
              <a:extLst>
                <a:ext uri="{FF2B5EF4-FFF2-40B4-BE49-F238E27FC236}">
                  <a16:creationId xmlns:a16="http://schemas.microsoft.com/office/drawing/2014/main" id="{ECD86B5B-50F6-420B-8BD5-38244E30058F}"/>
                </a:ext>
              </a:extLst>
            </p:cNvPr>
            <p:cNvSpPr>
              <a:spLocks/>
            </p:cNvSpPr>
            <p:nvPr/>
          </p:nvSpPr>
          <p:spPr>
            <a:xfrm rot="15540000" flipH="1">
              <a:off x="2026172" y="3362129"/>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9" name="Freeform: Shape 328">
              <a:extLst>
                <a:ext uri="{FF2B5EF4-FFF2-40B4-BE49-F238E27FC236}">
                  <a16:creationId xmlns:a16="http://schemas.microsoft.com/office/drawing/2014/main" id="{BB796B68-1533-4E3C-9308-6E1E76E1D94C}"/>
                </a:ext>
              </a:extLst>
            </p:cNvPr>
            <p:cNvSpPr>
              <a:spLocks/>
            </p:cNvSpPr>
            <p:nvPr/>
          </p:nvSpPr>
          <p:spPr>
            <a:xfrm rot="15300000" flipH="1">
              <a:off x="2052891" y="3462370"/>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0" name="Freeform: Shape 329">
              <a:extLst>
                <a:ext uri="{FF2B5EF4-FFF2-40B4-BE49-F238E27FC236}">
                  <a16:creationId xmlns:a16="http://schemas.microsoft.com/office/drawing/2014/main" id="{140B7EEB-4DC8-4935-A979-7F36A22B0FD6}"/>
                </a:ext>
              </a:extLst>
            </p:cNvPr>
            <p:cNvSpPr>
              <a:spLocks/>
            </p:cNvSpPr>
            <p:nvPr/>
          </p:nvSpPr>
          <p:spPr>
            <a:xfrm rot="15060000" flipH="1">
              <a:off x="2087275" y="356238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1" name="Freeform: Shape 330">
              <a:extLst>
                <a:ext uri="{FF2B5EF4-FFF2-40B4-BE49-F238E27FC236}">
                  <a16:creationId xmlns:a16="http://schemas.microsoft.com/office/drawing/2014/main" id="{BAEEE833-5B15-4DE7-BFDA-7F43533151C4}"/>
                </a:ext>
              </a:extLst>
            </p:cNvPr>
            <p:cNvSpPr>
              <a:spLocks/>
            </p:cNvSpPr>
            <p:nvPr/>
          </p:nvSpPr>
          <p:spPr>
            <a:xfrm rot="14820000" flipH="1">
              <a:off x="2130297" y="366238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2" name="Freeform: Shape 331">
              <a:extLst>
                <a:ext uri="{FF2B5EF4-FFF2-40B4-BE49-F238E27FC236}">
                  <a16:creationId xmlns:a16="http://schemas.microsoft.com/office/drawing/2014/main" id="{0AE991BE-BC9A-40F6-AFC7-0DD91093714C}"/>
                </a:ext>
              </a:extLst>
            </p:cNvPr>
            <p:cNvSpPr>
              <a:spLocks/>
            </p:cNvSpPr>
            <p:nvPr/>
          </p:nvSpPr>
          <p:spPr>
            <a:xfrm rot="14400000" flipH="1">
              <a:off x="2181998" y="376061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1" name="Group 10">
            <a:extLst>
              <a:ext uri="{FF2B5EF4-FFF2-40B4-BE49-F238E27FC236}">
                <a16:creationId xmlns:a16="http://schemas.microsoft.com/office/drawing/2014/main" id="{AD85F035-BD60-4306-93FE-46781B40A36C}"/>
              </a:ext>
            </a:extLst>
          </p:cNvPr>
          <p:cNvGrpSpPr/>
          <p:nvPr/>
        </p:nvGrpSpPr>
        <p:grpSpPr>
          <a:xfrm>
            <a:off x="1066800" y="1295400"/>
            <a:ext cx="4304794" cy="3753696"/>
            <a:chOff x="1324880" y="1545336"/>
            <a:chExt cx="4304794" cy="3753696"/>
          </a:xfrm>
        </p:grpSpPr>
        <p:sp>
          <p:nvSpPr>
            <p:cNvPr id="340" name="TextBox 339">
              <a:extLst>
                <a:ext uri="{FF2B5EF4-FFF2-40B4-BE49-F238E27FC236}">
                  <a16:creationId xmlns:a16="http://schemas.microsoft.com/office/drawing/2014/main" id="{0EF9F12A-18C8-483A-8292-FA0BF900D07B}"/>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341" name="TextBox 340">
              <a:extLst>
                <a:ext uri="{FF2B5EF4-FFF2-40B4-BE49-F238E27FC236}">
                  <a16:creationId xmlns:a16="http://schemas.microsoft.com/office/drawing/2014/main" id="{D306B7D4-58C7-4ACC-8B9C-AFC455456423}"/>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342" name="TextBox 341">
              <a:extLst>
                <a:ext uri="{FF2B5EF4-FFF2-40B4-BE49-F238E27FC236}">
                  <a16:creationId xmlns:a16="http://schemas.microsoft.com/office/drawing/2014/main" id="{735098A5-13B9-431E-ACB5-05EBB42E8DAF}"/>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343" name="TextBox 342">
              <a:extLst>
                <a:ext uri="{FF2B5EF4-FFF2-40B4-BE49-F238E27FC236}">
                  <a16:creationId xmlns:a16="http://schemas.microsoft.com/office/drawing/2014/main" id="{3C28EF07-7A48-451F-846E-185947329E80}"/>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344" name="TextBox 343">
              <a:extLst>
                <a:ext uri="{FF2B5EF4-FFF2-40B4-BE49-F238E27FC236}">
                  <a16:creationId xmlns:a16="http://schemas.microsoft.com/office/drawing/2014/main" id="{8D774FB6-97EC-4C8D-A6F1-EC222CD94532}"/>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345" name="TextBox 344">
              <a:extLst>
                <a:ext uri="{FF2B5EF4-FFF2-40B4-BE49-F238E27FC236}">
                  <a16:creationId xmlns:a16="http://schemas.microsoft.com/office/drawing/2014/main" id="{6614B817-CDCE-4A61-A17D-B00B7990F494}"/>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346" name="TextBox 345">
              <a:extLst>
                <a:ext uri="{FF2B5EF4-FFF2-40B4-BE49-F238E27FC236}">
                  <a16:creationId xmlns:a16="http://schemas.microsoft.com/office/drawing/2014/main" id="{C843E282-5870-4A65-BEC5-A68EC1BF77F1}"/>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347" name="TextBox 346">
              <a:extLst>
                <a:ext uri="{FF2B5EF4-FFF2-40B4-BE49-F238E27FC236}">
                  <a16:creationId xmlns:a16="http://schemas.microsoft.com/office/drawing/2014/main" id="{6A9705BD-701D-4C63-83D0-4E6FCAE19F7F}"/>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348" name="TextBox 347">
              <a:extLst>
                <a:ext uri="{FF2B5EF4-FFF2-40B4-BE49-F238E27FC236}">
                  <a16:creationId xmlns:a16="http://schemas.microsoft.com/office/drawing/2014/main" id="{1498F010-E521-4CF9-BFF4-957B5E3F869E}"/>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353" name="Freeform: Shape 352">
            <a:extLst>
              <a:ext uri="{FF2B5EF4-FFF2-40B4-BE49-F238E27FC236}">
                <a16:creationId xmlns:a16="http://schemas.microsoft.com/office/drawing/2014/main" id="{441AC8DE-7730-47EC-B983-C2027635E75D}"/>
              </a:ext>
            </a:extLst>
          </p:cNvPr>
          <p:cNvSpPr>
            <a:spLocks noChangeAspect="1"/>
          </p:cNvSpPr>
          <p:nvPr/>
        </p:nvSpPr>
        <p:spPr>
          <a:xfrm>
            <a:off x="1807872" y="1583755"/>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0" name="TextBox 349">
            <a:extLst>
              <a:ext uri="{FF2B5EF4-FFF2-40B4-BE49-F238E27FC236}">
                <a16:creationId xmlns:a16="http://schemas.microsoft.com/office/drawing/2014/main" id="{1EDCDCC8-5085-4B43-A261-AD3FBC6AD44D}"/>
              </a:ext>
            </a:extLst>
          </p:cNvPr>
          <p:cNvSpPr txBox="1"/>
          <p:nvPr/>
        </p:nvSpPr>
        <p:spPr>
          <a:xfrm>
            <a:off x="1992194" y="1997755"/>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61%</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9" name="Group 8">
            <a:extLst>
              <a:ext uri="{FF2B5EF4-FFF2-40B4-BE49-F238E27FC236}">
                <a16:creationId xmlns:a16="http://schemas.microsoft.com/office/drawing/2014/main" id="{05E0B34A-9A59-4517-AE99-57E3A7A30CD6}"/>
              </a:ext>
            </a:extLst>
          </p:cNvPr>
          <p:cNvGrpSpPr/>
          <p:nvPr/>
        </p:nvGrpSpPr>
        <p:grpSpPr>
          <a:xfrm>
            <a:off x="2766293" y="2787292"/>
            <a:ext cx="541361" cy="1135830"/>
            <a:chOff x="7569367" y="2548274"/>
            <a:chExt cx="541361" cy="1135830"/>
          </a:xfrm>
        </p:grpSpPr>
        <p:sp>
          <p:nvSpPr>
            <p:cNvPr id="338" name="Freeform: Shape 337">
              <a:extLst>
                <a:ext uri="{FF2B5EF4-FFF2-40B4-BE49-F238E27FC236}">
                  <a16:creationId xmlns:a16="http://schemas.microsoft.com/office/drawing/2014/main" id="{4E5D4EB2-0406-4900-84B8-C65B9C8BC9E3}"/>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1" name="Oval 350">
              <a:extLst>
                <a:ext uri="{FF2B5EF4-FFF2-40B4-BE49-F238E27FC236}">
                  <a16:creationId xmlns:a16="http://schemas.microsoft.com/office/drawing/2014/main" id="{8B008735-F785-4744-9ECC-EEFC9233BEFF}"/>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354" name="TextBox 353">
            <a:extLst>
              <a:ext uri="{FF2B5EF4-FFF2-40B4-BE49-F238E27FC236}">
                <a16:creationId xmlns:a16="http://schemas.microsoft.com/office/drawing/2014/main" id="{1FB76DA0-CA00-42F9-BCE3-2A8FA8A8FEF4}"/>
              </a:ext>
            </a:extLst>
          </p:cNvPr>
          <p:cNvSpPr txBox="1"/>
          <p:nvPr/>
        </p:nvSpPr>
        <p:spPr>
          <a:xfrm>
            <a:off x="1100228" y="5184343"/>
            <a:ext cx="4186252" cy="1384995"/>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5" name="TextBox 354">
            <a:extLst>
              <a:ext uri="{FF2B5EF4-FFF2-40B4-BE49-F238E27FC236}">
                <a16:creationId xmlns:a16="http://schemas.microsoft.com/office/drawing/2014/main" id="{BE2A7958-EFB1-4F8B-A813-45B4A4E578A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443" name="Group 442">
            <a:extLst>
              <a:ext uri="{FF2B5EF4-FFF2-40B4-BE49-F238E27FC236}">
                <a16:creationId xmlns:a16="http://schemas.microsoft.com/office/drawing/2014/main" id="{3F1411E4-471C-403A-B95F-610767A5564A}"/>
              </a:ext>
            </a:extLst>
          </p:cNvPr>
          <p:cNvGrpSpPr/>
          <p:nvPr/>
        </p:nvGrpSpPr>
        <p:grpSpPr>
          <a:xfrm>
            <a:off x="7037806" y="1289406"/>
            <a:ext cx="4304794" cy="3753696"/>
            <a:chOff x="1324880" y="1545336"/>
            <a:chExt cx="4304794" cy="3753696"/>
          </a:xfrm>
        </p:grpSpPr>
        <p:sp>
          <p:nvSpPr>
            <p:cNvPr id="444" name="TextBox 443">
              <a:extLst>
                <a:ext uri="{FF2B5EF4-FFF2-40B4-BE49-F238E27FC236}">
                  <a16:creationId xmlns:a16="http://schemas.microsoft.com/office/drawing/2014/main" id="{B404D1F5-7556-4F2A-B4CF-F60D1E87B8DA}"/>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445" name="TextBox 444">
              <a:extLst>
                <a:ext uri="{FF2B5EF4-FFF2-40B4-BE49-F238E27FC236}">
                  <a16:creationId xmlns:a16="http://schemas.microsoft.com/office/drawing/2014/main" id="{311E069F-44E4-48BA-8F89-1DE2B16319C7}"/>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446" name="TextBox 445">
              <a:extLst>
                <a:ext uri="{FF2B5EF4-FFF2-40B4-BE49-F238E27FC236}">
                  <a16:creationId xmlns:a16="http://schemas.microsoft.com/office/drawing/2014/main" id="{A4E04266-ED61-47A1-AF45-1A9CE0AD42C0}"/>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447" name="TextBox 446">
              <a:extLst>
                <a:ext uri="{FF2B5EF4-FFF2-40B4-BE49-F238E27FC236}">
                  <a16:creationId xmlns:a16="http://schemas.microsoft.com/office/drawing/2014/main" id="{A3D7B0ED-14EF-4CC9-9B95-181460BAFA1A}"/>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448" name="TextBox 447">
              <a:extLst>
                <a:ext uri="{FF2B5EF4-FFF2-40B4-BE49-F238E27FC236}">
                  <a16:creationId xmlns:a16="http://schemas.microsoft.com/office/drawing/2014/main" id="{8F8825DA-F9FC-47E1-AF98-4D3CFA2974AF}"/>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449" name="TextBox 448">
              <a:extLst>
                <a:ext uri="{FF2B5EF4-FFF2-40B4-BE49-F238E27FC236}">
                  <a16:creationId xmlns:a16="http://schemas.microsoft.com/office/drawing/2014/main" id="{F2A84AE8-49AD-463A-B677-A2B9A3C65E4B}"/>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450" name="TextBox 449">
              <a:extLst>
                <a:ext uri="{FF2B5EF4-FFF2-40B4-BE49-F238E27FC236}">
                  <a16:creationId xmlns:a16="http://schemas.microsoft.com/office/drawing/2014/main" id="{6F52D913-9DFB-42B4-8B25-CD499C2B6668}"/>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451" name="TextBox 450">
              <a:extLst>
                <a:ext uri="{FF2B5EF4-FFF2-40B4-BE49-F238E27FC236}">
                  <a16:creationId xmlns:a16="http://schemas.microsoft.com/office/drawing/2014/main" id="{0662D33A-5F46-494C-A54A-239C79EF9038}"/>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452" name="TextBox 451">
              <a:extLst>
                <a:ext uri="{FF2B5EF4-FFF2-40B4-BE49-F238E27FC236}">
                  <a16:creationId xmlns:a16="http://schemas.microsoft.com/office/drawing/2014/main" id="{AB9385E2-A5D9-4902-9AF7-3B949DB3CCC9}"/>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453" name="Freeform: Shape 452">
            <a:extLst>
              <a:ext uri="{FF2B5EF4-FFF2-40B4-BE49-F238E27FC236}">
                <a16:creationId xmlns:a16="http://schemas.microsoft.com/office/drawing/2014/main" id="{ABA492AD-27F0-4E49-BA3B-A9915039588B}"/>
              </a:ext>
            </a:extLst>
          </p:cNvPr>
          <p:cNvSpPr>
            <a:spLocks noChangeAspect="1"/>
          </p:cNvSpPr>
          <p:nvPr/>
        </p:nvSpPr>
        <p:spPr>
          <a:xfrm>
            <a:off x="7778878" y="1577761"/>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4" name="TextBox 453">
            <a:extLst>
              <a:ext uri="{FF2B5EF4-FFF2-40B4-BE49-F238E27FC236}">
                <a16:creationId xmlns:a16="http://schemas.microsoft.com/office/drawing/2014/main" id="{F829FB3A-A632-47C0-A8F7-A6E441F22767}"/>
              </a:ext>
            </a:extLst>
          </p:cNvPr>
          <p:cNvSpPr txBox="1"/>
          <p:nvPr/>
        </p:nvSpPr>
        <p:spPr>
          <a:xfrm>
            <a:off x="7963200" y="1991761"/>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76%</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455" name="Group 454">
            <a:extLst>
              <a:ext uri="{FF2B5EF4-FFF2-40B4-BE49-F238E27FC236}">
                <a16:creationId xmlns:a16="http://schemas.microsoft.com/office/drawing/2014/main" id="{9AA4C1E8-B16B-42CD-B8D9-92CE6AF1A32E}"/>
              </a:ext>
            </a:extLst>
          </p:cNvPr>
          <p:cNvGrpSpPr/>
          <p:nvPr/>
        </p:nvGrpSpPr>
        <p:grpSpPr>
          <a:xfrm rot="3300573">
            <a:off x="8588018" y="2496037"/>
            <a:ext cx="541361" cy="1135830"/>
            <a:chOff x="7569367" y="2548274"/>
            <a:chExt cx="541361" cy="1135830"/>
          </a:xfrm>
        </p:grpSpPr>
        <p:sp>
          <p:nvSpPr>
            <p:cNvPr id="456" name="Freeform: Shape 455">
              <a:extLst>
                <a:ext uri="{FF2B5EF4-FFF2-40B4-BE49-F238E27FC236}">
                  <a16:creationId xmlns:a16="http://schemas.microsoft.com/office/drawing/2014/main" id="{BB5ECB3A-3BAE-42C2-AD41-A32A7E6BE515}"/>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7" name="Oval 456">
              <a:extLst>
                <a:ext uri="{FF2B5EF4-FFF2-40B4-BE49-F238E27FC236}">
                  <a16:creationId xmlns:a16="http://schemas.microsoft.com/office/drawing/2014/main" id="{75124E53-449E-45D8-B16E-93B11658AF06}"/>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458" name="TextBox 457">
            <a:extLst>
              <a:ext uri="{FF2B5EF4-FFF2-40B4-BE49-F238E27FC236}">
                <a16:creationId xmlns:a16="http://schemas.microsoft.com/office/drawing/2014/main" id="{C591340C-A88E-40E3-9293-DC867ADF46B7}"/>
              </a:ext>
            </a:extLst>
          </p:cNvPr>
          <p:cNvSpPr txBox="1"/>
          <p:nvPr/>
        </p:nvSpPr>
        <p:spPr>
          <a:xfrm>
            <a:off x="7071234" y="5178349"/>
            <a:ext cx="4186252" cy="1384995"/>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0537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5"/>
                                        </p:tgtEl>
                                        <p:attrNameLst>
                                          <p:attrName>style.visibility</p:attrName>
                                        </p:attrNameLst>
                                      </p:cBhvr>
                                      <p:to>
                                        <p:strVal val="visible"/>
                                      </p:to>
                                    </p:set>
                                    <p:animEffect transition="in" filter="wipe(left)">
                                      <p:cBhvr>
                                        <p:cTn id="7" dur="500"/>
                                        <p:tgtEl>
                                          <p:spTgt spid="355"/>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53"/>
                                        </p:tgtEl>
                                        <p:attrNameLst>
                                          <p:attrName>style.visibility</p:attrName>
                                        </p:attrNameLst>
                                      </p:cBhvr>
                                      <p:to>
                                        <p:strVal val="visible"/>
                                      </p:to>
                                    </p:set>
                                    <p:anim calcmode="lin" valueType="num">
                                      <p:cBhvr>
                                        <p:cTn id="11" dur="750" fill="hold"/>
                                        <p:tgtEl>
                                          <p:spTgt spid="353"/>
                                        </p:tgtEl>
                                        <p:attrNameLst>
                                          <p:attrName>ppt_w</p:attrName>
                                        </p:attrNameLst>
                                      </p:cBhvr>
                                      <p:tavLst>
                                        <p:tav tm="0">
                                          <p:val>
                                            <p:fltVal val="0"/>
                                          </p:val>
                                        </p:tav>
                                        <p:tav tm="100000">
                                          <p:val>
                                            <p:strVal val="#ppt_w"/>
                                          </p:val>
                                        </p:tav>
                                      </p:tavLst>
                                    </p:anim>
                                    <p:anim calcmode="lin" valueType="num">
                                      <p:cBhvr>
                                        <p:cTn id="12" dur="750" fill="hold"/>
                                        <p:tgtEl>
                                          <p:spTgt spid="353"/>
                                        </p:tgtEl>
                                        <p:attrNameLst>
                                          <p:attrName>ppt_h</p:attrName>
                                        </p:attrNameLst>
                                      </p:cBhvr>
                                      <p:tavLst>
                                        <p:tav tm="0">
                                          <p:val>
                                            <p:fltVal val="0"/>
                                          </p:val>
                                        </p:tav>
                                        <p:tav tm="100000">
                                          <p:val>
                                            <p:strVal val="#ppt_h"/>
                                          </p:val>
                                        </p:tav>
                                      </p:tavLst>
                                    </p:anim>
                                    <p:animEffect transition="in" filter="fade">
                                      <p:cBhvr>
                                        <p:cTn id="13" dur="750"/>
                                        <p:tgtEl>
                                          <p:spTgt spid="353"/>
                                        </p:tgtEl>
                                      </p:cBhvr>
                                    </p:animEffect>
                                  </p:childTnLst>
                                </p:cTn>
                              </p:par>
                              <p:par>
                                <p:cTn id="14" presetID="53" presetClass="entr" presetSubtype="16"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750" fill="hold"/>
                                        <p:tgtEl>
                                          <p:spTgt spid="11"/>
                                        </p:tgtEl>
                                        <p:attrNameLst>
                                          <p:attrName>ppt_w</p:attrName>
                                        </p:attrNameLst>
                                      </p:cBhvr>
                                      <p:tavLst>
                                        <p:tav tm="0">
                                          <p:val>
                                            <p:fltVal val="0"/>
                                          </p:val>
                                        </p:tav>
                                        <p:tav tm="100000">
                                          <p:val>
                                            <p:strVal val="#ppt_w"/>
                                          </p:val>
                                        </p:tav>
                                      </p:tavLst>
                                    </p:anim>
                                    <p:anim calcmode="lin" valueType="num">
                                      <p:cBhvr>
                                        <p:cTn id="17" dur="750" fill="hold"/>
                                        <p:tgtEl>
                                          <p:spTgt spid="11"/>
                                        </p:tgtEl>
                                        <p:attrNameLst>
                                          <p:attrName>ppt_h</p:attrName>
                                        </p:attrNameLst>
                                      </p:cBhvr>
                                      <p:tavLst>
                                        <p:tav tm="0">
                                          <p:val>
                                            <p:fltVal val="0"/>
                                          </p:val>
                                        </p:tav>
                                        <p:tav tm="100000">
                                          <p:val>
                                            <p:strVal val="#ppt_h"/>
                                          </p:val>
                                        </p:tav>
                                      </p:tavLst>
                                    </p:anim>
                                    <p:animEffect transition="in" filter="fade">
                                      <p:cBhvr>
                                        <p:cTn id="18" dur="750"/>
                                        <p:tgtEl>
                                          <p:spTgt spid="11"/>
                                        </p:tgtEl>
                                      </p:cBhvr>
                                    </p:animEffect>
                                  </p:childTnLst>
                                </p:cTn>
                              </p:par>
                            </p:childTnLst>
                          </p:cTn>
                        </p:par>
                        <p:par>
                          <p:cTn id="19" fill="hold">
                            <p:stCondLst>
                              <p:cond delay="1250"/>
                            </p:stCondLst>
                            <p:childTnLst>
                              <p:par>
                                <p:cTn id="20" presetID="21" presetClass="entr" presetSubtype="1" fill="hold" nodeType="after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heel(1)">
                                      <p:cBhvr>
                                        <p:cTn id="22" dur="4000"/>
                                        <p:tgtEl>
                                          <p:spTgt spid="12"/>
                                        </p:tgtEl>
                                      </p:cBhvr>
                                    </p:animEffect>
                                  </p:childTnLst>
                                </p:cTn>
                              </p:par>
                            </p:childTnLst>
                          </p:cTn>
                        </p:par>
                        <p:par>
                          <p:cTn id="23" fill="hold">
                            <p:stCondLst>
                              <p:cond delay="5250"/>
                            </p:stCondLst>
                            <p:childTnLst>
                              <p:par>
                                <p:cTn id="24" presetID="42" presetClass="entr" presetSubtype="0" fill="hold" grpId="0" nodeType="afterEffect">
                                  <p:stCondLst>
                                    <p:cond delay="0"/>
                                  </p:stCondLst>
                                  <p:childTnLst>
                                    <p:set>
                                      <p:cBhvr>
                                        <p:cTn id="25" dur="1" fill="hold">
                                          <p:stCondLst>
                                            <p:cond delay="0"/>
                                          </p:stCondLst>
                                        </p:cTn>
                                        <p:tgtEl>
                                          <p:spTgt spid="350"/>
                                        </p:tgtEl>
                                        <p:attrNameLst>
                                          <p:attrName>style.visibility</p:attrName>
                                        </p:attrNameLst>
                                      </p:cBhvr>
                                      <p:to>
                                        <p:strVal val="visible"/>
                                      </p:to>
                                    </p:set>
                                    <p:animEffect transition="in" filter="fade">
                                      <p:cBhvr>
                                        <p:cTn id="26" dur="1000"/>
                                        <p:tgtEl>
                                          <p:spTgt spid="350"/>
                                        </p:tgtEl>
                                      </p:cBhvr>
                                    </p:animEffect>
                                    <p:anim calcmode="lin" valueType="num">
                                      <p:cBhvr>
                                        <p:cTn id="27" dur="1000" fill="hold"/>
                                        <p:tgtEl>
                                          <p:spTgt spid="350"/>
                                        </p:tgtEl>
                                        <p:attrNameLst>
                                          <p:attrName>ppt_x</p:attrName>
                                        </p:attrNameLst>
                                      </p:cBhvr>
                                      <p:tavLst>
                                        <p:tav tm="0">
                                          <p:val>
                                            <p:strVal val="#ppt_x"/>
                                          </p:val>
                                        </p:tav>
                                        <p:tav tm="100000">
                                          <p:val>
                                            <p:strVal val="#ppt_x"/>
                                          </p:val>
                                        </p:tav>
                                      </p:tavLst>
                                    </p:anim>
                                    <p:anim calcmode="lin" valueType="num">
                                      <p:cBhvr>
                                        <p:cTn id="28" dur="1000" fill="hold"/>
                                        <p:tgtEl>
                                          <p:spTgt spid="350"/>
                                        </p:tgtEl>
                                        <p:attrNameLst>
                                          <p:attrName>ppt_y</p:attrName>
                                        </p:attrNameLst>
                                      </p:cBhvr>
                                      <p:tavLst>
                                        <p:tav tm="0">
                                          <p:val>
                                            <p:strVal val="#ppt_y+.1"/>
                                          </p:val>
                                        </p:tav>
                                        <p:tav tm="100000">
                                          <p:val>
                                            <p:strVal val="#ppt_y"/>
                                          </p:val>
                                        </p:tav>
                                      </p:tavLst>
                                    </p:anim>
                                  </p:childTnLst>
                                </p:cTn>
                              </p:par>
                            </p:childTnLst>
                          </p:cTn>
                        </p:par>
                        <p:par>
                          <p:cTn id="29" fill="hold">
                            <p:stCondLst>
                              <p:cond delay="6250"/>
                            </p:stCondLst>
                            <p:childTnLst>
                              <p:par>
                                <p:cTn id="30" presetID="22" presetClass="entr" presetSubtype="1"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up)">
                                      <p:cBhvr>
                                        <p:cTn id="32" dur="500"/>
                                        <p:tgtEl>
                                          <p:spTgt spid="9"/>
                                        </p:tgtEl>
                                      </p:cBhvr>
                                    </p:animEffect>
                                  </p:childTnLst>
                                </p:cTn>
                              </p:par>
                            </p:childTnLst>
                          </p:cTn>
                        </p:par>
                        <p:par>
                          <p:cTn id="33" fill="hold">
                            <p:stCondLst>
                              <p:cond delay="6750"/>
                            </p:stCondLst>
                            <p:childTnLst>
                              <p:par>
                                <p:cTn id="34" presetID="42" presetClass="entr" presetSubtype="0" fill="hold" grpId="0" nodeType="after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fade">
                                      <p:cBhvr>
                                        <p:cTn id="36" dur="1000"/>
                                        <p:tgtEl>
                                          <p:spTgt spid="354"/>
                                        </p:tgtEl>
                                      </p:cBhvr>
                                    </p:animEffect>
                                    <p:anim calcmode="lin" valueType="num">
                                      <p:cBhvr>
                                        <p:cTn id="37" dur="1000" fill="hold"/>
                                        <p:tgtEl>
                                          <p:spTgt spid="354"/>
                                        </p:tgtEl>
                                        <p:attrNameLst>
                                          <p:attrName>ppt_x</p:attrName>
                                        </p:attrNameLst>
                                      </p:cBhvr>
                                      <p:tavLst>
                                        <p:tav tm="0">
                                          <p:val>
                                            <p:strVal val="#ppt_x"/>
                                          </p:val>
                                        </p:tav>
                                        <p:tav tm="100000">
                                          <p:val>
                                            <p:strVal val="#ppt_x"/>
                                          </p:val>
                                        </p:tav>
                                      </p:tavLst>
                                    </p:anim>
                                    <p:anim calcmode="lin" valueType="num">
                                      <p:cBhvr>
                                        <p:cTn id="38" dur="1000" fill="hold"/>
                                        <p:tgtEl>
                                          <p:spTgt spid="354"/>
                                        </p:tgtEl>
                                        <p:attrNameLst>
                                          <p:attrName>ppt_y</p:attrName>
                                        </p:attrNameLst>
                                      </p:cBhvr>
                                      <p:tavLst>
                                        <p:tav tm="0">
                                          <p:val>
                                            <p:strVal val="#ppt_y+.1"/>
                                          </p:val>
                                        </p:tav>
                                        <p:tav tm="100000">
                                          <p:val>
                                            <p:strVal val="#ppt_y"/>
                                          </p:val>
                                        </p:tav>
                                      </p:tavLst>
                                    </p:anim>
                                  </p:childTnLst>
                                </p:cTn>
                              </p:par>
                            </p:childTnLst>
                          </p:cTn>
                        </p:par>
                        <p:par>
                          <p:cTn id="39" fill="hold">
                            <p:stCondLst>
                              <p:cond delay="7750"/>
                            </p:stCondLst>
                            <p:childTnLst>
                              <p:par>
                                <p:cTn id="40" presetID="53" presetClass="entr" presetSubtype="16" fill="hold" grpId="0" nodeType="afterEffect">
                                  <p:stCondLst>
                                    <p:cond delay="0"/>
                                  </p:stCondLst>
                                  <p:childTnLst>
                                    <p:set>
                                      <p:cBhvr>
                                        <p:cTn id="41" dur="1" fill="hold">
                                          <p:stCondLst>
                                            <p:cond delay="0"/>
                                          </p:stCondLst>
                                        </p:cTn>
                                        <p:tgtEl>
                                          <p:spTgt spid="453"/>
                                        </p:tgtEl>
                                        <p:attrNameLst>
                                          <p:attrName>style.visibility</p:attrName>
                                        </p:attrNameLst>
                                      </p:cBhvr>
                                      <p:to>
                                        <p:strVal val="visible"/>
                                      </p:to>
                                    </p:set>
                                    <p:anim calcmode="lin" valueType="num">
                                      <p:cBhvr>
                                        <p:cTn id="42" dur="750" fill="hold"/>
                                        <p:tgtEl>
                                          <p:spTgt spid="453"/>
                                        </p:tgtEl>
                                        <p:attrNameLst>
                                          <p:attrName>ppt_w</p:attrName>
                                        </p:attrNameLst>
                                      </p:cBhvr>
                                      <p:tavLst>
                                        <p:tav tm="0">
                                          <p:val>
                                            <p:fltVal val="0"/>
                                          </p:val>
                                        </p:tav>
                                        <p:tav tm="100000">
                                          <p:val>
                                            <p:strVal val="#ppt_w"/>
                                          </p:val>
                                        </p:tav>
                                      </p:tavLst>
                                    </p:anim>
                                    <p:anim calcmode="lin" valueType="num">
                                      <p:cBhvr>
                                        <p:cTn id="43" dur="750" fill="hold"/>
                                        <p:tgtEl>
                                          <p:spTgt spid="453"/>
                                        </p:tgtEl>
                                        <p:attrNameLst>
                                          <p:attrName>ppt_h</p:attrName>
                                        </p:attrNameLst>
                                      </p:cBhvr>
                                      <p:tavLst>
                                        <p:tav tm="0">
                                          <p:val>
                                            <p:fltVal val="0"/>
                                          </p:val>
                                        </p:tav>
                                        <p:tav tm="100000">
                                          <p:val>
                                            <p:strVal val="#ppt_h"/>
                                          </p:val>
                                        </p:tav>
                                      </p:tavLst>
                                    </p:anim>
                                    <p:animEffect transition="in" filter="fade">
                                      <p:cBhvr>
                                        <p:cTn id="44" dur="750"/>
                                        <p:tgtEl>
                                          <p:spTgt spid="453"/>
                                        </p:tgtEl>
                                      </p:cBhvr>
                                    </p:animEffect>
                                  </p:childTnLst>
                                </p:cTn>
                              </p:par>
                              <p:par>
                                <p:cTn id="45" presetID="53" presetClass="entr" presetSubtype="16" fill="hold" nodeType="withEffect">
                                  <p:stCondLst>
                                    <p:cond delay="0"/>
                                  </p:stCondLst>
                                  <p:childTnLst>
                                    <p:set>
                                      <p:cBhvr>
                                        <p:cTn id="46" dur="1" fill="hold">
                                          <p:stCondLst>
                                            <p:cond delay="0"/>
                                          </p:stCondLst>
                                        </p:cTn>
                                        <p:tgtEl>
                                          <p:spTgt spid="443"/>
                                        </p:tgtEl>
                                        <p:attrNameLst>
                                          <p:attrName>style.visibility</p:attrName>
                                        </p:attrNameLst>
                                      </p:cBhvr>
                                      <p:to>
                                        <p:strVal val="visible"/>
                                      </p:to>
                                    </p:set>
                                    <p:anim calcmode="lin" valueType="num">
                                      <p:cBhvr>
                                        <p:cTn id="47" dur="750" fill="hold"/>
                                        <p:tgtEl>
                                          <p:spTgt spid="443"/>
                                        </p:tgtEl>
                                        <p:attrNameLst>
                                          <p:attrName>ppt_w</p:attrName>
                                        </p:attrNameLst>
                                      </p:cBhvr>
                                      <p:tavLst>
                                        <p:tav tm="0">
                                          <p:val>
                                            <p:fltVal val="0"/>
                                          </p:val>
                                        </p:tav>
                                        <p:tav tm="100000">
                                          <p:val>
                                            <p:strVal val="#ppt_w"/>
                                          </p:val>
                                        </p:tav>
                                      </p:tavLst>
                                    </p:anim>
                                    <p:anim calcmode="lin" valueType="num">
                                      <p:cBhvr>
                                        <p:cTn id="48" dur="750" fill="hold"/>
                                        <p:tgtEl>
                                          <p:spTgt spid="443"/>
                                        </p:tgtEl>
                                        <p:attrNameLst>
                                          <p:attrName>ppt_h</p:attrName>
                                        </p:attrNameLst>
                                      </p:cBhvr>
                                      <p:tavLst>
                                        <p:tav tm="0">
                                          <p:val>
                                            <p:fltVal val="0"/>
                                          </p:val>
                                        </p:tav>
                                        <p:tav tm="100000">
                                          <p:val>
                                            <p:strVal val="#ppt_h"/>
                                          </p:val>
                                        </p:tav>
                                      </p:tavLst>
                                    </p:anim>
                                    <p:animEffect transition="in" filter="fade">
                                      <p:cBhvr>
                                        <p:cTn id="49" dur="750"/>
                                        <p:tgtEl>
                                          <p:spTgt spid="443"/>
                                        </p:tgtEl>
                                      </p:cBhvr>
                                    </p:animEffect>
                                  </p:childTnLst>
                                </p:cTn>
                              </p:par>
                            </p:childTnLst>
                          </p:cTn>
                        </p:par>
                        <p:par>
                          <p:cTn id="50" fill="hold">
                            <p:stCondLst>
                              <p:cond delay="8500"/>
                            </p:stCondLst>
                            <p:childTnLst>
                              <p:par>
                                <p:cTn id="51" presetID="21" presetClass="entr" presetSubtype="1" fill="hold" nodeType="afterEffect">
                                  <p:stCondLst>
                                    <p:cond delay="0"/>
                                  </p:stCondLst>
                                  <p:childTnLst>
                                    <p:set>
                                      <p:cBhvr>
                                        <p:cTn id="52" dur="1" fill="hold">
                                          <p:stCondLst>
                                            <p:cond delay="0"/>
                                          </p:stCondLst>
                                        </p:cTn>
                                        <p:tgtEl>
                                          <p:spTgt spid="209"/>
                                        </p:tgtEl>
                                        <p:attrNameLst>
                                          <p:attrName>style.visibility</p:attrName>
                                        </p:attrNameLst>
                                      </p:cBhvr>
                                      <p:to>
                                        <p:strVal val="visible"/>
                                      </p:to>
                                    </p:set>
                                    <p:animEffect transition="in" filter="wheel(1)">
                                      <p:cBhvr>
                                        <p:cTn id="53" dur="4000"/>
                                        <p:tgtEl>
                                          <p:spTgt spid="209"/>
                                        </p:tgtEl>
                                      </p:cBhvr>
                                    </p:animEffect>
                                  </p:childTnLst>
                                </p:cTn>
                              </p:par>
                            </p:childTnLst>
                          </p:cTn>
                        </p:par>
                        <p:par>
                          <p:cTn id="54" fill="hold">
                            <p:stCondLst>
                              <p:cond delay="12500"/>
                            </p:stCondLst>
                            <p:childTnLst>
                              <p:par>
                                <p:cTn id="55" presetID="42" presetClass="entr" presetSubtype="0" fill="hold" grpId="0" nodeType="afterEffect">
                                  <p:stCondLst>
                                    <p:cond delay="0"/>
                                  </p:stCondLst>
                                  <p:childTnLst>
                                    <p:set>
                                      <p:cBhvr>
                                        <p:cTn id="56" dur="1" fill="hold">
                                          <p:stCondLst>
                                            <p:cond delay="0"/>
                                          </p:stCondLst>
                                        </p:cTn>
                                        <p:tgtEl>
                                          <p:spTgt spid="454"/>
                                        </p:tgtEl>
                                        <p:attrNameLst>
                                          <p:attrName>style.visibility</p:attrName>
                                        </p:attrNameLst>
                                      </p:cBhvr>
                                      <p:to>
                                        <p:strVal val="visible"/>
                                      </p:to>
                                    </p:set>
                                    <p:animEffect transition="in" filter="fade">
                                      <p:cBhvr>
                                        <p:cTn id="57" dur="1000"/>
                                        <p:tgtEl>
                                          <p:spTgt spid="454"/>
                                        </p:tgtEl>
                                      </p:cBhvr>
                                    </p:animEffect>
                                    <p:anim calcmode="lin" valueType="num">
                                      <p:cBhvr>
                                        <p:cTn id="58" dur="1000" fill="hold"/>
                                        <p:tgtEl>
                                          <p:spTgt spid="454"/>
                                        </p:tgtEl>
                                        <p:attrNameLst>
                                          <p:attrName>ppt_x</p:attrName>
                                        </p:attrNameLst>
                                      </p:cBhvr>
                                      <p:tavLst>
                                        <p:tav tm="0">
                                          <p:val>
                                            <p:strVal val="#ppt_x"/>
                                          </p:val>
                                        </p:tav>
                                        <p:tav tm="100000">
                                          <p:val>
                                            <p:strVal val="#ppt_x"/>
                                          </p:val>
                                        </p:tav>
                                      </p:tavLst>
                                    </p:anim>
                                    <p:anim calcmode="lin" valueType="num">
                                      <p:cBhvr>
                                        <p:cTn id="59" dur="1000" fill="hold"/>
                                        <p:tgtEl>
                                          <p:spTgt spid="454"/>
                                        </p:tgtEl>
                                        <p:attrNameLst>
                                          <p:attrName>ppt_y</p:attrName>
                                        </p:attrNameLst>
                                      </p:cBhvr>
                                      <p:tavLst>
                                        <p:tav tm="0">
                                          <p:val>
                                            <p:strVal val="#ppt_y+.1"/>
                                          </p:val>
                                        </p:tav>
                                        <p:tav tm="100000">
                                          <p:val>
                                            <p:strVal val="#ppt_y"/>
                                          </p:val>
                                        </p:tav>
                                      </p:tavLst>
                                    </p:anim>
                                  </p:childTnLst>
                                </p:cTn>
                              </p:par>
                            </p:childTnLst>
                          </p:cTn>
                        </p:par>
                        <p:par>
                          <p:cTn id="60" fill="hold">
                            <p:stCondLst>
                              <p:cond delay="13500"/>
                            </p:stCondLst>
                            <p:childTnLst>
                              <p:par>
                                <p:cTn id="61" presetID="22" presetClass="entr" presetSubtype="2" fill="hold" nodeType="afterEffect">
                                  <p:stCondLst>
                                    <p:cond delay="0"/>
                                  </p:stCondLst>
                                  <p:childTnLst>
                                    <p:set>
                                      <p:cBhvr>
                                        <p:cTn id="62" dur="1" fill="hold">
                                          <p:stCondLst>
                                            <p:cond delay="0"/>
                                          </p:stCondLst>
                                        </p:cTn>
                                        <p:tgtEl>
                                          <p:spTgt spid="455"/>
                                        </p:tgtEl>
                                        <p:attrNameLst>
                                          <p:attrName>style.visibility</p:attrName>
                                        </p:attrNameLst>
                                      </p:cBhvr>
                                      <p:to>
                                        <p:strVal val="visible"/>
                                      </p:to>
                                    </p:set>
                                    <p:animEffect transition="in" filter="wipe(right)">
                                      <p:cBhvr>
                                        <p:cTn id="63" dur="500"/>
                                        <p:tgtEl>
                                          <p:spTgt spid="455"/>
                                        </p:tgtEl>
                                      </p:cBhvr>
                                    </p:animEffect>
                                  </p:childTnLst>
                                </p:cTn>
                              </p:par>
                            </p:childTnLst>
                          </p:cTn>
                        </p:par>
                        <p:par>
                          <p:cTn id="64" fill="hold">
                            <p:stCondLst>
                              <p:cond delay="14000"/>
                            </p:stCondLst>
                            <p:childTnLst>
                              <p:par>
                                <p:cTn id="65" presetID="42" presetClass="entr" presetSubtype="0" fill="hold" grpId="0" nodeType="afterEffect">
                                  <p:stCondLst>
                                    <p:cond delay="0"/>
                                  </p:stCondLst>
                                  <p:childTnLst>
                                    <p:set>
                                      <p:cBhvr>
                                        <p:cTn id="66" dur="1" fill="hold">
                                          <p:stCondLst>
                                            <p:cond delay="0"/>
                                          </p:stCondLst>
                                        </p:cTn>
                                        <p:tgtEl>
                                          <p:spTgt spid="458"/>
                                        </p:tgtEl>
                                        <p:attrNameLst>
                                          <p:attrName>style.visibility</p:attrName>
                                        </p:attrNameLst>
                                      </p:cBhvr>
                                      <p:to>
                                        <p:strVal val="visible"/>
                                      </p:to>
                                    </p:set>
                                    <p:animEffect transition="in" filter="fade">
                                      <p:cBhvr>
                                        <p:cTn id="67" dur="1000"/>
                                        <p:tgtEl>
                                          <p:spTgt spid="458"/>
                                        </p:tgtEl>
                                      </p:cBhvr>
                                    </p:animEffect>
                                    <p:anim calcmode="lin" valueType="num">
                                      <p:cBhvr>
                                        <p:cTn id="68" dur="1000" fill="hold"/>
                                        <p:tgtEl>
                                          <p:spTgt spid="458"/>
                                        </p:tgtEl>
                                        <p:attrNameLst>
                                          <p:attrName>ppt_x</p:attrName>
                                        </p:attrNameLst>
                                      </p:cBhvr>
                                      <p:tavLst>
                                        <p:tav tm="0">
                                          <p:val>
                                            <p:strVal val="#ppt_x"/>
                                          </p:val>
                                        </p:tav>
                                        <p:tav tm="100000">
                                          <p:val>
                                            <p:strVal val="#ppt_x"/>
                                          </p:val>
                                        </p:tav>
                                      </p:tavLst>
                                    </p:anim>
                                    <p:anim calcmode="lin" valueType="num">
                                      <p:cBhvr>
                                        <p:cTn id="69" dur="1000" fill="hold"/>
                                        <p:tgtEl>
                                          <p:spTgt spid="4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 grpId="0" animBg="1"/>
      <p:bldP spid="350" grpId="0"/>
      <p:bldP spid="354" grpId="0"/>
      <p:bldP spid="355" grpId="0"/>
      <p:bldP spid="453" grpId="0" animBg="1"/>
      <p:bldP spid="454" grpId="0"/>
      <p:bldP spid="45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9" name="TextBox 28">
            <a:extLst>
              <a:ext uri="{FF2B5EF4-FFF2-40B4-BE49-F238E27FC236}">
                <a16:creationId xmlns:a16="http://schemas.microsoft.com/office/drawing/2014/main" id="{56D75BD3-D9A7-4B9B-97B2-5600D82047BC}"/>
              </a:ext>
            </a:extLst>
          </p:cNvPr>
          <p:cNvSpPr txBox="1"/>
          <p:nvPr/>
        </p:nvSpPr>
        <p:spPr>
          <a:xfrm>
            <a:off x="3393578" y="2068726"/>
            <a:ext cx="2743200" cy="156966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0B13A6DE-B3BC-451F-BA0A-F72FEF6E3636}"/>
              </a:ext>
            </a:extLst>
          </p:cNvPr>
          <p:cNvSpPr txBox="1"/>
          <p:nvPr/>
        </p:nvSpPr>
        <p:spPr>
          <a:xfrm>
            <a:off x="8935310" y="2062910"/>
            <a:ext cx="2743200" cy="156966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1" name="TextBox 30">
            <a:extLst>
              <a:ext uri="{FF2B5EF4-FFF2-40B4-BE49-F238E27FC236}">
                <a16:creationId xmlns:a16="http://schemas.microsoft.com/office/drawing/2014/main" id="{6615E1E8-4386-427F-B66A-60494F7347D6}"/>
              </a:ext>
            </a:extLst>
          </p:cNvPr>
          <p:cNvSpPr txBox="1"/>
          <p:nvPr/>
        </p:nvSpPr>
        <p:spPr>
          <a:xfrm>
            <a:off x="6126480" y="4754940"/>
            <a:ext cx="2743200" cy="156966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2" name="TextBox 31">
            <a:extLst>
              <a:ext uri="{FF2B5EF4-FFF2-40B4-BE49-F238E27FC236}">
                <a16:creationId xmlns:a16="http://schemas.microsoft.com/office/drawing/2014/main" id="{96F0052E-AE2A-45D9-98AB-E7995AD534E5}"/>
              </a:ext>
            </a:extLst>
          </p:cNvPr>
          <p:cNvSpPr txBox="1"/>
          <p:nvPr/>
        </p:nvSpPr>
        <p:spPr>
          <a:xfrm>
            <a:off x="608475" y="4754940"/>
            <a:ext cx="2743200" cy="156966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3" name="TextBox 32">
            <a:extLst>
              <a:ext uri="{FF2B5EF4-FFF2-40B4-BE49-F238E27FC236}">
                <a16:creationId xmlns:a16="http://schemas.microsoft.com/office/drawing/2014/main" id="{EEE54CCA-79F9-43F4-8E05-FBC764AFA91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38" name="Group 37">
            <a:extLst>
              <a:ext uri="{FF2B5EF4-FFF2-40B4-BE49-F238E27FC236}">
                <a16:creationId xmlns:a16="http://schemas.microsoft.com/office/drawing/2014/main" id="{894510A5-873E-45C4-BA0C-DDE5D68F38CE}"/>
              </a:ext>
            </a:extLst>
          </p:cNvPr>
          <p:cNvGrpSpPr/>
          <p:nvPr/>
        </p:nvGrpSpPr>
        <p:grpSpPr>
          <a:xfrm>
            <a:off x="1097280" y="2346667"/>
            <a:ext cx="1828800" cy="1865590"/>
            <a:chOff x="1097280" y="2346667"/>
            <a:chExt cx="1828800" cy="1865590"/>
          </a:xfrm>
        </p:grpSpPr>
        <p:grpSp>
          <p:nvGrpSpPr>
            <p:cNvPr id="15" name="Group 14">
              <a:extLst>
                <a:ext uri="{FF2B5EF4-FFF2-40B4-BE49-F238E27FC236}">
                  <a16:creationId xmlns:a16="http://schemas.microsoft.com/office/drawing/2014/main" id="{23DCFB6B-0C41-4AAD-A360-C5D949A93D08}"/>
                </a:ext>
              </a:extLst>
            </p:cNvPr>
            <p:cNvGrpSpPr>
              <a:grpSpLocks noChangeAspect="1"/>
            </p:cNvGrpSpPr>
            <p:nvPr/>
          </p:nvGrpSpPr>
          <p:grpSpPr>
            <a:xfrm>
              <a:off x="1097280" y="2346667"/>
              <a:ext cx="1828800" cy="1865590"/>
              <a:chOff x="4982599" y="1455303"/>
              <a:chExt cx="3788166" cy="3864370"/>
            </a:xfrm>
          </p:grpSpPr>
          <p:sp>
            <p:nvSpPr>
              <p:cNvPr id="14" name="Freeform: Shape 13">
                <a:extLst>
                  <a:ext uri="{FF2B5EF4-FFF2-40B4-BE49-F238E27FC236}">
                    <a16:creationId xmlns:a16="http://schemas.microsoft.com/office/drawing/2014/main" id="{F884D7B0-6437-4A50-8A36-8220DC075C89}"/>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F4380E3-DA41-4832-894F-5062284817F9}"/>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09A71402-FC81-4A7D-A19C-AA16FE6E0AC2}"/>
                </a:ext>
              </a:extLst>
            </p:cNvPr>
            <p:cNvSpPr txBox="1"/>
            <p:nvPr/>
          </p:nvSpPr>
          <p:spPr>
            <a:xfrm>
              <a:off x="2040865"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4" name="Graphic 33" descr="Blackboard">
              <a:extLst>
                <a:ext uri="{FF2B5EF4-FFF2-40B4-BE49-F238E27FC236}">
                  <a16:creationId xmlns:a16="http://schemas.microsoft.com/office/drawing/2014/main" id="{348D8A2E-F0AA-4577-AAF7-33C33F0E82E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00915" y="2392552"/>
              <a:ext cx="548640" cy="548640"/>
            </a:xfrm>
            <a:prstGeom prst="rect">
              <a:avLst/>
            </a:prstGeom>
          </p:spPr>
        </p:pic>
      </p:grpSp>
      <p:grpSp>
        <p:nvGrpSpPr>
          <p:cNvPr id="40" name="Group 39">
            <a:extLst>
              <a:ext uri="{FF2B5EF4-FFF2-40B4-BE49-F238E27FC236}">
                <a16:creationId xmlns:a16="http://schemas.microsoft.com/office/drawing/2014/main" id="{449EF2BA-9276-4504-B67A-94DF5647125F}"/>
              </a:ext>
            </a:extLst>
          </p:cNvPr>
          <p:cNvGrpSpPr/>
          <p:nvPr/>
        </p:nvGrpSpPr>
        <p:grpSpPr>
          <a:xfrm>
            <a:off x="6583680" y="2330097"/>
            <a:ext cx="1828800" cy="1882160"/>
            <a:chOff x="6583680" y="2330097"/>
            <a:chExt cx="1828800" cy="1882160"/>
          </a:xfrm>
        </p:grpSpPr>
        <p:grpSp>
          <p:nvGrpSpPr>
            <p:cNvPr id="19" name="Group 18">
              <a:extLst>
                <a:ext uri="{FF2B5EF4-FFF2-40B4-BE49-F238E27FC236}">
                  <a16:creationId xmlns:a16="http://schemas.microsoft.com/office/drawing/2014/main" id="{37230C99-4424-408B-97F4-6465FE814B12}"/>
                </a:ext>
              </a:extLst>
            </p:cNvPr>
            <p:cNvGrpSpPr>
              <a:grpSpLocks noChangeAspect="1"/>
            </p:cNvGrpSpPr>
            <p:nvPr/>
          </p:nvGrpSpPr>
          <p:grpSpPr>
            <a:xfrm>
              <a:off x="6583680" y="2346667"/>
              <a:ext cx="1828800" cy="1865590"/>
              <a:chOff x="4982599" y="1455303"/>
              <a:chExt cx="3788166" cy="3864370"/>
            </a:xfrm>
          </p:grpSpPr>
          <p:sp>
            <p:nvSpPr>
              <p:cNvPr id="20" name="Freeform: Shape 19">
                <a:extLst>
                  <a:ext uri="{FF2B5EF4-FFF2-40B4-BE49-F238E27FC236}">
                    <a16:creationId xmlns:a16="http://schemas.microsoft.com/office/drawing/2014/main" id="{5940CE78-23A7-4A44-97FA-23E5BC915883}"/>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5EC85F69-FEAE-4ABF-A1C7-3F244BAD4AC1}"/>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Box 26">
              <a:extLst>
                <a:ext uri="{FF2B5EF4-FFF2-40B4-BE49-F238E27FC236}">
                  <a16:creationId xmlns:a16="http://schemas.microsoft.com/office/drawing/2014/main" id="{7C86807F-A6B4-4900-821A-59F677ED0C57}"/>
                </a:ext>
              </a:extLst>
            </p:cNvPr>
            <p:cNvSpPr txBox="1"/>
            <p:nvPr/>
          </p:nvSpPr>
          <p:spPr>
            <a:xfrm>
              <a:off x="7514031"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5" name="Graphic 34" descr="Flask">
              <a:extLst>
                <a:ext uri="{FF2B5EF4-FFF2-40B4-BE49-F238E27FC236}">
                  <a16:creationId xmlns:a16="http://schemas.microsoft.com/office/drawing/2014/main" id="{E41A7DC8-A3B6-48AE-8413-7F52781DAE8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210044" y="2330097"/>
              <a:ext cx="576072" cy="576072"/>
            </a:xfrm>
            <a:prstGeom prst="rect">
              <a:avLst/>
            </a:prstGeom>
          </p:spPr>
        </p:pic>
      </p:grpSp>
      <p:grpSp>
        <p:nvGrpSpPr>
          <p:cNvPr id="41" name="Group 40">
            <a:extLst>
              <a:ext uri="{FF2B5EF4-FFF2-40B4-BE49-F238E27FC236}">
                <a16:creationId xmlns:a16="http://schemas.microsoft.com/office/drawing/2014/main" id="{6F2A75F1-25CE-446D-BFA5-CC98A42ED493}"/>
              </a:ext>
            </a:extLst>
          </p:cNvPr>
          <p:cNvGrpSpPr/>
          <p:nvPr/>
        </p:nvGrpSpPr>
        <p:grpSpPr>
          <a:xfrm>
            <a:off x="9326880" y="4175467"/>
            <a:ext cx="1847754" cy="1865590"/>
            <a:chOff x="9326880" y="4175467"/>
            <a:chExt cx="1847754" cy="1865590"/>
          </a:xfrm>
        </p:grpSpPr>
        <p:grpSp>
          <p:nvGrpSpPr>
            <p:cNvPr id="22" name="Group 21">
              <a:extLst>
                <a:ext uri="{FF2B5EF4-FFF2-40B4-BE49-F238E27FC236}">
                  <a16:creationId xmlns:a16="http://schemas.microsoft.com/office/drawing/2014/main" id="{FE41EF5A-9688-40BA-B9AD-C540E0626680}"/>
                </a:ext>
              </a:extLst>
            </p:cNvPr>
            <p:cNvGrpSpPr>
              <a:grpSpLocks noChangeAspect="1"/>
            </p:cNvGrpSpPr>
            <p:nvPr/>
          </p:nvGrpSpPr>
          <p:grpSpPr>
            <a:xfrm>
              <a:off x="9326880" y="4175467"/>
              <a:ext cx="1828800" cy="1865590"/>
              <a:chOff x="4982599" y="1455303"/>
              <a:chExt cx="3788166" cy="3864370"/>
            </a:xfrm>
          </p:grpSpPr>
          <p:sp>
            <p:nvSpPr>
              <p:cNvPr id="23" name="Freeform: Shape 22">
                <a:extLst>
                  <a:ext uri="{FF2B5EF4-FFF2-40B4-BE49-F238E27FC236}">
                    <a16:creationId xmlns:a16="http://schemas.microsoft.com/office/drawing/2014/main" id="{73BFB04A-48AD-438D-87AB-E84308EDA1F5}"/>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5A395DC0-E97A-4AFC-B8AA-23D2EEED2F4C}"/>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TextBox 27">
              <a:extLst>
                <a:ext uri="{FF2B5EF4-FFF2-40B4-BE49-F238E27FC236}">
                  <a16:creationId xmlns:a16="http://schemas.microsoft.com/office/drawing/2014/main" id="{6C424F1A-F174-42D6-8261-6F6D57AAA8CB}"/>
                </a:ext>
              </a:extLst>
            </p:cNvPr>
            <p:cNvSpPr txBox="1"/>
            <p:nvPr/>
          </p:nvSpPr>
          <p:spPr>
            <a:xfrm>
              <a:off x="10349933"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6" name="Graphic 35" descr="Microscope">
              <a:extLst>
                <a:ext uri="{FF2B5EF4-FFF2-40B4-BE49-F238E27FC236}">
                  <a16:creationId xmlns:a16="http://schemas.microsoft.com/office/drawing/2014/main" id="{A02D04DD-3734-4840-839B-E3B4ED3C9C5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966960" y="4180950"/>
              <a:ext cx="548640" cy="548640"/>
            </a:xfrm>
            <a:prstGeom prst="rect">
              <a:avLst/>
            </a:prstGeom>
          </p:spPr>
        </p:pic>
      </p:grpSp>
      <p:grpSp>
        <p:nvGrpSpPr>
          <p:cNvPr id="39" name="Group 38">
            <a:extLst>
              <a:ext uri="{FF2B5EF4-FFF2-40B4-BE49-F238E27FC236}">
                <a16:creationId xmlns:a16="http://schemas.microsoft.com/office/drawing/2014/main" id="{987869AC-EF7C-466E-94F1-F35540BA32B2}"/>
              </a:ext>
            </a:extLst>
          </p:cNvPr>
          <p:cNvGrpSpPr/>
          <p:nvPr/>
        </p:nvGrpSpPr>
        <p:grpSpPr>
          <a:xfrm>
            <a:off x="3840480" y="4175467"/>
            <a:ext cx="1828800" cy="1865590"/>
            <a:chOff x="3840480" y="4175467"/>
            <a:chExt cx="1828800" cy="1865590"/>
          </a:xfrm>
        </p:grpSpPr>
        <p:grpSp>
          <p:nvGrpSpPr>
            <p:cNvPr id="16" name="Group 15">
              <a:extLst>
                <a:ext uri="{FF2B5EF4-FFF2-40B4-BE49-F238E27FC236}">
                  <a16:creationId xmlns:a16="http://schemas.microsoft.com/office/drawing/2014/main" id="{059411A7-BB74-448C-86F8-E7984A44F85E}"/>
                </a:ext>
              </a:extLst>
            </p:cNvPr>
            <p:cNvGrpSpPr>
              <a:grpSpLocks noChangeAspect="1"/>
            </p:cNvGrpSpPr>
            <p:nvPr/>
          </p:nvGrpSpPr>
          <p:grpSpPr>
            <a:xfrm>
              <a:off x="3840480" y="4175467"/>
              <a:ext cx="1828800" cy="1865590"/>
              <a:chOff x="4982599" y="1455303"/>
              <a:chExt cx="3788166" cy="3864370"/>
            </a:xfrm>
          </p:grpSpPr>
          <p:sp>
            <p:nvSpPr>
              <p:cNvPr id="17" name="Freeform: Shape 16">
                <a:extLst>
                  <a:ext uri="{FF2B5EF4-FFF2-40B4-BE49-F238E27FC236}">
                    <a16:creationId xmlns:a16="http://schemas.microsoft.com/office/drawing/2014/main" id="{C58FAECA-E58B-4BF3-A7EA-175983B485EC}"/>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CDE2DC84-9FDA-4540-A3B8-D1F09524DDAD}"/>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TextBox 25">
              <a:extLst>
                <a:ext uri="{FF2B5EF4-FFF2-40B4-BE49-F238E27FC236}">
                  <a16:creationId xmlns:a16="http://schemas.microsoft.com/office/drawing/2014/main" id="{06EB11A6-94D8-45F4-B40A-D42E2339C8EA}"/>
                </a:ext>
              </a:extLst>
            </p:cNvPr>
            <p:cNvSpPr txBox="1"/>
            <p:nvPr/>
          </p:nvSpPr>
          <p:spPr>
            <a:xfrm>
              <a:off x="4784065"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7" name="Graphic 36" descr="Books on Shelf">
              <a:extLst>
                <a:ext uri="{FF2B5EF4-FFF2-40B4-BE49-F238E27FC236}">
                  <a16:creationId xmlns:a16="http://schemas.microsoft.com/office/drawing/2014/main" id="{1E37011A-E547-4493-B7E0-26F08345610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480560" y="4180950"/>
              <a:ext cx="548640" cy="548640"/>
            </a:xfrm>
            <a:prstGeom prst="rect">
              <a:avLst/>
            </a:prstGeom>
          </p:spPr>
        </p:pic>
      </p:grpSp>
    </p:spTree>
    <p:extLst>
      <p:ext uri="{BB962C8B-B14F-4D97-AF65-F5344CB8AC3E}">
        <p14:creationId xmlns:p14="http://schemas.microsoft.com/office/powerpoint/2010/main" val="2472336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1000"/>
                                        <p:tgtEl>
                                          <p:spTgt spid="32"/>
                                        </p:tgtEl>
                                      </p:cBhvr>
                                    </p:animEffect>
                                    <p:anim calcmode="lin" valueType="num">
                                      <p:cBhvr>
                                        <p:cTn id="19" dur="1000" fill="hold"/>
                                        <p:tgtEl>
                                          <p:spTgt spid="32"/>
                                        </p:tgtEl>
                                        <p:attrNameLst>
                                          <p:attrName>ppt_x</p:attrName>
                                        </p:attrNameLst>
                                      </p:cBhvr>
                                      <p:tavLst>
                                        <p:tav tm="0">
                                          <p:val>
                                            <p:strVal val="#ppt_x"/>
                                          </p:val>
                                        </p:tav>
                                        <p:tav tm="100000">
                                          <p:val>
                                            <p:strVal val="#ppt_x"/>
                                          </p:val>
                                        </p:tav>
                                      </p:tavLst>
                                    </p:anim>
                                    <p:anim calcmode="lin" valueType="num">
                                      <p:cBhvr>
                                        <p:cTn id="20" dur="1000" fill="hold"/>
                                        <p:tgtEl>
                                          <p:spTgt spid="3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9"/>
                                        </p:tgtEl>
                                        <p:attrNameLst>
                                          <p:attrName>style.visibility</p:attrName>
                                        </p:attrNameLst>
                                      </p:cBhvr>
                                      <p:to>
                                        <p:strVal val="visible"/>
                                      </p:to>
                                    </p:set>
                                    <p:anim calcmode="lin" valueType="num">
                                      <p:cBhvr>
                                        <p:cTn id="24" dur="1000" fill="hold"/>
                                        <p:tgtEl>
                                          <p:spTgt spid="39"/>
                                        </p:tgtEl>
                                        <p:attrNameLst>
                                          <p:attrName>ppt_w</p:attrName>
                                        </p:attrNameLst>
                                      </p:cBhvr>
                                      <p:tavLst>
                                        <p:tav tm="0">
                                          <p:val>
                                            <p:fltVal val="0"/>
                                          </p:val>
                                        </p:tav>
                                        <p:tav tm="100000">
                                          <p:val>
                                            <p:strVal val="#ppt_w"/>
                                          </p:val>
                                        </p:tav>
                                      </p:tavLst>
                                    </p:anim>
                                    <p:anim calcmode="lin" valueType="num">
                                      <p:cBhvr>
                                        <p:cTn id="25" dur="1000" fill="hold"/>
                                        <p:tgtEl>
                                          <p:spTgt spid="39"/>
                                        </p:tgtEl>
                                        <p:attrNameLst>
                                          <p:attrName>ppt_h</p:attrName>
                                        </p:attrNameLst>
                                      </p:cBhvr>
                                      <p:tavLst>
                                        <p:tav tm="0">
                                          <p:val>
                                            <p:fltVal val="0"/>
                                          </p:val>
                                        </p:tav>
                                        <p:tav tm="100000">
                                          <p:val>
                                            <p:strVal val="#ppt_h"/>
                                          </p:val>
                                        </p:tav>
                                      </p:tavLst>
                                    </p:anim>
                                    <p:anim calcmode="lin" valueType="num">
                                      <p:cBhvr>
                                        <p:cTn id="26" dur="1000" fill="hold"/>
                                        <p:tgtEl>
                                          <p:spTgt spid="39"/>
                                        </p:tgtEl>
                                        <p:attrNameLst>
                                          <p:attrName>style.rotation</p:attrName>
                                        </p:attrNameLst>
                                      </p:cBhvr>
                                      <p:tavLst>
                                        <p:tav tm="0">
                                          <p:val>
                                            <p:fltVal val="90"/>
                                          </p:val>
                                        </p:tav>
                                        <p:tav tm="100000">
                                          <p:val>
                                            <p:fltVal val="0"/>
                                          </p:val>
                                        </p:tav>
                                      </p:tavLst>
                                    </p:anim>
                                    <p:animEffect transition="in" filter="fade">
                                      <p:cBhvr>
                                        <p:cTn id="27" dur="1000"/>
                                        <p:tgtEl>
                                          <p:spTgt spid="39"/>
                                        </p:tgtEl>
                                      </p:cBhvr>
                                    </p:animEffect>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1000"/>
                                        <p:tgtEl>
                                          <p:spTgt spid="29"/>
                                        </p:tgtEl>
                                      </p:cBhvr>
                                    </p:animEffect>
                                    <p:anim calcmode="lin" valueType="num">
                                      <p:cBhvr>
                                        <p:cTn id="32" dur="1000" fill="hold"/>
                                        <p:tgtEl>
                                          <p:spTgt spid="29"/>
                                        </p:tgtEl>
                                        <p:attrNameLst>
                                          <p:attrName>ppt_x</p:attrName>
                                        </p:attrNameLst>
                                      </p:cBhvr>
                                      <p:tavLst>
                                        <p:tav tm="0">
                                          <p:val>
                                            <p:strVal val="#ppt_x"/>
                                          </p:val>
                                        </p:tav>
                                        <p:tav tm="100000">
                                          <p:val>
                                            <p:strVal val="#ppt_x"/>
                                          </p:val>
                                        </p:tav>
                                      </p:tavLst>
                                    </p:anim>
                                    <p:anim calcmode="lin" valueType="num">
                                      <p:cBhvr>
                                        <p:cTn id="33" dur="1000" fill="hold"/>
                                        <p:tgtEl>
                                          <p:spTgt spid="2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0"/>
                                        </p:tgtEl>
                                        <p:attrNameLst>
                                          <p:attrName>style.visibility</p:attrName>
                                        </p:attrNameLst>
                                      </p:cBhvr>
                                      <p:to>
                                        <p:strVal val="visible"/>
                                      </p:to>
                                    </p:set>
                                    <p:anim calcmode="lin" valueType="num">
                                      <p:cBhvr>
                                        <p:cTn id="37" dur="1000" fill="hold"/>
                                        <p:tgtEl>
                                          <p:spTgt spid="40"/>
                                        </p:tgtEl>
                                        <p:attrNameLst>
                                          <p:attrName>ppt_w</p:attrName>
                                        </p:attrNameLst>
                                      </p:cBhvr>
                                      <p:tavLst>
                                        <p:tav tm="0">
                                          <p:val>
                                            <p:fltVal val="0"/>
                                          </p:val>
                                        </p:tav>
                                        <p:tav tm="100000">
                                          <p:val>
                                            <p:strVal val="#ppt_w"/>
                                          </p:val>
                                        </p:tav>
                                      </p:tavLst>
                                    </p:anim>
                                    <p:anim calcmode="lin" valueType="num">
                                      <p:cBhvr>
                                        <p:cTn id="38" dur="1000" fill="hold"/>
                                        <p:tgtEl>
                                          <p:spTgt spid="40"/>
                                        </p:tgtEl>
                                        <p:attrNameLst>
                                          <p:attrName>ppt_h</p:attrName>
                                        </p:attrNameLst>
                                      </p:cBhvr>
                                      <p:tavLst>
                                        <p:tav tm="0">
                                          <p:val>
                                            <p:fltVal val="0"/>
                                          </p:val>
                                        </p:tav>
                                        <p:tav tm="100000">
                                          <p:val>
                                            <p:strVal val="#ppt_h"/>
                                          </p:val>
                                        </p:tav>
                                      </p:tavLst>
                                    </p:anim>
                                    <p:anim calcmode="lin" valueType="num">
                                      <p:cBhvr>
                                        <p:cTn id="39" dur="1000" fill="hold"/>
                                        <p:tgtEl>
                                          <p:spTgt spid="40"/>
                                        </p:tgtEl>
                                        <p:attrNameLst>
                                          <p:attrName>style.rotation</p:attrName>
                                        </p:attrNameLst>
                                      </p:cBhvr>
                                      <p:tavLst>
                                        <p:tav tm="0">
                                          <p:val>
                                            <p:fltVal val="90"/>
                                          </p:val>
                                        </p:tav>
                                        <p:tav tm="100000">
                                          <p:val>
                                            <p:fltVal val="0"/>
                                          </p:val>
                                        </p:tav>
                                      </p:tavLst>
                                    </p:anim>
                                    <p:animEffect transition="in" filter="fade">
                                      <p:cBhvr>
                                        <p:cTn id="40" dur="1000"/>
                                        <p:tgtEl>
                                          <p:spTgt spid="40"/>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1000"/>
                                        <p:tgtEl>
                                          <p:spTgt spid="31"/>
                                        </p:tgtEl>
                                      </p:cBhvr>
                                    </p:animEffect>
                                    <p:anim calcmode="lin" valueType="num">
                                      <p:cBhvr>
                                        <p:cTn id="45" dur="1000" fill="hold"/>
                                        <p:tgtEl>
                                          <p:spTgt spid="31"/>
                                        </p:tgtEl>
                                        <p:attrNameLst>
                                          <p:attrName>ppt_x</p:attrName>
                                        </p:attrNameLst>
                                      </p:cBhvr>
                                      <p:tavLst>
                                        <p:tav tm="0">
                                          <p:val>
                                            <p:strVal val="#ppt_x"/>
                                          </p:val>
                                        </p:tav>
                                        <p:tav tm="100000">
                                          <p:val>
                                            <p:strVal val="#ppt_x"/>
                                          </p:val>
                                        </p:tav>
                                      </p:tavLst>
                                    </p:anim>
                                    <p:anim calcmode="lin" valueType="num">
                                      <p:cBhvr>
                                        <p:cTn id="46" dur="1000" fill="hold"/>
                                        <p:tgtEl>
                                          <p:spTgt spid="31"/>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41"/>
                                        </p:tgtEl>
                                        <p:attrNameLst>
                                          <p:attrName>style.visibility</p:attrName>
                                        </p:attrNameLst>
                                      </p:cBhvr>
                                      <p:to>
                                        <p:strVal val="visible"/>
                                      </p:to>
                                    </p:set>
                                    <p:anim calcmode="lin" valueType="num">
                                      <p:cBhvr>
                                        <p:cTn id="50" dur="1000" fill="hold"/>
                                        <p:tgtEl>
                                          <p:spTgt spid="41"/>
                                        </p:tgtEl>
                                        <p:attrNameLst>
                                          <p:attrName>ppt_w</p:attrName>
                                        </p:attrNameLst>
                                      </p:cBhvr>
                                      <p:tavLst>
                                        <p:tav tm="0">
                                          <p:val>
                                            <p:fltVal val="0"/>
                                          </p:val>
                                        </p:tav>
                                        <p:tav tm="100000">
                                          <p:val>
                                            <p:strVal val="#ppt_w"/>
                                          </p:val>
                                        </p:tav>
                                      </p:tavLst>
                                    </p:anim>
                                    <p:anim calcmode="lin" valueType="num">
                                      <p:cBhvr>
                                        <p:cTn id="51" dur="1000" fill="hold"/>
                                        <p:tgtEl>
                                          <p:spTgt spid="41"/>
                                        </p:tgtEl>
                                        <p:attrNameLst>
                                          <p:attrName>ppt_h</p:attrName>
                                        </p:attrNameLst>
                                      </p:cBhvr>
                                      <p:tavLst>
                                        <p:tav tm="0">
                                          <p:val>
                                            <p:fltVal val="0"/>
                                          </p:val>
                                        </p:tav>
                                        <p:tav tm="100000">
                                          <p:val>
                                            <p:strVal val="#ppt_h"/>
                                          </p:val>
                                        </p:tav>
                                      </p:tavLst>
                                    </p:anim>
                                    <p:anim calcmode="lin" valueType="num">
                                      <p:cBhvr>
                                        <p:cTn id="52" dur="1000" fill="hold"/>
                                        <p:tgtEl>
                                          <p:spTgt spid="41"/>
                                        </p:tgtEl>
                                        <p:attrNameLst>
                                          <p:attrName>style.rotation</p:attrName>
                                        </p:attrNameLst>
                                      </p:cBhvr>
                                      <p:tavLst>
                                        <p:tav tm="0">
                                          <p:val>
                                            <p:fltVal val="90"/>
                                          </p:val>
                                        </p:tav>
                                        <p:tav tm="100000">
                                          <p:val>
                                            <p:fltVal val="0"/>
                                          </p:val>
                                        </p:tav>
                                      </p:tavLst>
                                    </p:anim>
                                    <p:animEffect transition="in" filter="fade">
                                      <p:cBhvr>
                                        <p:cTn id="53" dur="1000"/>
                                        <p:tgtEl>
                                          <p:spTgt spid="41"/>
                                        </p:tgtEl>
                                      </p:cBhvr>
                                    </p:animEffect>
                                  </p:childTnLst>
                                </p:cTn>
                              </p:par>
                            </p:childTnLst>
                          </p:cTn>
                        </p:par>
                        <p:par>
                          <p:cTn id="54" fill="hold">
                            <p:stCondLst>
                              <p:cond delay="8000"/>
                            </p:stCondLst>
                            <p:childTnLst>
                              <p:par>
                                <p:cTn id="55" presetID="47" presetClass="entr" presetSubtype="0" fill="hold" grpId="0" nodeType="after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fade">
                                      <p:cBhvr>
                                        <p:cTn id="57" dur="1000"/>
                                        <p:tgtEl>
                                          <p:spTgt spid="30"/>
                                        </p:tgtEl>
                                      </p:cBhvr>
                                    </p:animEffect>
                                    <p:anim calcmode="lin" valueType="num">
                                      <p:cBhvr>
                                        <p:cTn id="58" dur="1000" fill="hold"/>
                                        <p:tgtEl>
                                          <p:spTgt spid="30"/>
                                        </p:tgtEl>
                                        <p:attrNameLst>
                                          <p:attrName>ppt_x</p:attrName>
                                        </p:attrNameLst>
                                      </p:cBhvr>
                                      <p:tavLst>
                                        <p:tav tm="0">
                                          <p:val>
                                            <p:strVal val="#ppt_x"/>
                                          </p:val>
                                        </p:tav>
                                        <p:tav tm="100000">
                                          <p:val>
                                            <p:strVal val="#ppt_x"/>
                                          </p:val>
                                        </p:tav>
                                      </p:tavLst>
                                    </p:anim>
                                    <p:anim calcmode="lin" valueType="num">
                                      <p:cBhvr>
                                        <p:cTn id="5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3" name="TextBox 32">
            <a:extLst>
              <a:ext uri="{FF2B5EF4-FFF2-40B4-BE49-F238E27FC236}">
                <a16:creationId xmlns:a16="http://schemas.microsoft.com/office/drawing/2014/main" id="{5B446E98-5AE6-4A7E-A450-98094096C70B}"/>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4" name="TextBox 33">
            <a:extLst>
              <a:ext uri="{FF2B5EF4-FFF2-40B4-BE49-F238E27FC236}">
                <a16:creationId xmlns:a16="http://schemas.microsoft.com/office/drawing/2014/main" id="{3822D110-40B9-43C8-BF25-A47AAA4EF184}"/>
              </a:ext>
            </a:extLst>
          </p:cNvPr>
          <p:cNvSpPr txBox="1"/>
          <p:nvPr/>
        </p:nvSpPr>
        <p:spPr>
          <a:xfrm>
            <a:off x="370046" y="1876308"/>
            <a:ext cx="5192554" cy="1492716"/>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40E06CC7-25D4-4B66-8EFA-74AE76081755}"/>
              </a:ext>
            </a:extLst>
          </p:cNvPr>
          <p:cNvSpPr txBox="1"/>
          <p:nvPr/>
        </p:nvSpPr>
        <p:spPr>
          <a:xfrm>
            <a:off x="379548" y="3733800"/>
            <a:ext cx="4649652" cy="90794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1)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6" name="TextBox 35">
            <a:extLst>
              <a:ext uri="{FF2B5EF4-FFF2-40B4-BE49-F238E27FC236}">
                <a16:creationId xmlns:a16="http://schemas.microsoft.com/office/drawing/2014/main" id="{89C5990F-1F4C-4B03-AE17-51568F8DEFFF}"/>
              </a:ext>
            </a:extLst>
          </p:cNvPr>
          <p:cNvSpPr txBox="1"/>
          <p:nvPr/>
        </p:nvSpPr>
        <p:spPr>
          <a:xfrm>
            <a:off x="379548" y="4718420"/>
            <a:ext cx="4632619" cy="90794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2)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7" name="TextBox 36">
            <a:extLst>
              <a:ext uri="{FF2B5EF4-FFF2-40B4-BE49-F238E27FC236}">
                <a16:creationId xmlns:a16="http://schemas.microsoft.com/office/drawing/2014/main" id="{318F5711-981B-4B1A-9E2B-0632AACDC9FA}"/>
              </a:ext>
            </a:extLst>
          </p:cNvPr>
          <p:cNvSpPr txBox="1"/>
          <p:nvPr/>
        </p:nvSpPr>
        <p:spPr>
          <a:xfrm>
            <a:off x="379548" y="5703040"/>
            <a:ext cx="4632619" cy="90794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3)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6" name="Group 45">
            <a:extLst>
              <a:ext uri="{FF2B5EF4-FFF2-40B4-BE49-F238E27FC236}">
                <a16:creationId xmlns:a16="http://schemas.microsoft.com/office/drawing/2014/main" id="{C4D7686F-8BD1-4C19-A37D-F289E0A395F5}"/>
              </a:ext>
            </a:extLst>
          </p:cNvPr>
          <p:cNvGrpSpPr/>
          <p:nvPr/>
        </p:nvGrpSpPr>
        <p:grpSpPr>
          <a:xfrm>
            <a:off x="7483492" y="2453586"/>
            <a:ext cx="2194560" cy="2194560"/>
            <a:chOff x="7483492" y="2453586"/>
            <a:chExt cx="2194560" cy="2194560"/>
          </a:xfrm>
        </p:grpSpPr>
        <p:sp>
          <p:nvSpPr>
            <p:cNvPr id="45" name="Oval 44">
              <a:extLst>
                <a:ext uri="{FF2B5EF4-FFF2-40B4-BE49-F238E27FC236}">
                  <a16:creationId xmlns:a16="http://schemas.microsoft.com/office/drawing/2014/main" id="{0CDCD717-5AD4-4A33-8087-570C925D7EA3}"/>
                </a:ext>
              </a:extLst>
            </p:cNvPr>
            <p:cNvSpPr>
              <a:spLocks noChangeAspect="1"/>
            </p:cNvSpPr>
            <p:nvPr/>
          </p:nvSpPr>
          <p:spPr>
            <a:xfrm>
              <a:off x="7483492" y="2453586"/>
              <a:ext cx="2194560" cy="219456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A70B1082-60D2-4847-8793-22B0FF6A6606}"/>
                </a:ext>
              </a:extLst>
            </p:cNvPr>
            <p:cNvSpPr txBox="1"/>
            <p:nvPr/>
          </p:nvSpPr>
          <p:spPr>
            <a:xfrm>
              <a:off x="7651892" y="2869952"/>
              <a:ext cx="1857760" cy="1406539"/>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42" name="Group 41">
            <a:extLst>
              <a:ext uri="{FF2B5EF4-FFF2-40B4-BE49-F238E27FC236}">
                <a16:creationId xmlns:a16="http://schemas.microsoft.com/office/drawing/2014/main" id="{20D9185A-761C-44E4-B535-DA74FBA4143C}"/>
              </a:ext>
            </a:extLst>
          </p:cNvPr>
          <p:cNvGrpSpPr/>
          <p:nvPr/>
        </p:nvGrpSpPr>
        <p:grpSpPr>
          <a:xfrm>
            <a:off x="6964528" y="1151129"/>
            <a:ext cx="3232488" cy="1850793"/>
            <a:chOff x="6964528" y="1151129"/>
            <a:chExt cx="3232488" cy="1850793"/>
          </a:xfrm>
        </p:grpSpPr>
        <p:sp>
          <p:nvSpPr>
            <p:cNvPr id="4" name="Freeform 8"/>
            <p:cNvSpPr>
              <a:spLocks/>
            </p:cNvSpPr>
            <p:nvPr/>
          </p:nvSpPr>
          <p:spPr bwMode="auto">
            <a:xfrm rot="767818" flipH="1">
              <a:off x="6964528" y="1151129"/>
              <a:ext cx="3232488" cy="1850793"/>
            </a:xfrm>
            <a:custGeom>
              <a:avLst/>
              <a:gdLst/>
              <a:ahLst/>
              <a:cxnLst>
                <a:cxn ang="0">
                  <a:pos x="405" y="173"/>
                </a:cxn>
                <a:cxn ang="0">
                  <a:pos x="37" y="74"/>
                </a:cxn>
                <a:cxn ang="0">
                  <a:pos x="28" y="59"/>
                </a:cxn>
                <a:cxn ang="0">
                  <a:pos x="0" y="144"/>
                </a:cxn>
                <a:cxn ang="0">
                  <a:pos x="87" y="162"/>
                </a:cxn>
                <a:cxn ang="0">
                  <a:pos x="79" y="147"/>
                </a:cxn>
                <a:cxn ang="0">
                  <a:pos x="332" y="215"/>
                </a:cxn>
                <a:cxn ang="0">
                  <a:pos x="345" y="244"/>
                </a:cxn>
                <a:cxn ang="0">
                  <a:pos x="425" y="215"/>
                </a:cxn>
                <a:cxn ang="0">
                  <a:pos x="405" y="173"/>
                </a:cxn>
              </a:cxnLst>
              <a:rect l="0" t="0" r="r" b="b"/>
              <a:pathLst>
                <a:path w="425" h="244">
                  <a:moveTo>
                    <a:pt x="405" y="173"/>
                  </a:moveTo>
                  <a:cubicBezTo>
                    <a:pt x="330" y="44"/>
                    <a:pt x="166" y="0"/>
                    <a:pt x="37" y="74"/>
                  </a:cubicBezTo>
                  <a:cubicBezTo>
                    <a:pt x="28" y="59"/>
                    <a:pt x="28" y="59"/>
                    <a:pt x="28" y="59"/>
                  </a:cubicBezTo>
                  <a:cubicBezTo>
                    <a:pt x="0" y="144"/>
                    <a:pt x="0" y="144"/>
                    <a:pt x="0" y="144"/>
                  </a:cubicBezTo>
                  <a:cubicBezTo>
                    <a:pt x="87" y="162"/>
                    <a:pt x="87" y="162"/>
                    <a:pt x="87" y="162"/>
                  </a:cubicBezTo>
                  <a:cubicBezTo>
                    <a:pt x="79" y="147"/>
                    <a:pt x="79" y="147"/>
                    <a:pt x="79" y="147"/>
                  </a:cubicBezTo>
                  <a:cubicBezTo>
                    <a:pt x="168" y="96"/>
                    <a:pt x="281" y="126"/>
                    <a:pt x="332" y="215"/>
                  </a:cubicBezTo>
                  <a:cubicBezTo>
                    <a:pt x="337" y="224"/>
                    <a:pt x="342" y="234"/>
                    <a:pt x="345" y="244"/>
                  </a:cubicBezTo>
                  <a:cubicBezTo>
                    <a:pt x="425" y="215"/>
                    <a:pt x="425" y="215"/>
                    <a:pt x="425" y="215"/>
                  </a:cubicBezTo>
                  <a:cubicBezTo>
                    <a:pt x="419" y="201"/>
                    <a:pt x="413" y="186"/>
                    <a:pt x="405" y="173"/>
                  </a:cubicBezTo>
                  <a:close/>
                </a:path>
              </a:pathLst>
            </a:custGeom>
            <a:solidFill>
              <a:srgbClr val="34738D"/>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TextBox 38">
              <a:extLst>
                <a:ext uri="{FF2B5EF4-FFF2-40B4-BE49-F238E27FC236}">
                  <a16:creationId xmlns:a16="http://schemas.microsoft.com/office/drawing/2014/main" id="{FCD46A87-47FF-4E69-8D36-BB6F4E7179FC}"/>
                </a:ext>
              </a:extLst>
            </p:cNvPr>
            <p:cNvSpPr txBox="1"/>
            <p:nvPr/>
          </p:nvSpPr>
          <p:spPr>
            <a:xfrm>
              <a:off x="8136694" y="1673227"/>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$2,156</a:t>
              </a:r>
            </a:p>
          </p:txBody>
        </p:sp>
      </p:grpSp>
      <p:grpSp>
        <p:nvGrpSpPr>
          <p:cNvPr id="43" name="Group 42">
            <a:extLst>
              <a:ext uri="{FF2B5EF4-FFF2-40B4-BE49-F238E27FC236}">
                <a16:creationId xmlns:a16="http://schemas.microsoft.com/office/drawing/2014/main" id="{F31975D0-E6D5-4818-9CE4-77D04440B397}"/>
              </a:ext>
            </a:extLst>
          </p:cNvPr>
          <p:cNvGrpSpPr/>
          <p:nvPr/>
        </p:nvGrpSpPr>
        <p:grpSpPr>
          <a:xfrm>
            <a:off x="8901375" y="2499969"/>
            <a:ext cx="1919025" cy="3206901"/>
            <a:chOff x="8901375" y="2499969"/>
            <a:chExt cx="1919025" cy="3206901"/>
          </a:xfrm>
        </p:grpSpPr>
        <p:sp>
          <p:nvSpPr>
            <p:cNvPr id="5" name="Freeform 9"/>
            <p:cNvSpPr>
              <a:spLocks/>
            </p:cNvSpPr>
            <p:nvPr/>
          </p:nvSpPr>
          <p:spPr bwMode="auto">
            <a:xfrm rot="767818" flipH="1">
              <a:off x="8901375" y="2499969"/>
              <a:ext cx="1919025" cy="3206901"/>
            </a:xfrm>
            <a:custGeom>
              <a:avLst/>
              <a:gdLst/>
              <a:ahLst/>
              <a:cxnLst>
                <a:cxn ang="0">
                  <a:pos x="252" y="404"/>
                </a:cxn>
                <a:cxn ang="0">
                  <a:pos x="223" y="319"/>
                </a:cxn>
                <a:cxn ang="0">
                  <a:pos x="215" y="334"/>
                </a:cxn>
                <a:cxn ang="0">
                  <a:pos x="147" y="81"/>
                </a:cxn>
                <a:cxn ang="0">
                  <a:pos x="166" y="54"/>
                </a:cxn>
                <a:cxn ang="0">
                  <a:pos x="101" y="0"/>
                </a:cxn>
                <a:cxn ang="0">
                  <a:pos x="74" y="39"/>
                </a:cxn>
                <a:cxn ang="0">
                  <a:pos x="173" y="406"/>
                </a:cxn>
                <a:cxn ang="0">
                  <a:pos x="164" y="421"/>
                </a:cxn>
                <a:cxn ang="0">
                  <a:pos x="252" y="404"/>
                </a:cxn>
              </a:cxnLst>
              <a:rect l="0" t="0" r="r" b="b"/>
              <a:pathLst>
                <a:path w="252" h="421">
                  <a:moveTo>
                    <a:pt x="252" y="404"/>
                  </a:moveTo>
                  <a:cubicBezTo>
                    <a:pt x="223" y="319"/>
                    <a:pt x="223" y="319"/>
                    <a:pt x="223" y="319"/>
                  </a:cubicBezTo>
                  <a:cubicBezTo>
                    <a:pt x="215" y="334"/>
                    <a:pt x="215" y="334"/>
                    <a:pt x="215" y="334"/>
                  </a:cubicBezTo>
                  <a:cubicBezTo>
                    <a:pt x="126" y="282"/>
                    <a:pt x="96" y="169"/>
                    <a:pt x="147" y="81"/>
                  </a:cubicBezTo>
                  <a:cubicBezTo>
                    <a:pt x="153" y="71"/>
                    <a:pt x="159" y="62"/>
                    <a:pt x="166" y="54"/>
                  </a:cubicBezTo>
                  <a:cubicBezTo>
                    <a:pt x="101" y="0"/>
                    <a:pt x="101" y="0"/>
                    <a:pt x="101" y="0"/>
                  </a:cubicBezTo>
                  <a:cubicBezTo>
                    <a:pt x="91" y="12"/>
                    <a:pt x="82" y="25"/>
                    <a:pt x="74" y="39"/>
                  </a:cubicBezTo>
                  <a:cubicBezTo>
                    <a:pt x="0" y="167"/>
                    <a:pt x="44" y="332"/>
                    <a:pt x="173" y="406"/>
                  </a:cubicBezTo>
                  <a:cubicBezTo>
                    <a:pt x="164" y="421"/>
                    <a:pt x="164" y="421"/>
                    <a:pt x="164" y="421"/>
                  </a:cubicBezTo>
                  <a:lnTo>
                    <a:pt x="252" y="404"/>
                  </a:lnTo>
                  <a:close/>
                </a:path>
              </a:pathLst>
            </a:custGeom>
            <a:solidFill>
              <a:srgbClr val="189A80"/>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TextBox 39">
              <a:extLst>
                <a:ext uri="{FF2B5EF4-FFF2-40B4-BE49-F238E27FC236}">
                  <a16:creationId xmlns:a16="http://schemas.microsoft.com/office/drawing/2014/main" id="{111DFDEF-61E0-4FEE-96A4-6053F5AAE854}"/>
                </a:ext>
              </a:extLst>
            </p:cNvPr>
            <p:cNvSpPr txBox="1"/>
            <p:nvPr/>
          </p:nvSpPr>
          <p:spPr>
            <a:xfrm rot="18014730">
              <a:off x="9654193"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$2,381</a:t>
              </a:r>
            </a:p>
          </p:txBody>
        </p:sp>
      </p:grpSp>
      <p:grpSp>
        <p:nvGrpSpPr>
          <p:cNvPr id="44" name="Group 43">
            <a:extLst>
              <a:ext uri="{FF2B5EF4-FFF2-40B4-BE49-F238E27FC236}">
                <a16:creationId xmlns:a16="http://schemas.microsoft.com/office/drawing/2014/main" id="{8C0F281F-0E5D-41C9-BD87-650870267873}"/>
              </a:ext>
            </a:extLst>
          </p:cNvPr>
          <p:cNvGrpSpPr/>
          <p:nvPr/>
        </p:nvGrpSpPr>
        <p:grpSpPr>
          <a:xfrm>
            <a:off x="6248400" y="2789858"/>
            <a:ext cx="2533111" cy="2567229"/>
            <a:chOff x="6248400" y="2789858"/>
            <a:chExt cx="2533111" cy="2567229"/>
          </a:xfrm>
        </p:grpSpPr>
        <p:sp>
          <p:nvSpPr>
            <p:cNvPr id="6" name="Freeform 10"/>
            <p:cNvSpPr>
              <a:spLocks/>
            </p:cNvSpPr>
            <p:nvPr/>
          </p:nvSpPr>
          <p:spPr bwMode="auto">
            <a:xfrm rot="767818" flipH="1">
              <a:off x="6248400" y="2789858"/>
              <a:ext cx="2533111" cy="2567229"/>
            </a:xfrm>
            <a:custGeom>
              <a:avLst/>
              <a:gdLst/>
              <a:ahLst/>
              <a:cxnLst>
                <a:cxn ang="0">
                  <a:pos x="274" y="0"/>
                </a:cxn>
                <a:cxn ang="0">
                  <a:pos x="215" y="67"/>
                </a:cxn>
                <a:cxn ang="0">
                  <a:pos x="232" y="67"/>
                </a:cxn>
                <a:cxn ang="0">
                  <a:pos x="47" y="252"/>
                </a:cxn>
                <a:cxn ang="0">
                  <a:pos x="14" y="250"/>
                </a:cxn>
                <a:cxn ang="0">
                  <a:pos x="0" y="332"/>
                </a:cxn>
                <a:cxn ang="0">
                  <a:pos x="47" y="337"/>
                </a:cxn>
                <a:cxn ang="0">
                  <a:pos x="316" y="67"/>
                </a:cxn>
                <a:cxn ang="0">
                  <a:pos x="333" y="67"/>
                </a:cxn>
                <a:cxn ang="0">
                  <a:pos x="274" y="0"/>
                </a:cxn>
              </a:cxnLst>
              <a:rect l="0" t="0" r="r" b="b"/>
              <a:pathLst>
                <a:path w="333" h="337">
                  <a:moveTo>
                    <a:pt x="274" y="0"/>
                  </a:moveTo>
                  <a:cubicBezTo>
                    <a:pt x="215" y="67"/>
                    <a:pt x="215" y="67"/>
                    <a:pt x="215" y="67"/>
                  </a:cubicBezTo>
                  <a:cubicBezTo>
                    <a:pt x="232" y="67"/>
                    <a:pt x="232" y="67"/>
                    <a:pt x="232" y="67"/>
                  </a:cubicBezTo>
                  <a:cubicBezTo>
                    <a:pt x="232" y="170"/>
                    <a:pt x="149" y="252"/>
                    <a:pt x="47" y="252"/>
                  </a:cubicBezTo>
                  <a:cubicBezTo>
                    <a:pt x="36" y="252"/>
                    <a:pt x="25" y="251"/>
                    <a:pt x="14" y="250"/>
                  </a:cubicBezTo>
                  <a:cubicBezTo>
                    <a:pt x="0" y="332"/>
                    <a:pt x="0" y="332"/>
                    <a:pt x="0" y="332"/>
                  </a:cubicBezTo>
                  <a:cubicBezTo>
                    <a:pt x="15" y="335"/>
                    <a:pt x="31" y="337"/>
                    <a:pt x="47" y="337"/>
                  </a:cubicBezTo>
                  <a:cubicBezTo>
                    <a:pt x="195" y="337"/>
                    <a:pt x="316" y="216"/>
                    <a:pt x="316" y="67"/>
                  </a:cubicBezTo>
                  <a:cubicBezTo>
                    <a:pt x="333" y="67"/>
                    <a:pt x="333" y="67"/>
                    <a:pt x="333" y="67"/>
                  </a:cubicBezTo>
                  <a:lnTo>
                    <a:pt x="274" y="0"/>
                  </a:lnTo>
                  <a:close/>
                </a:path>
              </a:pathLst>
            </a:custGeom>
            <a:solidFill>
              <a:srgbClr val="EF9D27"/>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TextBox 40">
              <a:extLst>
                <a:ext uri="{FF2B5EF4-FFF2-40B4-BE49-F238E27FC236}">
                  <a16:creationId xmlns:a16="http://schemas.microsoft.com/office/drawing/2014/main" id="{61F946EE-792A-4A3B-BA39-642B80D686AB}"/>
                </a:ext>
              </a:extLst>
            </p:cNvPr>
            <p:cNvSpPr txBox="1"/>
            <p:nvPr/>
          </p:nvSpPr>
          <p:spPr>
            <a:xfrm rot="3738259">
              <a:off x="6587381"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$1,924</a:t>
              </a:r>
            </a:p>
          </p:txBody>
        </p:sp>
      </p:grpSp>
    </p:spTree>
    <p:extLst>
      <p:ext uri="{BB962C8B-B14F-4D97-AF65-F5344CB8AC3E}">
        <p14:creationId xmlns:p14="http://schemas.microsoft.com/office/powerpoint/2010/main" val="2986377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750"/>
                                        <p:tgtEl>
                                          <p:spTgt spid="33"/>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750"/>
                                        <p:tgtEl>
                                          <p:spTgt spid="34"/>
                                        </p:tgtEl>
                                      </p:cBhvr>
                                    </p:animEffect>
                                    <p:anim calcmode="lin" valueType="num">
                                      <p:cBhvr>
                                        <p:cTn id="12" dur="750" fill="hold"/>
                                        <p:tgtEl>
                                          <p:spTgt spid="34"/>
                                        </p:tgtEl>
                                        <p:attrNameLst>
                                          <p:attrName>ppt_x</p:attrName>
                                        </p:attrNameLst>
                                      </p:cBhvr>
                                      <p:tavLst>
                                        <p:tav tm="0">
                                          <p:val>
                                            <p:strVal val="#ppt_x"/>
                                          </p:val>
                                        </p:tav>
                                        <p:tav tm="100000">
                                          <p:val>
                                            <p:strVal val="#ppt_x"/>
                                          </p:val>
                                        </p:tav>
                                      </p:tavLst>
                                    </p:anim>
                                    <p:anim calcmode="lin" valueType="num">
                                      <p:cBhvr>
                                        <p:cTn id="13" dur="750" fill="hold"/>
                                        <p:tgtEl>
                                          <p:spTgt spid="3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p:cTn id="17" dur="500" fill="hold"/>
                                        <p:tgtEl>
                                          <p:spTgt spid="46"/>
                                        </p:tgtEl>
                                        <p:attrNameLst>
                                          <p:attrName>ppt_w</p:attrName>
                                        </p:attrNameLst>
                                      </p:cBhvr>
                                      <p:tavLst>
                                        <p:tav tm="0">
                                          <p:val>
                                            <p:fltVal val="0"/>
                                          </p:val>
                                        </p:tav>
                                        <p:tav tm="100000">
                                          <p:val>
                                            <p:strVal val="#ppt_w"/>
                                          </p:val>
                                        </p:tav>
                                      </p:tavLst>
                                    </p:anim>
                                    <p:anim calcmode="lin" valueType="num">
                                      <p:cBhvr>
                                        <p:cTn id="18" dur="500" fill="hold"/>
                                        <p:tgtEl>
                                          <p:spTgt spid="46"/>
                                        </p:tgtEl>
                                        <p:attrNameLst>
                                          <p:attrName>ppt_h</p:attrName>
                                        </p:attrNameLst>
                                      </p:cBhvr>
                                      <p:tavLst>
                                        <p:tav tm="0">
                                          <p:val>
                                            <p:fltVal val="0"/>
                                          </p:val>
                                        </p:tav>
                                        <p:tav tm="100000">
                                          <p:val>
                                            <p:strVal val="#ppt_h"/>
                                          </p:val>
                                        </p:tav>
                                      </p:tavLst>
                                    </p:anim>
                                    <p:animEffect transition="in" filter="fade">
                                      <p:cBhvr>
                                        <p:cTn id="19" dur="500"/>
                                        <p:tgtEl>
                                          <p:spTgt spid="46"/>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1000"/>
                                        <p:tgtEl>
                                          <p:spTgt spid="35"/>
                                        </p:tgtEl>
                                      </p:cBhvr>
                                    </p:animEffect>
                                    <p:anim calcmode="lin" valueType="num">
                                      <p:cBhvr>
                                        <p:cTn id="24" dur="1000" fill="hold"/>
                                        <p:tgtEl>
                                          <p:spTgt spid="35"/>
                                        </p:tgtEl>
                                        <p:attrNameLst>
                                          <p:attrName>ppt_x</p:attrName>
                                        </p:attrNameLst>
                                      </p:cBhvr>
                                      <p:tavLst>
                                        <p:tav tm="0">
                                          <p:val>
                                            <p:strVal val="#ppt_x"/>
                                          </p:val>
                                        </p:tav>
                                        <p:tav tm="100000">
                                          <p:val>
                                            <p:strVal val="#ppt_x"/>
                                          </p:val>
                                        </p:tav>
                                      </p:tavLst>
                                    </p:anim>
                                    <p:anim calcmode="lin" valueType="num">
                                      <p:cBhvr>
                                        <p:cTn id="25" dur="1000" fill="hold"/>
                                        <p:tgtEl>
                                          <p:spTgt spid="35"/>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p:cTn id="29" dur="1000" fill="hold"/>
                                        <p:tgtEl>
                                          <p:spTgt spid="42"/>
                                        </p:tgtEl>
                                        <p:attrNameLst>
                                          <p:attrName>ppt_w</p:attrName>
                                        </p:attrNameLst>
                                      </p:cBhvr>
                                      <p:tavLst>
                                        <p:tav tm="0">
                                          <p:val>
                                            <p:fltVal val="0"/>
                                          </p:val>
                                        </p:tav>
                                        <p:tav tm="100000">
                                          <p:val>
                                            <p:strVal val="#ppt_w"/>
                                          </p:val>
                                        </p:tav>
                                      </p:tavLst>
                                    </p:anim>
                                    <p:anim calcmode="lin" valueType="num">
                                      <p:cBhvr>
                                        <p:cTn id="30" dur="1000" fill="hold"/>
                                        <p:tgtEl>
                                          <p:spTgt spid="42"/>
                                        </p:tgtEl>
                                        <p:attrNameLst>
                                          <p:attrName>ppt_h</p:attrName>
                                        </p:attrNameLst>
                                      </p:cBhvr>
                                      <p:tavLst>
                                        <p:tav tm="0">
                                          <p:val>
                                            <p:fltVal val="0"/>
                                          </p:val>
                                        </p:tav>
                                        <p:tav tm="100000">
                                          <p:val>
                                            <p:strVal val="#ppt_h"/>
                                          </p:val>
                                        </p:tav>
                                      </p:tavLst>
                                    </p:anim>
                                    <p:anim calcmode="lin" valueType="num">
                                      <p:cBhvr>
                                        <p:cTn id="31" dur="1000" fill="hold"/>
                                        <p:tgtEl>
                                          <p:spTgt spid="42"/>
                                        </p:tgtEl>
                                        <p:attrNameLst>
                                          <p:attrName>style.rotation</p:attrName>
                                        </p:attrNameLst>
                                      </p:cBhvr>
                                      <p:tavLst>
                                        <p:tav tm="0">
                                          <p:val>
                                            <p:fltVal val="90"/>
                                          </p:val>
                                        </p:tav>
                                        <p:tav tm="100000">
                                          <p:val>
                                            <p:fltVal val="0"/>
                                          </p:val>
                                        </p:tav>
                                      </p:tavLst>
                                    </p:anim>
                                    <p:animEffect transition="in" filter="fade">
                                      <p:cBhvr>
                                        <p:cTn id="32" dur="1000"/>
                                        <p:tgtEl>
                                          <p:spTgt spid="42"/>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fade">
                                      <p:cBhvr>
                                        <p:cTn id="36" dur="1000"/>
                                        <p:tgtEl>
                                          <p:spTgt spid="36"/>
                                        </p:tgtEl>
                                      </p:cBhvr>
                                    </p:animEffect>
                                    <p:anim calcmode="lin" valueType="num">
                                      <p:cBhvr>
                                        <p:cTn id="37" dur="1000" fill="hold"/>
                                        <p:tgtEl>
                                          <p:spTgt spid="36"/>
                                        </p:tgtEl>
                                        <p:attrNameLst>
                                          <p:attrName>ppt_x</p:attrName>
                                        </p:attrNameLst>
                                      </p:cBhvr>
                                      <p:tavLst>
                                        <p:tav tm="0">
                                          <p:val>
                                            <p:strVal val="#ppt_x"/>
                                          </p:val>
                                        </p:tav>
                                        <p:tav tm="100000">
                                          <p:val>
                                            <p:strVal val="#ppt_x"/>
                                          </p:val>
                                        </p:tav>
                                      </p:tavLst>
                                    </p:anim>
                                    <p:anim calcmode="lin" valueType="num">
                                      <p:cBhvr>
                                        <p:cTn id="38" dur="1000" fill="hold"/>
                                        <p:tgtEl>
                                          <p:spTgt spid="36"/>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31" presetClass="entr" presetSubtype="0" fill="hold" nodeType="afterEffect">
                                  <p:stCondLst>
                                    <p:cond delay="0"/>
                                  </p:stCondLst>
                                  <p:childTnLst>
                                    <p:set>
                                      <p:cBhvr>
                                        <p:cTn id="41" dur="1" fill="hold">
                                          <p:stCondLst>
                                            <p:cond delay="0"/>
                                          </p:stCondLst>
                                        </p:cTn>
                                        <p:tgtEl>
                                          <p:spTgt spid="43"/>
                                        </p:tgtEl>
                                        <p:attrNameLst>
                                          <p:attrName>style.visibility</p:attrName>
                                        </p:attrNameLst>
                                      </p:cBhvr>
                                      <p:to>
                                        <p:strVal val="visible"/>
                                      </p:to>
                                    </p:set>
                                    <p:anim calcmode="lin" valueType="num">
                                      <p:cBhvr>
                                        <p:cTn id="42" dur="1000" fill="hold"/>
                                        <p:tgtEl>
                                          <p:spTgt spid="43"/>
                                        </p:tgtEl>
                                        <p:attrNameLst>
                                          <p:attrName>ppt_w</p:attrName>
                                        </p:attrNameLst>
                                      </p:cBhvr>
                                      <p:tavLst>
                                        <p:tav tm="0">
                                          <p:val>
                                            <p:fltVal val="0"/>
                                          </p:val>
                                        </p:tav>
                                        <p:tav tm="100000">
                                          <p:val>
                                            <p:strVal val="#ppt_w"/>
                                          </p:val>
                                        </p:tav>
                                      </p:tavLst>
                                    </p:anim>
                                    <p:anim calcmode="lin" valueType="num">
                                      <p:cBhvr>
                                        <p:cTn id="43" dur="1000" fill="hold"/>
                                        <p:tgtEl>
                                          <p:spTgt spid="43"/>
                                        </p:tgtEl>
                                        <p:attrNameLst>
                                          <p:attrName>ppt_h</p:attrName>
                                        </p:attrNameLst>
                                      </p:cBhvr>
                                      <p:tavLst>
                                        <p:tav tm="0">
                                          <p:val>
                                            <p:fltVal val="0"/>
                                          </p:val>
                                        </p:tav>
                                        <p:tav tm="100000">
                                          <p:val>
                                            <p:strVal val="#ppt_h"/>
                                          </p:val>
                                        </p:tav>
                                      </p:tavLst>
                                    </p:anim>
                                    <p:anim calcmode="lin" valueType="num">
                                      <p:cBhvr>
                                        <p:cTn id="44" dur="1000" fill="hold"/>
                                        <p:tgtEl>
                                          <p:spTgt spid="43"/>
                                        </p:tgtEl>
                                        <p:attrNameLst>
                                          <p:attrName>style.rotation</p:attrName>
                                        </p:attrNameLst>
                                      </p:cBhvr>
                                      <p:tavLst>
                                        <p:tav tm="0">
                                          <p:val>
                                            <p:fltVal val="90"/>
                                          </p:val>
                                        </p:tav>
                                        <p:tav tm="100000">
                                          <p:val>
                                            <p:fltVal val="0"/>
                                          </p:val>
                                        </p:tav>
                                      </p:tavLst>
                                    </p:anim>
                                    <p:animEffect transition="in" filter="fade">
                                      <p:cBhvr>
                                        <p:cTn id="45" dur="1000"/>
                                        <p:tgtEl>
                                          <p:spTgt spid="43"/>
                                        </p:tgtEl>
                                      </p:cBhvr>
                                    </p:animEffect>
                                  </p:childTnLst>
                                </p:cTn>
                              </p:par>
                            </p:childTnLst>
                          </p:cTn>
                        </p:par>
                        <p:par>
                          <p:cTn id="46" fill="hold">
                            <p:stCondLst>
                              <p:cond delay="6000"/>
                            </p:stCondLst>
                            <p:childTnLst>
                              <p:par>
                                <p:cTn id="47" presetID="42" presetClass="entr" presetSubtype="0" fill="hold" grpId="0" nodeType="afterEffect">
                                  <p:stCondLst>
                                    <p:cond delay="0"/>
                                  </p:stCondLst>
                                  <p:childTnLst>
                                    <p:set>
                                      <p:cBhvr>
                                        <p:cTn id="48" dur="1" fill="hold">
                                          <p:stCondLst>
                                            <p:cond delay="0"/>
                                          </p:stCondLst>
                                        </p:cTn>
                                        <p:tgtEl>
                                          <p:spTgt spid="37"/>
                                        </p:tgtEl>
                                        <p:attrNameLst>
                                          <p:attrName>style.visibility</p:attrName>
                                        </p:attrNameLst>
                                      </p:cBhvr>
                                      <p:to>
                                        <p:strVal val="visible"/>
                                      </p:to>
                                    </p:set>
                                    <p:animEffect transition="in" filter="fade">
                                      <p:cBhvr>
                                        <p:cTn id="49" dur="1000"/>
                                        <p:tgtEl>
                                          <p:spTgt spid="37"/>
                                        </p:tgtEl>
                                      </p:cBhvr>
                                    </p:animEffect>
                                    <p:anim calcmode="lin" valueType="num">
                                      <p:cBhvr>
                                        <p:cTn id="50" dur="1000" fill="hold"/>
                                        <p:tgtEl>
                                          <p:spTgt spid="37"/>
                                        </p:tgtEl>
                                        <p:attrNameLst>
                                          <p:attrName>ppt_x</p:attrName>
                                        </p:attrNameLst>
                                      </p:cBhvr>
                                      <p:tavLst>
                                        <p:tav tm="0">
                                          <p:val>
                                            <p:strVal val="#ppt_x"/>
                                          </p:val>
                                        </p:tav>
                                        <p:tav tm="100000">
                                          <p:val>
                                            <p:strVal val="#ppt_x"/>
                                          </p:val>
                                        </p:tav>
                                      </p:tavLst>
                                    </p:anim>
                                    <p:anim calcmode="lin" valueType="num">
                                      <p:cBhvr>
                                        <p:cTn id="51" dur="1000" fill="hold"/>
                                        <p:tgtEl>
                                          <p:spTgt spid="37"/>
                                        </p:tgtEl>
                                        <p:attrNameLst>
                                          <p:attrName>ppt_y</p:attrName>
                                        </p:attrNameLst>
                                      </p:cBhvr>
                                      <p:tavLst>
                                        <p:tav tm="0">
                                          <p:val>
                                            <p:strVal val="#ppt_y+.1"/>
                                          </p:val>
                                        </p:tav>
                                        <p:tav tm="100000">
                                          <p:val>
                                            <p:strVal val="#ppt_y"/>
                                          </p:val>
                                        </p:tav>
                                      </p:tavLst>
                                    </p:anim>
                                  </p:childTnLst>
                                </p:cTn>
                              </p:par>
                            </p:childTnLst>
                          </p:cTn>
                        </p:par>
                        <p:par>
                          <p:cTn id="52" fill="hold">
                            <p:stCondLst>
                              <p:cond delay="7000"/>
                            </p:stCondLst>
                            <p:childTnLst>
                              <p:par>
                                <p:cTn id="53" presetID="31" presetClass="entr" presetSubtype="0" fill="hold" nodeType="afterEffect">
                                  <p:stCondLst>
                                    <p:cond delay="0"/>
                                  </p:stCondLst>
                                  <p:childTnLst>
                                    <p:set>
                                      <p:cBhvr>
                                        <p:cTn id="54" dur="1" fill="hold">
                                          <p:stCondLst>
                                            <p:cond delay="0"/>
                                          </p:stCondLst>
                                        </p:cTn>
                                        <p:tgtEl>
                                          <p:spTgt spid="44"/>
                                        </p:tgtEl>
                                        <p:attrNameLst>
                                          <p:attrName>style.visibility</p:attrName>
                                        </p:attrNameLst>
                                      </p:cBhvr>
                                      <p:to>
                                        <p:strVal val="visible"/>
                                      </p:to>
                                    </p:set>
                                    <p:anim calcmode="lin" valueType="num">
                                      <p:cBhvr>
                                        <p:cTn id="55" dur="1000" fill="hold"/>
                                        <p:tgtEl>
                                          <p:spTgt spid="44"/>
                                        </p:tgtEl>
                                        <p:attrNameLst>
                                          <p:attrName>ppt_w</p:attrName>
                                        </p:attrNameLst>
                                      </p:cBhvr>
                                      <p:tavLst>
                                        <p:tav tm="0">
                                          <p:val>
                                            <p:fltVal val="0"/>
                                          </p:val>
                                        </p:tav>
                                        <p:tav tm="100000">
                                          <p:val>
                                            <p:strVal val="#ppt_w"/>
                                          </p:val>
                                        </p:tav>
                                      </p:tavLst>
                                    </p:anim>
                                    <p:anim calcmode="lin" valueType="num">
                                      <p:cBhvr>
                                        <p:cTn id="56" dur="1000" fill="hold"/>
                                        <p:tgtEl>
                                          <p:spTgt spid="44"/>
                                        </p:tgtEl>
                                        <p:attrNameLst>
                                          <p:attrName>ppt_h</p:attrName>
                                        </p:attrNameLst>
                                      </p:cBhvr>
                                      <p:tavLst>
                                        <p:tav tm="0">
                                          <p:val>
                                            <p:fltVal val="0"/>
                                          </p:val>
                                        </p:tav>
                                        <p:tav tm="100000">
                                          <p:val>
                                            <p:strVal val="#ppt_h"/>
                                          </p:val>
                                        </p:tav>
                                      </p:tavLst>
                                    </p:anim>
                                    <p:anim calcmode="lin" valueType="num">
                                      <p:cBhvr>
                                        <p:cTn id="57" dur="1000" fill="hold"/>
                                        <p:tgtEl>
                                          <p:spTgt spid="44"/>
                                        </p:tgtEl>
                                        <p:attrNameLst>
                                          <p:attrName>style.rotation</p:attrName>
                                        </p:attrNameLst>
                                      </p:cBhvr>
                                      <p:tavLst>
                                        <p:tav tm="0">
                                          <p:val>
                                            <p:fltVal val="90"/>
                                          </p:val>
                                        </p:tav>
                                        <p:tav tm="100000">
                                          <p:val>
                                            <p:fltVal val="0"/>
                                          </p:val>
                                        </p:tav>
                                      </p:tavLst>
                                    </p:anim>
                                    <p:animEffect transition="in" filter="fade">
                                      <p:cBhvr>
                                        <p:cTn id="58"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36" grpId="0"/>
      <p:bldP spid="3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a:effectLst>
            <a:outerShdw blurRad="63500" sx="102000" sy="102000" algn="ctr" rotWithShape="0">
              <a:prstClr val="black">
                <a:alpha val="40000"/>
              </a:prstClr>
            </a:outerShdw>
          </a:effectLst>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a:effectLst>
            <a:outerShdw blurRad="63500" sx="102000" sy="102000" algn="ctr" rotWithShape="0">
              <a:prstClr val="black">
                <a:alpha val="40000"/>
              </a:prstClr>
            </a:outerShdw>
          </a:effectLst>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a:effectLst>
            <a:outerShdw blurRad="63500" sx="102000" sy="102000" algn="ctr" rotWithShape="0">
              <a:prstClr val="black">
                <a:alpha val="40000"/>
              </a:prstClr>
            </a:outerShdw>
          </a:effectLst>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a:effectLst>
            <a:outerShdw blurRad="63500" sx="102000" sy="102000" algn="ctr" rotWithShape="0">
              <a:prstClr val="black">
                <a:alpha val="40000"/>
              </a:prstClr>
            </a:outerShdw>
          </a:effectLst>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D34132">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D3413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D34132">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D34132">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a:solidFill>
            <a:schemeClr val="bg1"/>
          </a:solidFill>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grp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100" b="1" dirty="0">
                  <a:solidFill>
                    <a:srgbClr val="4C4F54"/>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grpFill/>
          </p:spPr>
          <p:txBody>
            <a:bodyPr wrap="square" rtlCol="0">
              <a:spAutoFit/>
            </a:bodyPr>
            <a:lstStyle/>
            <a:p>
              <a:pPr algn="ctr"/>
              <a:r>
                <a:rPr lang="en-US" sz="2400" dirty="0">
                  <a:solidFill>
                    <a:srgbClr val="4C4F54"/>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100" b="1" dirty="0">
                <a:solidFill>
                  <a:srgbClr val="4C4F54"/>
                </a:solidFill>
              </a:rPr>
              <a:t>OPTION</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100" b="1" dirty="0">
                <a:solidFill>
                  <a:srgbClr val="4C4F54"/>
                </a:solidFill>
              </a:rPr>
              <a:t>OPTION</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1270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100" b="1" dirty="0">
                <a:solidFill>
                  <a:srgbClr val="4C4F54"/>
                </a:solidFill>
              </a:rPr>
              <a:t>OPTION</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$24,149</a:t>
            </a: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80" grpId="0"/>
      <p:bldP spid="12"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rgbClr val="34738D"/>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rgbClr val="EF9D27"/>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rgbClr val="189A80"/>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rgbClr val="D34132"/>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CB3C8C86-9944-43DB-BD19-68A0D7BDCCFA}"/>
              </a:ext>
            </a:extLst>
          </p:cNvPr>
          <p:cNvSpPr/>
          <p:nvPr/>
        </p:nvSpPr>
        <p:spPr>
          <a:xfrm rot="16200000">
            <a:off x="476679"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E3E2B3DB-F8C1-4BB9-8DD5-AEC67B1DDEF5}"/>
              </a:ext>
            </a:extLst>
          </p:cNvPr>
          <p:cNvSpPr txBox="1"/>
          <p:nvPr/>
        </p:nvSpPr>
        <p:spPr>
          <a:xfrm>
            <a:off x="1505379"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2" name="TextBox 11">
            <a:extLst>
              <a:ext uri="{FF2B5EF4-FFF2-40B4-BE49-F238E27FC236}">
                <a16:creationId xmlns:a16="http://schemas.microsoft.com/office/drawing/2014/main" id="{9E282A3F-75BC-4F42-AA15-C4D5B53CA5BC}"/>
              </a:ext>
            </a:extLst>
          </p:cNvPr>
          <p:cNvSpPr txBox="1"/>
          <p:nvPr/>
        </p:nvSpPr>
        <p:spPr>
          <a:xfrm>
            <a:off x="1581579" y="1831372"/>
            <a:ext cx="1600200" cy="338554"/>
          </a:xfrm>
          <a:prstGeom prst="rect">
            <a:avLst/>
          </a:prstGeom>
          <a:noFill/>
        </p:spPr>
        <p:txBody>
          <a:bodyPr wrap="square" rtlCol="0">
            <a:spAutoFit/>
          </a:bodyPr>
          <a:lstStyle/>
          <a:p>
            <a:pPr algn="ctr"/>
            <a:r>
              <a:rPr lang="en-US" sz="1600" dirty="0">
                <a:solidFill>
                  <a:srgbClr val="34738D"/>
                </a:solidFill>
                <a:latin typeface="Bernard MT Condensed" panose="02050806060905020404" pitchFamily="18" charset="0"/>
              </a:rPr>
              <a:t>LOREM IPSUM 01</a:t>
            </a:r>
          </a:p>
        </p:txBody>
      </p:sp>
      <p:grpSp>
        <p:nvGrpSpPr>
          <p:cNvPr id="46" name="Group 45">
            <a:extLst>
              <a:ext uri="{FF2B5EF4-FFF2-40B4-BE49-F238E27FC236}">
                <a16:creationId xmlns:a16="http://schemas.microsoft.com/office/drawing/2014/main" id="{885AE40B-A56F-4F18-BDE6-85010D974A23}"/>
              </a:ext>
            </a:extLst>
          </p:cNvPr>
          <p:cNvGrpSpPr/>
          <p:nvPr/>
        </p:nvGrpSpPr>
        <p:grpSpPr>
          <a:xfrm>
            <a:off x="1429179" y="2362200"/>
            <a:ext cx="1752600" cy="1905000"/>
            <a:chOff x="1429179" y="2362200"/>
            <a:chExt cx="1752600" cy="1905000"/>
          </a:xfrm>
        </p:grpSpPr>
        <p:sp>
          <p:nvSpPr>
            <p:cNvPr id="10" name="Hexagon 9">
              <a:extLst>
                <a:ext uri="{FF2B5EF4-FFF2-40B4-BE49-F238E27FC236}">
                  <a16:creationId xmlns:a16="http://schemas.microsoft.com/office/drawing/2014/main" id="{80267A5E-C896-4A21-87F2-3199300487F5}"/>
                </a:ext>
              </a:extLst>
            </p:cNvPr>
            <p:cNvSpPr/>
            <p:nvPr/>
          </p:nvSpPr>
          <p:spPr>
            <a:xfrm rot="16200000">
              <a:off x="1352979"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Graphic 12" descr="Lightbulb">
              <a:extLst>
                <a:ext uri="{FF2B5EF4-FFF2-40B4-BE49-F238E27FC236}">
                  <a16:creationId xmlns:a16="http://schemas.microsoft.com/office/drawing/2014/main" id="{C68B5AE8-D96A-426E-BEE6-7BB6825285F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850364" y="2857499"/>
              <a:ext cx="914400" cy="914400"/>
            </a:xfrm>
            <a:prstGeom prst="rect">
              <a:avLst/>
            </a:prstGeom>
          </p:spPr>
        </p:pic>
      </p:grpSp>
      <p:sp>
        <p:nvSpPr>
          <p:cNvPr id="26" name="Freeform: Shape 25">
            <a:extLst>
              <a:ext uri="{FF2B5EF4-FFF2-40B4-BE49-F238E27FC236}">
                <a16:creationId xmlns:a16="http://schemas.microsoft.com/office/drawing/2014/main" id="{1FD17293-5D58-49E3-AD71-3283A9EAD55B}"/>
              </a:ext>
            </a:extLst>
          </p:cNvPr>
          <p:cNvSpPr/>
          <p:nvPr/>
        </p:nvSpPr>
        <p:spPr>
          <a:xfrm rot="16200000">
            <a:off x="2400300"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CDDD901A-88AB-472D-8AC1-C430ACA9F0D7}"/>
              </a:ext>
            </a:extLst>
          </p:cNvPr>
          <p:cNvSpPr txBox="1"/>
          <p:nvPr/>
        </p:nvSpPr>
        <p:spPr>
          <a:xfrm>
            <a:off x="3429000"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9" name="TextBox 28">
            <a:extLst>
              <a:ext uri="{FF2B5EF4-FFF2-40B4-BE49-F238E27FC236}">
                <a16:creationId xmlns:a16="http://schemas.microsoft.com/office/drawing/2014/main" id="{76753D9C-FB32-4933-A880-CC26AA07D6F9}"/>
              </a:ext>
            </a:extLst>
          </p:cNvPr>
          <p:cNvSpPr txBox="1"/>
          <p:nvPr/>
        </p:nvSpPr>
        <p:spPr>
          <a:xfrm>
            <a:off x="3505200" y="1831372"/>
            <a:ext cx="1600200" cy="338554"/>
          </a:xfrm>
          <a:prstGeom prst="rect">
            <a:avLst/>
          </a:prstGeom>
          <a:noFill/>
        </p:spPr>
        <p:txBody>
          <a:bodyPr wrap="square" rtlCol="0">
            <a:spAutoFit/>
          </a:bodyPr>
          <a:lstStyle/>
          <a:p>
            <a:pPr algn="ctr"/>
            <a:r>
              <a:rPr lang="en-US" sz="1600" dirty="0">
                <a:solidFill>
                  <a:srgbClr val="189A80"/>
                </a:solidFill>
                <a:latin typeface="Bernard MT Condensed" panose="02050806060905020404" pitchFamily="18" charset="0"/>
              </a:rPr>
              <a:t>LOREM IPSUM 02</a:t>
            </a:r>
          </a:p>
        </p:txBody>
      </p:sp>
      <p:sp>
        <p:nvSpPr>
          <p:cNvPr id="31" name="Freeform: Shape 30">
            <a:extLst>
              <a:ext uri="{FF2B5EF4-FFF2-40B4-BE49-F238E27FC236}">
                <a16:creationId xmlns:a16="http://schemas.microsoft.com/office/drawing/2014/main" id="{EBC2A780-71FA-42C8-8C1A-154842F39395}"/>
              </a:ext>
            </a:extLst>
          </p:cNvPr>
          <p:cNvSpPr/>
          <p:nvPr/>
        </p:nvSpPr>
        <p:spPr>
          <a:xfrm rot="16200000">
            <a:off x="43197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02778D2F-D3D0-489A-82B7-59C423393DF4}"/>
              </a:ext>
            </a:extLst>
          </p:cNvPr>
          <p:cNvSpPr txBox="1"/>
          <p:nvPr/>
        </p:nvSpPr>
        <p:spPr>
          <a:xfrm>
            <a:off x="53484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4" name="TextBox 33">
            <a:extLst>
              <a:ext uri="{FF2B5EF4-FFF2-40B4-BE49-F238E27FC236}">
                <a16:creationId xmlns:a16="http://schemas.microsoft.com/office/drawing/2014/main" id="{D52F9D38-24DB-4DC1-AD37-C2C20CC509AD}"/>
              </a:ext>
            </a:extLst>
          </p:cNvPr>
          <p:cNvSpPr txBox="1"/>
          <p:nvPr/>
        </p:nvSpPr>
        <p:spPr>
          <a:xfrm>
            <a:off x="5424651" y="1831372"/>
            <a:ext cx="1600200" cy="338554"/>
          </a:xfrm>
          <a:prstGeom prst="rect">
            <a:avLst/>
          </a:prstGeom>
          <a:noFill/>
        </p:spPr>
        <p:txBody>
          <a:bodyPr wrap="square" rtlCol="0">
            <a:spAutoFit/>
          </a:bodyPr>
          <a:lstStyle/>
          <a:p>
            <a:pPr algn="ctr"/>
            <a:r>
              <a:rPr lang="en-US" sz="1600" dirty="0">
                <a:solidFill>
                  <a:srgbClr val="EF9D27"/>
                </a:solidFill>
                <a:latin typeface="Bernard MT Condensed" panose="02050806060905020404" pitchFamily="18" charset="0"/>
              </a:rPr>
              <a:t>LOREM IPSUM 03</a:t>
            </a:r>
          </a:p>
        </p:txBody>
      </p:sp>
      <p:sp>
        <p:nvSpPr>
          <p:cNvPr id="36" name="Freeform: Shape 35">
            <a:extLst>
              <a:ext uri="{FF2B5EF4-FFF2-40B4-BE49-F238E27FC236}">
                <a16:creationId xmlns:a16="http://schemas.microsoft.com/office/drawing/2014/main" id="{0487A165-E765-4E8B-8FF7-FA10421E99D6}"/>
              </a:ext>
            </a:extLst>
          </p:cNvPr>
          <p:cNvSpPr/>
          <p:nvPr/>
        </p:nvSpPr>
        <p:spPr>
          <a:xfrm rot="16200000">
            <a:off x="623920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EEBC6DF0-4D4F-477E-AB3A-C90396EB8A79}"/>
              </a:ext>
            </a:extLst>
          </p:cNvPr>
          <p:cNvSpPr txBox="1"/>
          <p:nvPr/>
        </p:nvSpPr>
        <p:spPr>
          <a:xfrm>
            <a:off x="726790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9" name="TextBox 38">
            <a:extLst>
              <a:ext uri="{FF2B5EF4-FFF2-40B4-BE49-F238E27FC236}">
                <a16:creationId xmlns:a16="http://schemas.microsoft.com/office/drawing/2014/main" id="{9BA4F177-F7B5-4DA4-940E-422018748972}"/>
              </a:ext>
            </a:extLst>
          </p:cNvPr>
          <p:cNvSpPr txBox="1"/>
          <p:nvPr/>
        </p:nvSpPr>
        <p:spPr>
          <a:xfrm>
            <a:off x="7344101" y="1831372"/>
            <a:ext cx="1600200" cy="338554"/>
          </a:xfrm>
          <a:prstGeom prst="rect">
            <a:avLst/>
          </a:prstGeom>
          <a:noFill/>
        </p:spPr>
        <p:txBody>
          <a:bodyPr wrap="square" rtlCol="0">
            <a:spAutoFit/>
          </a:bodyPr>
          <a:lstStyle/>
          <a:p>
            <a:pPr algn="ctr"/>
            <a:r>
              <a:rPr lang="en-US" sz="1600" dirty="0">
                <a:solidFill>
                  <a:srgbClr val="D34132"/>
                </a:solidFill>
                <a:latin typeface="Bernard MT Condensed" panose="02050806060905020404" pitchFamily="18" charset="0"/>
              </a:rPr>
              <a:t>LOREM IPSUM 04</a:t>
            </a:r>
          </a:p>
        </p:txBody>
      </p:sp>
      <p:sp>
        <p:nvSpPr>
          <p:cNvPr id="41" name="Freeform: Shape 40">
            <a:extLst>
              <a:ext uri="{FF2B5EF4-FFF2-40B4-BE49-F238E27FC236}">
                <a16:creationId xmlns:a16="http://schemas.microsoft.com/office/drawing/2014/main" id="{EEFBAB1E-12A4-4781-8DA3-F4014B02CF41}"/>
              </a:ext>
            </a:extLst>
          </p:cNvPr>
          <p:cNvSpPr/>
          <p:nvPr/>
        </p:nvSpPr>
        <p:spPr>
          <a:xfrm rot="16200000">
            <a:off x="81586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29D8A74B-1C19-48DE-B56F-823ACA7267CF}"/>
              </a:ext>
            </a:extLst>
          </p:cNvPr>
          <p:cNvSpPr txBox="1"/>
          <p:nvPr/>
        </p:nvSpPr>
        <p:spPr>
          <a:xfrm>
            <a:off x="91873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4" name="TextBox 43">
            <a:extLst>
              <a:ext uri="{FF2B5EF4-FFF2-40B4-BE49-F238E27FC236}">
                <a16:creationId xmlns:a16="http://schemas.microsoft.com/office/drawing/2014/main" id="{29F84A8C-3B16-4795-87A0-AFD03D77F8B7}"/>
              </a:ext>
            </a:extLst>
          </p:cNvPr>
          <p:cNvSpPr txBox="1"/>
          <p:nvPr/>
        </p:nvSpPr>
        <p:spPr>
          <a:xfrm>
            <a:off x="9263551" y="1831372"/>
            <a:ext cx="1600200" cy="338554"/>
          </a:xfrm>
          <a:prstGeom prst="rect">
            <a:avLst/>
          </a:prstGeom>
          <a:noFill/>
        </p:spPr>
        <p:txBody>
          <a:bodyPr wrap="square" rtlCol="0">
            <a:spAutoFit/>
          </a:bodyPr>
          <a:lstStyle/>
          <a:p>
            <a:pPr algn="ctr"/>
            <a:r>
              <a:rPr lang="en-US" sz="1600" dirty="0">
                <a:solidFill>
                  <a:srgbClr val="564267"/>
                </a:solidFill>
                <a:latin typeface="Bernard MT Condensed" panose="02050806060905020404" pitchFamily="18" charset="0"/>
              </a:rPr>
              <a:t>LOREM IPSUM 05</a:t>
            </a:r>
          </a:p>
        </p:txBody>
      </p:sp>
      <p:grpSp>
        <p:nvGrpSpPr>
          <p:cNvPr id="50" name="Group 49">
            <a:extLst>
              <a:ext uri="{FF2B5EF4-FFF2-40B4-BE49-F238E27FC236}">
                <a16:creationId xmlns:a16="http://schemas.microsoft.com/office/drawing/2014/main" id="{965F5751-448A-47B4-820F-AA6A0CC247F8}"/>
              </a:ext>
            </a:extLst>
          </p:cNvPr>
          <p:cNvGrpSpPr/>
          <p:nvPr/>
        </p:nvGrpSpPr>
        <p:grpSpPr>
          <a:xfrm>
            <a:off x="9111151" y="2362200"/>
            <a:ext cx="1752600" cy="1905000"/>
            <a:chOff x="9111151" y="2362200"/>
            <a:chExt cx="1752600" cy="1905000"/>
          </a:xfrm>
          <a:effectLst/>
        </p:grpSpPr>
        <p:sp>
          <p:nvSpPr>
            <p:cNvPr id="42" name="Hexagon 41">
              <a:extLst>
                <a:ext uri="{FF2B5EF4-FFF2-40B4-BE49-F238E27FC236}">
                  <a16:creationId xmlns:a16="http://schemas.microsoft.com/office/drawing/2014/main" id="{59A01AAB-9AC5-4D31-B1B1-9B84066665CB}"/>
                </a:ext>
              </a:extLst>
            </p:cNvPr>
            <p:cNvSpPr/>
            <p:nvPr/>
          </p:nvSpPr>
          <p:spPr>
            <a:xfrm rot="16200000">
              <a:off x="90349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Graphic 16" descr="Bullseye">
              <a:extLst>
                <a:ext uri="{FF2B5EF4-FFF2-40B4-BE49-F238E27FC236}">
                  <a16:creationId xmlns:a16="http://schemas.microsoft.com/office/drawing/2014/main" id="{A15853FC-9575-4781-AFE4-59DF45062C4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530251" y="2859024"/>
              <a:ext cx="914400" cy="914400"/>
            </a:xfrm>
            <a:prstGeom prst="rect">
              <a:avLst/>
            </a:prstGeom>
          </p:spPr>
        </p:pic>
      </p:grpSp>
      <p:grpSp>
        <p:nvGrpSpPr>
          <p:cNvPr id="47" name="Group 46">
            <a:extLst>
              <a:ext uri="{FF2B5EF4-FFF2-40B4-BE49-F238E27FC236}">
                <a16:creationId xmlns:a16="http://schemas.microsoft.com/office/drawing/2014/main" id="{94EB7A7C-E668-4E10-9658-DEA8D0853947}"/>
              </a:ext>
            </a:extLst>
          </p:cNvPr>
          <p:cNvGrpSpPr/>
          <p:nvPr/>
        </p:nvGrpSpPr>
        <p:grpSpPr>
          <a:xfrm>
            <a:off x="3352800" y="2362200"/>
            <a:ext cx="1752600" cy="1905000"/>
            <a:chOff x="3352800" y="2362200"/>
            <a:chExt cx="1752600" cy="1905000"/>
          </a:xfrm>
        </p:grpSpPr>
        <p:sp>
          <p:nvSpPr>
            <p:cNvPr id="27" name="Hexagon 26">
              <a:extLst>
                <a:ext uri="{FF2B5EF4-FFF2-40B4-BE49-F238E27FC236}">
                  <a16:creationId xmlns:a16="http://schemas.microsoft.com/office/drawing/2014/main" id="{6D82759D-B0BE-485E-8898-5A495DC814E1}"/>
                </a:ext>
              </a:extLst>
            </p:cNvPr>
            <p:cNvSpPr/>
            <p:nvPr/>
          </p:nvSpPr>
          <p:spPr>
            <a:xfrm rot="16200000">
              <a:off x="3276600"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 name="Graphic 18" descr="Magnifying glass">
              <a:extLst>
                <a:ext uri="{FF2B5EF4-FFF2-40B4-BE49-F238E27FC236}">
                  <a16:creationId xmlns:a16="http://schemas.microsoft.com/office/drawing/2014/main" id="{60D9D269-5344-4BFF-A937-8ED56286DAC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771900" y="2857499"/>
              <a:ext cx="914400" cy="914400"/>
            </a:xfrm>
            <a:prstGeom prst="rect">
              <a:avLst/>
            </a:prstGeom>
          </p:spPr>
        </p:pic>
      </p:grpSp>
      <p:grpSp>
        <p:nvGrpSpPr>
          <p:cNvPr id="48" name="Group 47">
            <a:extLst>
              <a:ext uri="{FF2B5EF4-FFF2-40B4-BE49-F238E27FC236}">
                <a16:creationId xmlns:a16="http://schemas.microsoft.com/office/drawing/2014/main" id="{D0285CA2-7987-4B2A-8D38-1558FE581CFC}"/>
              </a:ext>
            </a:extLst>
          </p:cNvPr>
          <p:cNvGrpSpPr/>
          <p:nvPr/>
        </p:nvGrpSpPr>
        <p:grpSpPr>
          <a:xfrm>
            <a:off x="5272251" y="2362200"/>
            <a:ext cx="1752600" cy="1905000"/>
            <a:chOff x="5272251" y="2362200"/>
            <a:chExt cx="1752600" cy="1905000"/>
          </a:xfrm>
        </p:grpSpPr>
        <p:sp>
          <p:nvSpPr>
            <p:cNvPr id="32" name="Hexagon 31">
              <a:extLst>
                <a:ext uri="{FF2B5EF4-FFF2-40B4-BE49-F238E27FC236}">
                  <a16:creationId xmlns:a16="http://schemas.microsoft.com/office/drawing/2014/main" id="{709C7FC3-37BA-4283-ABA1-7F974E5EAAF0}"/>
                </a:ext>
              </a:extLst>
            </p:cNvPr>
            <p:cNvSpPr/>
            <p:nvPr/>
          </p:nvSpPr>
          <p:spPr>
            <a:xfrm rot="16200000">
              <a:off x="51960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 name="Graphic 20" descr="Head with Gears">
              <a:extLst>
                <a:ext uri="{FF2B5EF4-FFF2-40B4-BE49-F238E27FC236}">
                  <a16:creationId xmlns:a16="http://schemas.microsoft.com/office/drawing/2014/main" id="{8BE046A5-EE1D-4B05-A8C6-8A30919E60C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691350" y="2859024"/>
              <a:ext cx="914400" cy="914400"/>
            </a:xfrm>
            <a:prstGeom prst="rect">
              <a:avLst/>
            </a:prstGeom>
          </p:spPr>
        </p:pic>
      </p:grpSp>
      <p:grpSp>
        <p:nvGrpSpPr>
          <p:cNvPr id="49" name="Group 48">
            <a:extLst>
              <a:ext uri="{FF2B5EF4-FFF2-40B4-BE49-F238E27FC236}">
                <a16:creationId xmlns:a16="http://schemas.microsoft.com/office/drawing/2014/main" id="{8EDD5D28-D2B2-4DBB-B8F5-AAB78E353DFE}"/>
              </a:ext>
            </a:extLst>
          </p:cNvPr>
          <p:cNvGrpSpPr/>
          <p:nvPr/>
        </p:nvGrpSpPr>
        <p:grpSpPr>
          <a:xfrm>
            <a:off x="7191701" y="2362200"/>
            <a:ext cx="1752600" cy="1905000"/>
            <a:chOff x="7191701" y="2362200"/>
            <a:chExt cx="1752600" cy="1905000"/>
          </a:xfrm>
        </p:grpSpPr>
        <p:sp>
          <p:nvSpPr>
            <p:cNvPr id="37" name="Hexagon 36">
              <a:extLst>
                <a:ext uri="{FF2B5EF4-FFF2-40B4-BE49-F238E27FC236}">
                  <a16:creationId xmlns:a16="http://schemas.microsoft.com/office/drawing/2014/main" id="{3478C196-0D76-4FDB-BAC0-F82A605F8AB8}"/>
                </a:ext>
              </a:extLst>
            </p:cNvPr>
            <p:cNvSpPr/>
            <p:nvPr/>
          </p:nvSpPr>
          <p:spPr>
            <a:xfrm rot="16200000">
              <a:off x="711550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Graphic 22" descr="Database">
              <a:extLst>
                <a:ext uri="{FF2B5EF4-FFF2-40B4-BE49-F238E27FC236}">
                  <a16:creationId xmlns:a16="http://schemas.microsoft.com/office/drawing/2014/main" id="{3C27651A-0EBF-4AE3-A0E8-37BE0FAF8E41}"/>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608173" y="2859024"/>
              <a:ext cx="914400" cy="914400"/>
            </a:xfrm>
            <a:prstGeom prst="rect">
              <a:avLst/>
            </a:prstGeom>
          </p:spPr>
        </p:pic>
      </p:grpSp>
      <p:sp>
        <p:nvSpPr>
          <p:cNvPr id="45" name="TextBox 44">
            <a:extLst>
              <a:ext uri="{FF2B5EF4-FFF2-40B4-BE49-F238E27FC236}">
                <a16:creationId xmlns:a16="http://schemas.microsoft.com/office/drawing/2014/main" id="{4F733E55-6011-4782-BD54-998BA963428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844309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900" decel="100000" fill="hold"/>
                                        <p:tgtEl>
                                          <p:spTgt spid="12"/>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1000"/>
                                        <p:tgtEl>
                                          <p:spTgt spid="46"/>
                                        </p:tgtEl>
                                      </p:cBhvr>
                                    </p:animEffect>
                                    <p:anim calcmode="lin" valueType="num">
                                      <p:cBhvr>
                                        <p:cTn id="24" dur="1000" fill="hold"/>
                                        <p:tgtEl>
                                          <p:spTgt spid="46"/>
                                        </p:tgtEl>
                                        <p:attrNameLst>
                                          <p:attrName>ppt_x</p:attrName>
                                        </p:attrNameLst>
                                      </p:cBhvr>
                                      <p:tavLst>
                                        <p:tav tm="0">
                                          <p:val>
                                            <p:strVal val="#ppt_x"/>
                                          </p:val>
                                        </p:tav>
                                        <p:tav tm="100000">
                                          <p:val>
                                            <p:strVal val="#ppt_x"/>
                                          </p:val>
                                        </p:tav>
                                      </p:tavLst>
                                    </p:anim>
                                    <p:anim calcmode="lin" valueType="num">
                                      <p:cBhvr>
                                        <p:cTn id="25" dur="1000" fill="hold"/>
                                        <p:tgtEl>
                                          <p:spTgt spid="46"/>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1" fill="hold" grpId="0"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up)">
                                      <p:cBhvr>
                                        <p:cTn id="29" dur="500"/>
                                        <p:tgtEl>
                                          <p:spTgt spid="11"/>
                                        </p:tgtEl>
                                      </p:cBhvr>
                                    </p:animEffect>
                                  </p:childTnLst>
                                </p:cTn>
                              </p:par>
                            </p:childTnLst>
                          </p:cTn>
                        </p:par>
                        <p:par>
                          <p:cTn id="30" fill="hold">
                            <p:stCondLst>
                              <p:cond delay="3250"/>
                            </p:stCondLst>
                            <p:childTnLst>
                              <p:par>
                                <p:cTn id="31" presetID="37"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1000"/>
                                        <p:tgtEl>
                                          <p:spTgt spid="29"/>
                                        </p:tgtEl>
                                      </p:cBhvr>
                                    </p:animEffect>
                                    <p:anim calcmode="lin" valueType="num">
                                      <p:cBhvr>
                                        <p:cTn id="34" dur="1000" fill="hold"/>
                                        <p:tgtEl>
                                          <p:spTgt spid="29"/>
                                        </p:tgtEl>
                                        <p:attrNameLst>
                                          <p:attrName>ppt_x</p:attrName>
                                        </p:attrNameLst>
                                      </p:cBhvr>
                                      <p:tavLst>
                                        <p:tav tm="0">
                                          <p:val>
                                            <p:strVal val="#ppt_x"/>
                                          </p:val>
                                        </p:tav>
                                        <p:tav tm="100000">
                                          <p:val>
                                            <p:strVal val="#ppt_x"/>
                                          </p:val>
                                        </p:tav>
                                      </p:tavLst>
                                    </p:anim>
                                    <p:anim calcmode="lin" valueType="num">
                                      <p:cBhvr>
                                        <p:cTn id="35" dur="900" decel="100000" fill="hold"/>
                                        <p:tgtEl>
                                          <p:spTgt spid="2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fade">
                                      <p:cBhvr>
                                        <p:cTn id="40" dur="1000"/>
                                        <p:tgtEl>
                                          <p:spTgt spid="26"/>
                                        </p:tgtEl>
                                      </p:cBhvr>
                                    </p:animEffect>
                                    <p:anim calcmode="lin" valueType="num">
                                      <p:cBhvr>
                                        <p:cTn id="41" dur="1000" fill="hold"/>
                                        <p:tgtEl>
                                          <p:spTgt spid="26"/>
                                        </p:tgtEl>
                                        <p:attrNameLst>
                                          <p:attrName>ppt_x</p:attrName>
                                        </p:attrNameLst>
                                      </p:cBhvr>
                                      <p:tavLst>
                                        <p:tav tm="0">
                                          <p:val>
                                            <p:strVal val="#ppt_x"/>
                                          </p:val>
                                        </p:tav>
                                        <p:tav tm="100000">
                                          <p:val>
                                            <p:strVal val="#ppt_x"/>
                                          </p:val>
                                        </p:tav>
                                      </p:tavLst>
                                    </p:anim>
                                    <p:anim calcmode="lin" valueType="num">
                                      <p:cBhvr>
                                        <p:cTn id="42" dur="1000" fill="hold"/>
                                        <p:tgtEl>
                                          <p:spTgt spid="26"/>
                                        </p:tgtEl>
                                        <p:attrNameLst>
                                          <p:attrName>ppt_y</p:attrName>
                                        </p:attrNameLst>
                                      </p:cBhvr>
                                      <p:tavLst>
                                        <p:tav tm="0">
                                          <p:val>
                                            <p:strVal val="#ppt_y+.1"/>
                                          </p:val>
                                        </p:tav>
                                        <p:tav tm="100000">
                                          <p:val>
                                            <p:strVal val="#ppt_y"/>
                                          </p:val>
                                        </p:tav>
                                      </p:tavLst>
                                    </p:anim>
                                  </p:childTnLst>
                                </p:cTn>
                              </p:par>
                              <p:par>
                                <p:cTn id="43" presetID="47" presetClass="entr" presetSubtype="0" fill="hold" nodeType="withEffect">
                                  <p:stCondLst>
                                    <p:cond delay="0"/>
                                  </p:stCondLst>
                                  <p:childTnLst>
                                    <p:set>
                                      <p:cBhvr>
                                        <p:cTn id="44" dur="1" fill="hold">
                                          <p:stCondLst>
                                            <p:cond delay="0"/>
                                          </p:stCondLst>
                                        </p:cTn>
                                        <p:tgtEl>
                                          <p:spTgt spid="47"/>
                                        </p:tgtEl>
                                        <p:attrNameLst>
                                          <p:attrName>style.visibility</p:attrName>
                                        </p:attrNameLst>
                                      </p:cBhvr>
                                      <p:to>
                                        <p:strVal val="visible"/>
                                      </p:to>
                                    </p:set>
                                    <p:animEffect transition="in" filter="fade">
                                      <p:cBhvr>
                                        <p:cTn id="45" dur="1000"/>
                                        <p:tgtEl>
                                          <p:spTgt spid="47"/>
                                        </p:tgtEl>
                                      </p:cBhvr>
                                    </p:animEffect>
                                    <p:anim calcmode="lin" valueType="num">
                                      <p:cBhvr>
                                        <p:cTn id="46" dur="1000" fill="hold"/>
                                        <p:tgtEl>
                                          <p:spTgt spid="47"/>
                                        </p:tgtEl>
                                        <p:attrNameLst>
                                          <p:attrName>ppt_x</p:attrName>
                                        </p:attrNameLst>
                                      </p:cBhvr>
                                      <p:tavLst>
                                        <p:tav tm="0">
                                          <p:val>
                                            <p:strVal val="#ppt_x"/>
                                          </p:val>
                                        </p:tav>
                                        <p:tav tm="100000">
                                          <p:val>
                                            <p:strVal val="#ppt_x"/>
                                          </p:val>
                                        </p:tav>
                                      </p:tavLst>
                                    </p:anim>
                                    <p:anim calcmode="lin" valueType="num">
                                      <p:cBhvr>
                                        <p:cTn id="47" dur="1000" fill="hold"/>
                                        <p:tgtEl>
                                          <p:spTgt spid="47"/>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2" presetClass="entr" presetSubtype="1"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wipe(up)">
                                      <p:cBhvr>
                                        <p:cTn id="51" dur="500"/>
                                        <p:tgtEl>
                                          <p:spTgt spid="28"/>
                                        </p:tgtEl>
                                      </p:cBhvr>
                                    </p:animEffect>
                                  </p:childTnLst>
                                </p:cTn>
                              </p:par>
                            </p:childTnLst>
                          </p:cTn>
                        </p:par>
                        <p:par>
                          <p:cTn id="52" fill="hold">
                            <p:stCondLst>
                              <p:cond delay="5750"/>
                            </p:stCondLst>
                            <p:childTnLst>
                              <p:par>
                                <p:cTn id="53" presetID="37" presetClass="entr" presetSubtype="0" fill="hold" grpId="0" nodeType="after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1000"/>
                                        <p:tgtEl>
                                          <p:spTgt spid="34"/>
                                        </p:tgtEl>
                                      </p:cBhvr>
                                    </p:animEffect>
                                    <p:anim calcmode="lin" valueType="num">
                                      <p:cBhvr>
                                        <p:cTn id="56" dur="1000" fill="hold"/>
                                        <p:tgtEl>
                                          <p:spTgt spid="34"/>
                                        </p:tgtEl>
                                        <p:attrNameLst>
                                          <p:attrName>ppt_x</p:attrName>
                                        </p:attrNameLst>
                                      </p:cBhvr>
                                      <p:tavLst>
                                        <p:tav tm="0">
                                          <p:val>
                                            <p:strVal val="#ppt_x"/>
                                          </p:val>
                                        </p:tav>
                                        <p:tav tm="100000">
                                          <p:val>
                                            <p:strVal val="#ppt_x"/>
                                          </p:val>
                                        </p:tav>
                                      </p:tavLst>
                                    </p:anim>
                                    <p:anim calcmode="lin" valueType="num">
                                      <p:cBhvr>
                                        <p:cTn id="57" dur="900" decel="100000" fill="hold"/>
                                        <p:tgtEl>
                                          <p:spTgt spid="3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59" fill="hold">
                            <p:stCondLst>
                              <p:cond delay="6750"/>
                            </p:stCondLst>
                            <p:childTnLst>
                              <p:par>
                                <p:cTn id="60" presetID="47" presetClass="entr" presetSubtype="0" fill="hold" nodeType="afterEffect">
                                  <p:stCondLst>
                                    <p:cond delay="0"/>
                                  </p:stCondLst>
                                  <p:childTnLst>
                                    <p:set>
                                      <p:cBhvr>
                                        <p:cTn id="61" dur="1" fill="hold">
                                          <p:stCondLst>
                                            <p:cond delay="0"/>
                                          </p:stCondLst>
                                        </p:cTn>
                                        <p:tgtEl>
                                          <p:spTgt spid="48"/>
                                        </p:tgtEl>
                                        <p:attrNameLst>
                                          <p:attrName>style.visibility</p:attrName>
                                        </p:attrNameLst>
                                      </p:cBhvr>
                                      <p:to>
                                        <p:strVal val="visible"/>
                                      </p:to>
                                    </p:set>
                                    <p:animEffect transition="in" filter="fade">
                                      <p:cBhvr>
                                        <p:cTn id="62" dur="1000"/>
                                        <p:tgtEl>
                                          <p:spTgt spid="48"/>
                                        </p:tgtEl>
                                      </p:cBhvr>
                                    </p:animEffect>
                                    <p:anim calcmode="lin" valueType="num">
                                      <p:cBhvr>
                                        <p:cTn id="63" dur="1000" fill="hold"/>
                                        <p:tgtEl>
                                          <p:spTgt spid="48"/>
                                        </p:tgtEl>
                                        <p:attrNameLst>
                                          <p:attrName>ppt_x</p:attrName>
                                        </p:attrNameLst>
                                      </p:cBhvr>
                                      <p:tavLst>
                                        <p:tav tm="0">
                                          <p:val>
                                            <p:strVal val="#ppt_x"/>
                                          </p:val>
                                        </p:tav>
                                        <p:tav tm="100000">
                                          <p:val>
                                            <p:strVal val="#ppt_x"/>
                                          </p:val>
                                        </p:tav>
                                      </p:tavLst>
                                    </p:anim>
                                    <p:anim calcmode="lin" valueType="num">
                                      <p:cBhvr>
                                        <p:cTn id="64" dur="1000" fill="hold"/>
                                        <p:tgtEl>
                                          <p:spTgt spid="48"/>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1000"/>
                                        <p:tgtEl>
                                          <p:spTgt spid="31"/>
                                        </p:tgtEl>
                                      </p:cBhvr>
                                    </p:animEffect>
                                    <p:anim calcmode="lin" valueType="num">
                                      <p:cBhvr>
                                        <p:cTn id="68" dur="1000" fill="hold"/>
                                        <p:tgtEl>
                                          <p:spTgt spid="31"/>
                                        </p:tgtEl>
                                        <p:attrNameLst>
                                          <p:attrName>ppt_x</p:attrName>
                                        </p:attrNameLst>
                                      </p:cBhvr>
                                      <p:tavLst>
                                        <p:tav tm="0">
                                          <p:val>
                                            <p:strVal val="#ppt_x"/>
                                          </p:val>
                                        </p:tav>
                                        <p:tav tm="100000">
                                          <p:val>
                                            <p:strVal val="#ppt_x"/>
                                          </p:val>
                                        </p:tav>
                                      </p:tavLst>
                                    </p:anim>
                                    <p:anim calcmode="lin" valueType="num">
                                      <p:cBhvr>
                                        <p:cTn id="69" dur="1000" fill="hold"/>
                                        <p:tgtEl>
                                          <p:spTgt spid="31"/>
                                        </p:tgtEl>
                                        <p:attrNameLst>
                                          <p:attrName>ppt_y</p:attrName>
                                        </p:attrNameLst>
                                      </p:cBhvr>
                                      <p:tavLst>
                                        <p:tav tm="0">
                                          <p:val>
                                            <p:strVal val="#ppt_y+.1"/>
                                          </p:val>
                                        </p:tav>
                                        <p:tav tm="100000">
                                          <p:val>
                                            <p:strVal val="#ppt_y"/>
                                          </p:val>
                                        </p:tav>
                                      </p:tavLst>
                                    </p:anim>
                                  </p:childTnLst>
                                </p:cTn>
                              </p:par>
                            </p:childTnLst>
                          </p:cTn>
                        </p:par>
                        <p:par>
                          <p:cTn id="70" fill="hold">
                            <p:stCondLst>
                              <p:cond delay="775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8250"/>
                            </p:stCondLst>
                            <p:childTnLst>
                              <p:par>
                                <p:cTn id="75" presetID="37" presetClass="entr" presetSubtype="0" fill="hold" grpId="0" nodeType="after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1000"/>
                                        <p:tgtEl>
                                          <p:spTgt spid="39"/>
                                        </p:tgtEl>
                                      </p:cBhvr>
                                    </p:animEffect>
                                    <p:anim calcmode="lin" valueType="num">
                                      <p:cBhvr>
                                        <p:cTn id="78" dur="1000" fill="hold"/>
                                        <p:tgtEl>
                                          <p:spTgt spid="39"/>
                                        </p:tgtEl>
                                        <p:attrNameLst>
                                          <p:attrName>ppt_x</p:attrName>
                                        </p:attrNameLst>
                                      </p:cBhvr>
                                      <p:tavLst>
                                        <p:tav tm="0">
                                          <p:val>
                                            <p:strVal val="#ppt_x"/>
                                          </p:val>
                                        </p:tav>
                                        <p:tav tm="100000">
                                          <p:val>
                                            <p:strVal val="#ppt_x"/>
                                          </p:val>
                                        </p:tav>
                                      </p:tavLst>
                                    </p:anim>
                                    <p:anim calcmode="lin" valueType="num">
                                      <p:cBhvr>
                                        <p:cTn id="79" dur="900" decel="100000" fill="hold"/>
                                        <p:tgtEl>
                                          <p:spTgt spid="39"/>
                                        </p:tgtEl>
                                        <p:attrNameLst>
                                          <p:attrName>ppt_y</p:attrName>
                                        </p:attrNameLst>
                                      </p:cBhvr>
                                      <p:tavLst>
                                        <p:tav tm="0">
                                          <p:val>
                                            <p:strVal val="#ppt_y+1"/>
                                          </p:val>
                                        </p:tav>
                                        <p:tav tm="100000">
                                          <p:val>
                                            <p:strVal val="#ppt_y-.03"/>
                                          </p:val>
                                        </p:tav>
                                      </p:tavLst>
                                    </p:anim>
                                    <p:anim calcmode="lin" valueType="num">
                                      <p:cBhvr>
                                        <p:cTn id="80"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par>
                          <p:cTn id="81" fill="hold">
                            <p:stCondLst>
                              <p:cond delay="9250"/>
                            </p:stCondLst>
                            <p:childTnLst>
                              <p:par>
                                <p:cTn id="82" presetID="42" presetClass="entr" presetSubtype="0" fill="hold" grpId="0" nodeType="after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1000"/>
                                        <p:tgtEl>
                                          <p:spTgt spid="36"/>
                                        </p:tgtEl>
                                      </p:cBhvr>
                                    </p:animEffect>
                                    <p:anim calcmode="lin" valueType="num">
                                      <p:cBhvr>
                                        <p:cTn id="85" dur="1000" fill="hold"/>
                                        <p:tgtEl>
                                          <p:spTgt spid="36"/>
                                        </p:tgtEl>
                                        <p:attrNameLst>
                                          <p:attrName>ppt_x</p:attrName>
                                        </p:attrNameLst>
                                      </p:cBhvr>
                                      <p:tavLst>
                                        <p:tav tm="0">
                                          <p:val>
                                            <p:strVal val="#ppt_x"/>
                                          </p:val>
                                        </p:tav>
                                        <p:tav tm="100000">
                                          <p:val>
                                            <p:strVal val="#ppt_x"/>
                                          </p:val>
                                        </p:tav>
                                      </p:tavLst>
                                    </p:anim>
                                    <p:anim calcmode="lin" valueType="num">
                                      <p:cBhvr>
                                        <p:cTn id="86" dur="1000" fill="hold"/>
                                        <p:tgtEl>
                                          <p:spTgt spid="36"/>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49"/>
                                        </p:tgtEl>
                                        <p:attrNameLst>
                                          <p:attrName>style.visibility</p:attrName>
                                        </p:attrNameLst>
                                      </p:cBhvr>
                                      <p:to>
                                        <p:strVal val="visible"/>
                                      </p:to>
                                    </p:set>
                                    <p:animEffect transition="in" filter="fade">
                                      <p:cBhvr>
                                        <p:cTn id="89" dur="1000"/>
                                        <p:tgtEl>
                                          <p:spTgt spid="49"/>
                                        </p:tgtEl>
                                      </p:cBhvr>
                                    </p:animEffect>
                                    <p:anim calcmode="lin" valueType="num">
                                      <p:cBhvr>
                                        <p:cTn id="90" dur="1000" fill="hold"/>
                                        <p:tgtEl>
                                          <p:spTgt spid="49"/>
                                        </p:tgtEl>
                                        <p:attrNameLst>
                                          <p:attrName>ppt_x</p:attrName>
                                        </p:attrNameLst>
                                      </p:cBhvr>
                                      <p:tavLst>
                                        <p:tav tm="0">
                                          <p:val>
                                            <p:strVal val="#ppt_x"/>
                                          </p:val>
                                        </p:tav>
                                        <p:tav tm="100000">
                                          <p:val>
                                            <p:strVal val="#ppt_x"/>
                                          </p:val>
                                        </p:tav>
                                      </p:tavLst>
                                    </p:anim>
                                    <p:anim calcmode="lin" valueType="num">
                                      <p:cBhvr>
                                        <p:cTn id="91" dur="1000" fill="hold"/>
                                        <p:tgtEl>
                                          <p:spTgt spid="49"/>
                                        </p:tgtEl>
                                        <p:attrNameLst>
                                          <p:attrName>ppt_y</p:attrName>
                                        </p:attrNameLst>
                                      </p:cBhvr>
                                      <p:tavLst>
                                        <p:tav tm="0">
                                          <p:val>
                                            <p:strVal val="#ppt_y-.1"/>
                                          </p:val>
                                        </p:tav>
                                        <p:tav tm="100000">
                                          <p:val>
                                            <p:strVal val="#ppt_y"/>
                                          </p:val>
                                        </p:tav>
                                      </p:tavLst>
                                    </p:anim>
                                  </p:childTnLst>
                                </p:cTn>
                              </p:par>
                            </p:childTnLst>
                          </p:cTn>
                        </p:par>
                        <p:par>
                          <p:cTn id="92" fill="hold">
                            <p:stCondLst>
                              <p:cond delay="10250"/>
                            </p:stCondLst>
                            <p:childTnLst>
                              <p:par>
                                <p:cTn id="93" presetID="22" presetClass="entr" presetSubtype="1"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Effect transition="in" filter="wipe(up)">
                                      <p:cBhvr>
                                        <p:cTn id="95" dur="500"/>
                                        <p:tgtEl>
                                          <p:spTgt spid="38"/>
                                        </p:tgtEl>
                                      </p:cBhvr>
                                    </p:animEffect>
                                  </p:childTnLst>
                                </p:cTn>
                              </p:par>
                            </p:childTnLst>
                          </p:cTn>
                        </p:par>
                        <p:par>
                          <p:cTn id="96" fill="hold">
                            <p:stCondLst>
                              <p:cond delay="10750"/>
                            </p:stCondLst>
                            <p:childTnLst>
                              <p:par>
                                <p:cTn id="97" presetID="37" presetClass="entr" presetSubtype="0" fill="hold" grpId="0" nodeType="afterEffect">
                                  <p:stCondLst>
                                    <p:cond delay="0"/>
                                  </p:stCondLst>
                                  <p:childTnLst>
                                    <p:set>
                                      <p:cBhvr>
                                        <p:cTn id="98" dur="1" fill="hold">
                                          <p:stCondLst>
                                            <p:cond delay="0"/>
                                          </p:stCondLst>
                                        </p:cTn>
                                        <p:tgtEl>
                                          <p:spTgt spid="44"/>
                                        </p:tgtEl>
                                        <p:attrNameLst>
                                          <p:attrName>style.visibility</p:attrName>
                                        </p:attrNameLst>
                                      </p:cBhvr>
                                      <p:to>
                                        <p:strVal val="visible"/>
                                      </p:to>
                                    </p:set>
                                    <p:animEffect transition="in" filter="fade">
                                      <p:cBhvr>
                                        <p:cTn id="99" dur="1000"/>
                                        <p:tgtEl>
                                          <p:spTgt spid="44"/>
                                        </p:tgtEl>
                                      </p:cBhvr>
                                    </p:animEffect>
                                    <p:anim calcmode="lin" valueType="num">
                                      <p:cBhvr>
                                        <p:cTn id="100" dur="1000" fill="hold"/>
                                        <p:tgtEl>
                                          <p:spTgt spid="44"/>
                                        </p:tgtEl>
                                        <p:attrNameLst>
                                          <p:attrName>ppt_x</p:attrName>
                                        </p:attrNameLst>
                                      </p:cBhvr>
                                      <p:tavLst>
                                        <p:tav tm="0">
                                          <p:val>
                                            <p:strVal val="#ppt_x"/>
                                          </p:val>
                                        </p:tav>
                                        <p:tav tm="100000">
                                          <p:val>
                                            <p:strVal val="#ppt_x"/>
                                          </p:val>
                                        </p:tav>
                                      </p:tavLst>
                                    </p:anim>
                                    <p:anim calcmode="lin" valueType="num">
                                      <p:cBhvr>
                                        <p:cTn id="101" dur="900" decel="100000" fill="hold"/>
                                        <p:tgtEl>
                                          <p:spTgt spid="44"/>
                                        </p:tgtEl>
                                        <p:attrNameLst>
                                          <p:attrName>ppt_y</p:attrName>
                                        </p:attrNameLst>
                                      </p:cBhvr>
                                      <p:tavLst>
                                        <p:tav tm="0">
                                          <p:val>
                                            <p:strVal val="#ppt_y+1"/>
                                          </p:val>
                                        </p:tav>
                                        <p:tav tm="100000">
                                          <p:val>
                                            <p:strVal val="#ppt_y-.03"/>
                                          </p:val>
                                        </p:tav>
                                      </p:tavLst>
                                    </p:anim>
                                    <p:anim calcmode="lin" valueType="num">
                                      <p:cBhvr>
                                        <p:cTn id="102"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103" fill="hold">
                            <p:stCondLst>
                              <p:cond delay="11750"/>
                            </p:stCondLst>
                            <p:childTnLst>
                              <p:par>
                                <p:cTn id="104" presetID="42" presetClass="entr" presetSubtype="0" fill="hold" grpId="0" nodeType="afterEffect">
                                  <p:stCondLst>
                                    <p:cond delay="0"/>
                                  </p:stCondLst>
                                  <p:childTnLst>
                                    <p:set>
                                      <p:cBhvr>
                                        <p:cTn id="105" dur="1" fill="hold">
                                          <p:stCondLst>
                                            <p:cond delay="0"/>
                                          </p:stCondLst>
                                        </p:cTn>
                                        <p:tgtEl>
                                          <p:spTgt spid="41"/>
                                        </p:tgtEl>
                                        <p:attrNameLst>
                                          <p:attrName>style.visibility</p:attrName>
                                        </p:attrNameLst>
                                      </p:cBhvr>
                                      <p:to>
                                        <p:strVal val="visible"/>
                                      </p:to>
                                    </p:set>
                                    <p:animEffect transition="in" filter="fade">
                                      <p:cBhvr>
                                        <p:cTn id="106" dur="1000"/>
                                        <p:tgtEl>
                                          <p:spTgt spid="41"/>
                                        </p:tgtEl>
                                      </p:cBhvr>
                                    </p:animEffect>
                                    <p:anim calcmode="lin" valueType="num">
                                      <p:cBhvr>
                                        <p:cTn id="107" dur="1000" fill="hold"/>
                                        <p:tgtEl>
                                          <p:spTgt spid="41"/>
                                        </p:tgtEl>
                                        <p:attrNameLst>
                                          <p:attrName>ppt_x</p:attrName>
                                        </p:attrNameLst>
                                      </p:cBhvr>
                                      <p:tavLst>
                                        <p:tav tm="0">
                                          <p:val>
                                            <p:strVal val="#ppt_x"/>
                                          </p:val>
                                        </p:tav>
                                        <p:tav tm="100000">
                                          <p:val>
                                            <p:strVal val="#ppt_x"/>
                                          </p:val>
                                        </p:tav>
                                      </p:tavLst>
                                    </p:anim>
                                    <p:anim calcmode="lin" valueType="num">
                                      <p:cBhvr>
                                        <p:cTn id="108" dur="1000" fill="hold"/>
                                        <p:tgtEl>
                                          <p:spTgt spid="41"/>
                                        </p:tgtEl>
                                        <p:attrNameLst>
                                          <p:attrName>ppt_y</p:attrName>
                                        </p:attrNameLst>
                                      </p:cBhvr>
                                      <p:tavLst>
                                        <p:tav tm="0">
                                          <p:val>
                                            <p:strVal val="#ppt_y+.1"/>
                                          </p:val>
                                        </p:tav>
                                        <p:tav tm="100000">
                                          <p:val>
                                            <p:strVal val="#ppt_y"/>
                                          </p:val>
                                        </p:tav>
                                      </p:tavLst>
                                    </p:anim>
                                  </p:childTnLst>
                                </p:cTn>
                              </p:par>
                              <p:par>
                                <p:cTn id="109" presetID="47" presetClass="entr" presetSubtype="0" fill="hold" nodeType="withEffect">
                                  <p:stCondLst>
                                    <p:cond delay="0"/>
                                  </p:stCondLst>
                                  <p:childTnLst>
                                    <p:set>
                                      <p:cBhvr>
                                        <p:cTn id="110" dur="1" fill="hold">
                                          <p:stCondLst>
                                            <p:cond delay="0"/>
                                          </p:stCondLst>
                                        </p:cTn>
                                        <p:tgtEl>
                                          <p:spTgt spid="50"/>
                                        </p:tgtEl>
                                        <p:attrNameLst>
                                          <p:attrName>style.visibility</p:attrName>
                                        </p:attrNameLst>
                                      </p:cBhvr>
                                      <p:to>
                                        <p:strVal val="visible"/>
                                      </p:to>
                                    </p:set>
                                    <p:animEffect transition="in" filter="fade">
                                      <p:cBhvr>
                                        <p:cTn id="111" dur="1000"/>
                                        <p:tgtEl>
                                          <p:spTgt spid="50"/>
                                        </p:tgtEl>
                                      </p:cBhvr>
                                    </p:animEffect>
                                    <p:anim calcmode="lin" valueType="num">
                                      <p:cBhvr>
                                        <p:cTn id="112" dur="1000" fill="hold"/>
                                        <p:tgtEl>
                                          <p:spTgt spid="50"/>
                                        </p:tgtEl>
                                        <p:attrNameLst>
                                          <p:attrName>ppt_x</p:attrName>
                                        </p:attrNameLst>
                                      </p:cBhvr>
                                      <p:tavLst>
                                        <p:tav tm="0">
                                          <p:val>
                                            <p:strVal val="#ppt_x"/>
                                          </p:val>
                                        </p:tav>
                                        <p:tav tm="100000">
                                          <p:val>
                                            <p:strVal val="#ppt_x"/>
                                          </p:val>
                                        </p:tav>
                                      </p:tavLst>
                                    </p:anim>
                                    <p:anim calcmode="lin" valueType="num">
                                      <p:cBhvr>
                                        <p:cTn id="113" dur="1000" fill="hold"/>
                                        <p:tgtEl>
                                          <p:spTgt spid="50"/>
                                        </p:tgtEl>
                                        <p:attrNameLst>
                                          <p:attrName>ppt_y</p:attrName>
                                        </p:attrNameLst>
                                      </p:cBhvr>
                                      <p:tavLst>
                                        <p:tav tm="0">
                                          <p:val>
                                            <p:strVal val="#ppt_y-.1"/>
                                          </p:val>
                                        </p:tav>
                                        <p:tav tm="100000">
                                          <p:val>
                                            <p:strVal val="#ppt_y"/>
                                          </p:val>
                                        </p:tav>
                                      </p:tavLst>
                                    </p:anim>
                                  </p:childTnLst>
                                </p:cTn>
                              </p:par>
                            </p:childTnLst>
                          </p:cTn>
                        </p:par>
                        <p:par>
                          <p:cTn id="114" fill="hold">
                            <p:stCondLst>
                              <p:cond delay="12750"/>
                            </p:stCondLst>
                            <p:childTnLst>
                              <p:par>
                                <p:cTn id="115" presetID="22" presetClass="entr" presetSubtype="1" fill="hold" grpId="0" nodeType="afterEffect">
                                  <p:stCondLst>
                                    <p:cond delay="0"/>
                                  </p:stCondLst>
                                  <p:childTnLst>
                                    <p:set>
                                      <p:cBhvr>
                                        <p:cTn id="116" dur="1" fill="hold">
                                          <p:stCondLst>
                                            <p:cond delay="0"/>
                                          </p:stCondLst>
                                        </p:cTn>
                                        <p:tgtEl>
                                          <p:spTgt spid="43"/>
                                        </p:tgtEl>
                                        <p:attrNameLst>
                                          <p:attrName>style.visibility</p:attrName>
                                        </p:attrNameLst>
                                      </p:cBhvr>
                                      <p:to>
                                        <p:strVal val="visible"/>
                                      </p:to>
                                    </p:set>
                                    <p:animEffect transition="in" filter="wipe(up)">
                                      <p:cBhvr>
                                        <p:cTn id="11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P spid="26" grpId="0" animBg="1"/>
      <p:bldP spid="28" grpId="0"/>
      <p:bldP spid="29" grpId="0"/>
      <p:bldP spid="31" grpId="0" animBg="1"/>
      <p:bldP spid="33" grpId="0"/>
      <p:bldP spid="34" grpId="0"/>
      <p:bldP spid="36" grpId="0" animBg="1"/>
      <p:bldP spid="38" grpId="0"/>
      <p:bldP spid="39" grpId="0"/>
      <p:bldP spid="41" grpId="0" animBg="1"/>
      <p:bldP spid="43" grpId="0"/>
      <p:bldP spid="44" grpId="0"/>
      <p:bldP spid="45"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1C8D115E-F2EE-4D28-BE2C-202ED00DD867}"/>
              </a:ext>
            </a:extLst>
          </p:cNvPr>
          <p:cNvSpPr txBox="1"/>
          <p:nvPr/>
        </p:nvSpPr>
        <p:spPr>
          <a:xfrm>
            <a:off x="1425027" y="1645920"/>
            <a:ext cx="2842173" cy="1738938"/>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2157B351-F267-42B8-AA44-468205930318}"/>
              </a:ext>
            </a:extLst>
          </p:cNvPr>
          <p:cNvSpPr txBox="1"/>
          <p:nvPr/>
        </p:nvSpPr>
        <p:spPr>
          <a:xfrm>
            <a:off x="2895600" y="4937760"/>
            <a:ext cx="2842173" cy="1738938"/>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D8B55FD8-CE27-4387-A500-1FC98E7E446E}"/>
              </a:ext>
            </a:extLst>
          </p:cNvPr>
          <p:cNvSpPr txBox="1"/>
          <p:nvPr/>
        </p:nvSpPr>
        <p:spPr>
          <a:xfrm>
            <a:off x="4303986" y="1645920"/>
            <a:ext cx="2842173" cy="1738938"/>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5885ACA0-A7F0-4697-9FEE-F3BFF605BEAC}"/>
              </a:ext>
            </a:extLst>
          </p:cNvPr>
          <p:cNvSpPr txBox="1"/>
          <p:nvPr/>
        </p:nvSpPr>
        <p:spPr>
          <a:xfrm>
            <a:off x="7010400" y="1645920"/>
            <a:ext cx="2842173" cy="1738938"/>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00DB8815-2B97-4D44-A3A5-DD396FED0BF3}"/>
              </a:ext>
            </a:extLst>
          </p:cNvPr>
          <p:cNvSpPr txBox="1"/>
          <p:nvPr/>
        </p:nvSpPr>
        <p:spPr>
          <a:xfrm>
            <a:off x="5655441" y="4937760"/>
            <a:ext cx="2842173" cy="17389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53178F2E-E273-4641-AA55-4306722EA98A}"/>
              </a:ext>
            </a:extLst>
          </p:cNvPr>
          <p:cNvSpPr txBox="1"/>
          <p:nvPr/>
        </p:nvSpPr>
        <p:spPr>
          <a:xfrm>
            <a:off x="8431486" y="4934385"/>
            <a:ext cx="2842173" cy="1738938"/>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2" name="TextBox 21">
            <a:extLst>
              <a:ext uri="{FF2B5EF4-FFF2-40B4-BE49-F238E27FC236}">
                <a16:creationId xmlns:a16="http://schemas.microsoft.com/office/drawing/2014/main" id="{316647FE-DA0F-4CF3-96C3-FFAEFC2C090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9F15EBFC-5BBC-4E67-8856-874A8AE4F53F}"/>
              </a:ext>
            </a:extLst>
          </p:cNvPr>
          <p:cNvGrpSpPr/>
          <p:nvPr/>
        </p:nvGrpSpPr>
        <p:grpSpPr>
          <a:xfrm>
            <a:off x="8382000" y="3428999"/>
            <a:ext cx="2133600" cy="1371600"/>
            <a:chOff x="8382000" y="3428999"/>
            <a:chExt cx="2133600" cy="1371600"/>
          </a:xfrm>
        </p:grpSpPr>
        <p:sp>
          <p:nvSpPr>
            <p:cNvPr id="10" name="Freeform: Shape 9">
              <a:extLst>
                <a:ext uri="{FF2B5EF4-FFF2-40B4-BE49-F238E27FC236}">
                  <a16:creationId xmlns:a16="http://schemas.microsoft.com/office/drawing/2014/main" id="{C2BEA7F2-4DF6-4A6E-B428-7AA35100D3A6}"/>
                </a:ext>
              </a:extLst>
            </p:cNvPr>
            <p:cNvSpPr/>
            <p:nvPr/>
          </p:nvSpPr>
          <p:spPr>
            <a:xfrm>
              <a:off x="8382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62626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TextBox 30">
              <a:extLst>
                <a:ext uri="{FF2B5EF4-FFF2-40B4-BE49-F238E27FC236}">
                  <a16:creationId xmlns:a16="http://schemas.microsoft.com/office/drawing/2014/main" id="{7B712A1A-5401-4C37-831E-9BBD88F7D19F}"/>
                </a:ext>
              </a:extLst>
            </p:cNvPr>
            <p:cNvSpPr txBox="1"/>
            <p:nvPr/>
          </p:nvSpPr>
          <p:spPr>
            <a:xfrm>
              <a:off x="9704815"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2" name="Group 31">
            <a:extLst>
              <a:ext uri="{FF2B5EF4-FFF2-40B4-BE49-F238E27FC236}">
                <a16:creationId xmlns:a16="http://schemas.microsoft.com/office/drawing/2014/main" id="{46DDF31C-006B-47B7-A58C-F28B17290BA0}"/>
              </a:ext>
            </a:extLst>
          </p:cNvPr>
          <p:cNvGrpSpPr/>
          <p:nvPr/>
        </p:nvGrpSpPr>
        <p:grpSpPr>
          <a:xfrm>
            <a:off x="7010400" y="3428999"/>
            <a:ext cx="2133600" cy="1371600"/>
            <a:chOff x="7010400" y="3428999"/>
            <a:chExt cx="2133600" cy="1371600"/>
          </a:xfrm>
        </p:grpSpPr>
        <p:sp>
          <p:nvSpPr>
            <p:cNvPr id="11" name="Freeform: Shape 10">
              <a:extLst>
                <a:ext uri="{FF2B5EF4-FFF2-40B4-BE49-F238E27FC236}">
                  <a16:creationId xmlns:a16="http://schemas.microsoft.com/office/drawing/2014/main" id="{6C78E42E-1E37-4E26-BF2D-500086038E07}"/>
                </a:ext>
              </a:extLst>
            </p:cNvPr>
            <p:cNvSpPr/>
            <p:nvPr/>
          </p:nvSpPr>
          <p:spPr>
            <a:xfrm>
              <a:off x="70104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TextBox 29">
              <a:extLst>
                <a:ext uri="{FF2B5EF4-FFF2-40B4-BE49-F238E27FC236}">
                  <a16:creationId xmlns:a16="http://schemas.microsoft.com/office/drawing/2014/main" id="{42F7BCEB-E4D5-49BB-A46B-F0A6CCF3B8A9}"/>
                </a:ext>
              </a:extLst>
            </p:cNvPr>
            <p:cNvSpPr txBox="1"/>
            <p:nvPr/>
          </p:nvSpPr>
          <p:spPr>
            <a:xfrm>
              <a:off x="8336192"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3" name="Group 32">
            <a:extLst>
              <a:ext uri="{FF2B5EF4-FFF2-40B4-BE49-F238E27FC236}">
                <a16:creationId xmlns:a16="http://schemas.microsoft.com/office/drawing/2014/main" id="{47EE1366-F301-432B-8457-71BD983BCBDB}"/>
              </a:ext>
            </a:extLst>
          </p:cNvPr>
          <p:cNvGrpSpPr/>
          <p:nvPr/>
        </p:nvGrpSpPr>
        <p:grpSpPr>
          <a:xfrm>
            <a:off x="5638800" y="3428999"/>
            <a:ext cx="2133600" cy="1371600"/>
            <a:chOff x="5638800" y="3428999"/>
            <a:chExt cx="2133600" cy="1371600"/>
          </a:xfrm>
        </p:grpSpPr>
        <p:sp>
          <p:nvSpPr>
            <p:cNvPr id="12" name="Freeform: Shape 11">
              <a:extLst>
                <a:ext uri="{FF2B5EF4-FFF2-40B4-BE49-F238E27FC236}">
                  <a16:creationId xmlns:a16="http://schemas.microsoft.com/office/drawing/2014/main" id="{C9E81B61-427F-4BFE-92C7-187487E6137F}"/>
                </a:ext>
              </a:extLst>
            </p:cNvPr>
            <p:cNvSpPr/>
            <p:nvPr/>
          </p:nvSpPr>
          <p:spPr>
            <a:xfrm>
              <a:off x="56388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9" name="TextBox 28">
              <a:extLst>
                <a:ext uri="{FF2B5EF4-FFF2-40B4-BE49-F238E27FC236}">
                  <a16:creationId xmlns:a16="http://schemas.microsoft.com/office/drawing/2014/main" id="{D0515CD7-7F6A-4CA3-9E19-7BF5303F6A8E}"/>
                </a:ext>
              </a:extLst>
            </p:cNvPr>
            <p:cNvSpPr txBox="1"/>
            <p:nvPr/>
          </p:nvSpPr>
          <p:spPr>
            <a:xfrm>
              <a:off x="6971247"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4" name="Group 33">
            <a:extLst>
              <a:ext uri="{FF2B5EF4-FFF2-40B4-BE49-F238E27FC236}">
                <a16:creationId xmlns:a16="http://schemas.microsoft.com/office/drawing/2014/main" id="{DD912954-3EF6-4E1B-A1B5-CFA4C7E01E1A}"/>
              </a:ext>
            </a:extLst>
          </p:cNvPr>
          <p:cNvGrpSpPr/>
          <p:nvPr/>
        </p:nvGrpSpPr>
        <p:grpSpPr>
          <a:xfrm>
            <a:off x="4267200" y="3428999"/>
            <a:ext cx="2133600" cy="1371600"/>
            <a:chOff x="4267200" y="3428999"/>
            <a:chExt cx="2133600" cy="1371600"/>
          </a:xfrm>
        </p:grpSpPr>
        <p:sp>
          <p:nvSpPr>
            <p:cNvPr id="13" name="Freeform: Shape 12">
              <a:extLst>
                <a:ext uri="{FF2B5EF4-FFF2-40B4-BE49-F238E27FC236}">
                  <a16:creationId xmlns:a16="http://schemas.microsoft.com/office/drawing/2014/main" id="{20E3481B-053D-41A8-9C56-8153612314B5}"/>
                </a:ext>
              </a:extLst>
            </p:cNvPr>
            <p:cNvSpPr/>
            <p:nvPr/>
          </p:nvSpPr>
          <p:spPr>
            <a:xfrm>
              <a:off x="42672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TextBox 27">
              <a:extLst>
                <a:ext uri="{FF2B5EF4-FFF2-40B4-BE49-F238E27FC236}">
                  <a16:creationId xmlns:a16="http://schemas.microsoft.com/office/drawing/2014/main" id="{78B3D04A-4BA0-4FEE-AB4C-63BCF5A66846}"/>
                </a:ext>
              </a:extLst>
            </p:cNvPr>
            <p:cNvSpPr txBox="1"/>
            <p:nvPr/>
          </p:nvSpPr>
          <p:spPr>
            <a:xfrm>
              <a:off x="5589225"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5" name="Group 34">
            <a:extLst>
              <a:ext uri="{FF2B5EF4-FFF2-40B4-BE49-F238E27FC236}">
                <a16:creationId xmlns:a16="http://schemas.microsoft.com/office/drawing/2014/main" id="{67C3C6C8-4D28-46DB-B2BE-0FD8C9B0C01A}"/>
              </a:ext>
            </a:extLst>
          </p:cNvPr>
          <p:cNvGrpSpPr/>
          <p:nvPr/>
        </p:nvGrpSpPr>
        <p:grpSpPr>
          <a:xfrm>
            <a:off x="2895600" y="3428999"/>
            <a:ext cx="2133600" cy="1371600"/>
            <a:chOff x="2895600" y="3428999"/>
            <a:chExt cx="2133600" cy="1371600"/>
          </a:xfrm>
        </p:grpSpPr>
        <p:sp>
          <p:nvSpPr>
            <p:cNvPr id="14" name="Freeform: Shape 13">
              <a:extLst>
                <a:ext uri="{FF2B5EF4-FFF2-40B4-BE49-F238E27FC236}">
                  <a16:creationId xmlns:a16="http://schemas.microsoft.com/office/drawing/2014/main" id="{DF06D052-6A91-4DDA-AF3A-D746E094EB20}"/>
                </a:ext>
              </a:extLst>
            </p:cNvPr>
            <p:cNvSpPr/>
            <p:nvPr/>
          </p:nvSpPr>
          <p:spPr>
            <a:xfrm>
              <a:off x="28956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7" name="TextBox 26">
              <a:extLst>
                <a:ext uri="{FF2B5EF4-FFF2-40B4-BE49-F238E27FC236}">
                  <a16:creationId xmlns:a16="http://schemas.microsoft.com/office/drawing/2014/main" id="{1812FF65-CBB0-4635-B83C-9496B1F627FE}"/>
                </a:ext>
              </a:extLst>
            </p:cNvPr>
            <p:cNvSpPr txBox="1"/>
            <p:nvPr/>
          </p:nvSpPr>
          <p:spPr>
            <a:xfrm>
              <a:off x="42177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6" name="Group 35">
            <a:extLst>
              <a:ext uri="{FF2B5EF4-FFF2-40B4-BE49-F238E27FC236}">
                <a16:creationId xmlns:a16="http://schemas.microsoft.com/office/drawing/2014/main" id="{81398265-6412-4A21-8E72-4AAB6CB25DD6}"/>
              </a:ext>
            </a:extLst>
          </p:cNvPr>
          <p:cNvGrpSpPr/>
          <p:nvPr/>
        </p:nvGrpSpPr>
        <p:grpSpPr>
          <a:xfrm>
            <a:off x="1524000" y="3428999"/>
            <a:ext cx="2133600" cy="1371600"/>
            <a:chOff x="1524000" y="3428999"/>
            <a:chExt cx="2133600" cy="1371600"/>
          </a:xfrm>
        </p:grpSpPr>
        <p:sp>
          <p:nvSpPr>
            <p:cNvPr id="15" name="Freeform: Shape 14">
              <a:extLst>
                <a:ext uri="{FF2B5EF4-FFF2-40B4-BE49-F238E27FC236}">
                  <a16:creationId xmlns:a16="http://schemas.microsoft.com/office/drawing/2014/main" id="{6E9D8C9C-F1F3-4B17-A21D-134D750B0481}"/>
                </a:ext>
              </a:extLst>
            </p:cNvPr>
            <p:cNvSpPr/>
            <p:nvPr/>
          </p:nvSpPr>
          <p:spPr>
            <a:xfrm>
              <a:off x="1524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a:extLst>
                <a:ext uri="{FF2B5EF4-FFF2-40B4-BE49-F238E27FC236}">
                  <a16:creationId xmlns:a16="http://schemas.microsoft.com/office/drawing/2014/main" id="{5D15FC8D-4BC6-471E-8F50-F6AC0F19A614}"/>
                </a:ext>
              </a:extLst>
            </p:cNvPr>
            <p:cNvSpPr txBox="1"/>
            <p:nvPr/>
          </p:nvSpPr>
          <p:spPr>
            <a:xfrm>
              <a:off x="28461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spTree>
    <p:extLst>
      <p:ext uri="{BB962C8B-B14F-4D97-AF65-F5344CB8AC3E}">
        <p14:creationId xmlns:p14="http://schemas.microsoft.com/office/powerpoint/2010/main" val="3010579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right)">
                                      <p:cBhvr>
                                        <p:cTn id="7" dur="1000"/>
                                        <p:tgtEl>
                                          <p:spTgt spid="22"/>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left)">
                                      <p:cBhvr>
                                        <p:cTn id="11" dur="750"/>
                                        <p:tgtEl>
                                          <p:spTgt spid="36"/>
                                        </p:tgtEl>
                                      </p:cBhvr>
                                    </p:animEffect>
                                  </p:childTnLst>
                                </p:cTn>
                              </p:par>
                            </p:childTnLst>
                          </p:cTn>
                        </p:par>
                        <p:par>
                          <p:cTn id="12" fill="hold">
                            <p:stCondLst>
                              <p:cond delay="1750"/>
                            </p:stCondLst>
                            <p:childTnLst>
                              <p:par>
                                <p:cTn id="13" presetID="42"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1000"/>
                                        <p:tgtEl>
                                          <p:spTgt spid="16"/>
                                        </p:tgtEl>
                                      </p:cBhvr>
                                    </p:animEffect>
                                    <p:anim calcmode="lin" valueType="num">
                                      <p:cBhvr>
                                        <p:cTn id="16" dur="1000" fill="hold"/>
                                        <p:tgtEl>
                                          <p:spTgt spid="16"/>
                                        </p:tgtEl>
                                        <p:attrNameLst>
                                          <p:attrName>ppt_x</p:attrName>
                                        </p:attrNameLst>
                                      </p:cBhvr>
                                      <p:tavLst>
                                        <p:tav tm="0">
                                          <p:val>
                                            <p:strVal val="#ppt_x"/>
                                          </p:val>
                                        </p:tav>
                                        <p:tav tm="100000">
                                          <p:val>
                                            <p:strVal val="#ppt_x"/>
                                          </p:val>
                                        </p:tav>
                                      </p:tavLst>
                                    </p:anim>
                                    <p:anim calcmode="lin" valueType="num">
                                      <p:cBhvr>
                                        <p:cTn id="17" dur="1000" fill="hold"/>
                                        <p:tgtEl>
                                          <p:spTgt spid="16"/>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22" presetClass="entr" presetSubtype="8"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wipe(left)">
                                      <p:cBhvr>
                                        <p:cTn id="21" dur="750"/>
                                        <p:tgtEl>
                                          <p:spTgt spid="35"/>
                                        </p:tgtEl>
                                      </p:cBhvr>
                                    </p:animEffect>
                                  </p:childTnLst>
                                </p:cTn>
                              </p:par>
                            </p:childTnLst>
                          </p:cTn>
                        </p:par>
                        <p:par>
                          <p:cTn id="22" fill="hold">
                            <p:stCondLst>
                              <p:cond delay="3500"/>
                            </p:stCondLst>
                            <p:childTnLst>
                              <p:par>
                                <p:cTn id="23" presetID="47"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1000"/>
                                        <p:tgtEl>
                                          <p:spTgt spid="17"/>
                                        </p:tgtEl>
                                      </p:cBhvr>
                                    </p:animEffect>
                                    <p:anim calcmode="lin" valueType="num">
                                      <p:cBhvr>
                                        <p:cTn id="26" dur="1000" fill="hold"/>
                                        <p:tgtEl>
                                          <p:spTgt spid="17"/>
                                        </p:tgtEl>
                                        <p:attrNameLst>
                                          <p:attrName>ppt_x</p:attrName>
                                        </p:attrNameLst>
                                      </p:cBhvr>
                                      <p:tavLst>
                                        <p:tav tm="0">
                                          <p:val>
                                            <p:strVal val="#ppt_x"/>
                                          </p:val>
                                        </p:tav>
                                        <p:tav tm="100000">
                                          <p:val>
                                            <p:strVal val="#ppt_x"/>
                                          </p:val>
                                        </p:tav>
                                      </p:tavLst>
                                    </p:anim>
                                    <p:anim calcmode="lin" valueType="num">
                                      <p:cBhvr>
                                        <p:cTn id="27" dur="1000" fill="hold"/>
                                        <p:tgtEl>
                                          <p:spTgt spid="17"/>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750"/>
                                        <p:tgtEl>
                                          <p:spTgt spid="34"/>
                                        </p:tgtEl>
                                      </p:cBhvr>
                                    </p:animEffect>
                                  </p:childTnLst>
                                </p:cTn>
                              </p:par>
                            </p:childTnLst>
                          </p:cTn>
                        </p:par>
                        <p:par>
                          <p:cTn id="32" fill="hold">
                            <p:stCondLst>
                              <p:cond delay="5250"/>
                            </p:stCondLst>
                            <p:childTnLst>
                              <p:par>
                                <p:cTn id="33" presetID="42" presetClass="entr" presetSubtype="0"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childTnLst>
                          </p:cTn>
                        </p:par>
                        <p:par>
                          <p:cTn id="38" fill="hold">
                            <p:stCondLst>
                              <p:cond delay="6250"/>
                            </p:stCondLst>
                            <p:childTnLst>
                              <p:par>
                                <p:cTn id="39" presetID="22" presetClass="entr" presetSubtype="8" fill="hold" nodeType="after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wipe(left)">
                                      <p:cBhvr>
                                        <p:cTn id="41" dur="750"/>
                                        <p:tgtEl>
                                          <p:spTgt spid="33"/>
                                        </p:tgtEl>
                                      </p:cBhvr>
                                    </p:animEffect>
                                  </p:childTnLst>
                                </p:cTn>
                              </p:par>
                            </p:childTnLst>
                          </p:cTn>
                        </p:par>
                        <p:par>
                          <p:cTn id="42" fill="hold">
                            <p:stCondLst>
                              <p:cond delay="7000"/>
                            </p:stCondLst>
                            <p:childTnLst>
                              <p:par>
                                <p:cTn id="43" presetID="47" presetClass="entr" presetSubtype="0"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1000"/>
                                        <p:tgtEl>
                                          <p:spTgt spid="20"/>
                                        </p:tgtEl>
                                      </p:cBhvr>
                                    </p:animEffect>
                                    <p:anim calcmode="lin" valueType="num">
                                      <p:cBhvr>
                                        <p:cTn id="46" dur="1000" fill="hold"/>
                                        <p:tgtEl>
                                          <p:spTgt spid="20"/>
                                        </p:tgtEl>
                                        <p:attrNameLst>
                                          <p:attrName>ppt_x</p:attrName>
                                        </p:attrNameLst>
                                      </p:cBhvr>
                                      <p:tavLst>
                                        <p:tav tm="0">
                                          <p:val>
                                            <p:strVal val="#ppt_x"/>
                                          </p:val>
                                        </p:tav>
                                        <p:tav tm="100000">
                                          <p:val>
                                            <p:strVal val="#ppt_x"/>
                                          </p:val>
                                        </p:tav>
                                      </p:tavLst>
                                    </p:anim>
                                    <p:anim calcmode="lin" valueType="num">
                                      <p:cBhvr>
                                        <p:cTn id="47" dur="1000" fill="hold"/>
                                        <p:tgtEl>
                                          <p:spTgt spid="20"/>
                                        </p:tgtEl>
                                        <p:attrNameLst>
                                          <p:attrName>ppt_y</p:attrName>
                                        </p:attrNameLst>
                                      </p:cBhvr>
                                      <p:tavLst>
                                        <p:tav tm="0">
                                          <p:val>
                                            <p:strVal val="#ppt_y-.1"/>
                                          </p:val>
                                        </p:tav>
                                        <p:tav tm="100000">
                                          <p:val>
                                            <p:strVal val="#ppt_y"/>
                                          </p:val>
                                        </p:tav>
                                      </p:tavLst>
                                    </p:anim>
                                  </p:childTnLst>
                                </p:cTn>
                              </p:par>
                            </p:childTnLst>
                          </p:cTn>
                        </p:par>
                        <p:par>
                          <p:cTn id="48" fill="hold">
                            <p:stCondLst>
                              <p:cond delay="8000"/>
                            </p:stCondLst>
                            <p:childTnLst>
                              <p:par>
                                <p:cTn id="49" presetID="22" presetClass="entr" presetSubtype="8" fill="hold" nodeType="afterEffect">
                                  <p:stCondLst>
                                    <p:cond delay="0"/>
                                  </p:stCondLst>
                                  <p:childTnLst>
                                    <p:set>
                                      <p:cBhvr>
                                        <p:cTn id="50" dur="1" fill="hold">
                                          <p:stCondLst>
                                            <p:cond delay="0"/>
                                          </p:stCondLst>
                                        </p:cTn>
                                        <p:tgtEl>
                                          <p:spTgt spid="32"/>
                                        </p:tgtEl>
                                        <p:attrNameLst>
                                          <p:attrName>style.visibility</p:attrName>
                                        </p:attrNameLst>
                                      </p:cBhvr>
                                      <p:to>
                                        <p:strVal val="visible"/>
                                      </p:to>
                                    </p:set>
                                    <p:animEffect transition="in" filter="wipe(left)">
                                      <p:cBhvr>
                                        <p:cTn id="51" dur="750"/>
                                        <p:tgtEl>
                                          <p:spTgt spid="32"/>
                                        </p:tgtEl>
                                      </p:cBhvr>
                                    </p:animEffect>
                                  </p:childTnLst>
                                </p:cTn>
                              </p:par>
                            </p:childTnLst>
                          </p:cTn>
                        </p:par>
                        <p:par>
                          <p:cTn id="52" fill="hold">
                            <p:stCondLst>
                              <p:cond delay="8750"/>
                            </p:stCondLst>
                            <p:childTnLst>
                              <p:par>
                                <p:cTn id="53" presetID="42" presetClass="entr" presetSubtype="0" fill="hold" grpId="0" nodeType="after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fade">
                                      <p:cBhvr>
                                        <p:cTn id="55" dur="1000"/>
                                        <p:tgtEl>
                                          <p:spTgt spid="19"/>
                                        </p:tgtEl>
                                      </p:cBhvr>
                                    </p:animEffect>
                                    <p:anim calcmode="lin" valueType="num">
                                      <p:cBhvr>
                                        <p:cTn id="56" dur="1000" fill="hold"/>
                                        <p:tgtEl>
                                          <p:spTgt spid="19"/>
                                        </p:tgtEl>
                                        <p:attrNameLst>
                                          <p:attrName>ppt_x</p:attrName>
                                        </p:attrNameLst>
                                      </p:cBhvr>
                                      <p:tavLst>
                                        <p:tav tm="0">
                                          <p:val>
                                            <p:strVal val="#ppt_x"/>
                                          </p:val>
                                        </p:tav>
                                        <p:tav tm="100000">
                                          <p:val>
                                            <p:strVal val="#ppt_x"/>
                                          </p:val>
                                        </p:tav>
                                      </p:tavLst>
                                    </p:anim>
                                    <p:anim calcmode="lin" valueType="num">
                                      <p:cBhvr>
                                        <p:cTn id="57" dur="1000" fill="hold"/>
                                        <p:tgtEl>
                                          <p:spTgt spid="19"/>
                                        </p:tgtEl>
                                        <p:attrNameLst>
                                          <p:attrName>ppt_y</p:attrName>
                                        </p:attrNameLst>
                                      </p:cBhvr>
                                      <p:tavLst>
                                        <p:tav tm="0">
                                          <p:val>
                                            <p:strVal val="#ppt_y+.1"/>
                                          </p:val>
                                        </p:tav>
                                        <p:tav tm="100000">
                                          <p:val>
                                            <p:strVal val="#ppt_y"/>
                                          </p:val>
                                        </p:tav>
                                      </p:tavLst>
                                    </p:anim>
                                  </p:childTnLst>
                                </p:cTn>
                              </p:par>
                            </p:childTnLst>
                          </p:cTn>
                        </p:par>
                        <p:par>
                          <p:cTn id="58" fill="hold">
                            <p:stCondLst>
                              <p:cond delay="9750"/>
                            </p:stCondLst>
                            <p:childTnLst>
                              <p:par>
                                <p:cTn id="59" presetID="22" presetClass="entr" presetSubtype="8" fill="hold" nodeType="afterEffect">
                                  <p:stCondLst>
                                    <p:cond delay="0"/>
                                  </p:stCondLst>
                                  <p:childTnLst>
                                    <p:set>
                                      <p:cBhvr>
                                        <p:cTn id="60" dur="1" fill="hold">
                                          <p:stCondLst>
                                            <p:cond delay="0"/>
                                          </p:stCondLst>
                                        </p:cTn>
                                        <p:tgtEl>
                                          <p:spTgt spid="4"/>
                                        </p:tgtEl>
                                        <p:attrNameLst>
                                          <p:attrName>style.visibility</p:attrName>
                                        </p:attrNameLst>
                                      </p:cBhvr>
                                      <p:to>
                                        <p:strVal val="visible"/>
                                      </p:to>
                                    </p:set>
                                    <p:animEffect transition="in" filter="wipe(left)">
                                      <p:cBhvr>
                                        <p:cTn id="61" dur="750"/>
                                        <p:tgtEl>
                                          <p:spTgt spid="4"/>
                                        </p:tgtEl>
                                      </p:cBhvr>
                                    </p:animEffect>
                                  </p:childTnLst>
                                </p:cTn>
                              </p:par>
                            </p:childTnLst>
                          </p:cTn>
                        </p:par>
                        <p:par>
                          <p:cTn id="62" fill="hold">
                            <p:stCondLst>
                              <p:cond delay="10500"/>
                            </p:stCondLst>
                            <p:childTnLst>
                              <p:par>
                                <p:cTn id="63" presetID="47" presetClass="entr" presetSubtype="0" fill="hold" grpId="0" nodeType="afterEffect">
                                  <p:stCondLst>
                                    <p:cond delay="0"/>
                                  </p:stCondLst>
                                  <p:childTnLst>
                                    <p:set>
                                      <p:cBhvr>
                                        <p:cTn id="64" dur="1" fill="hold">
                                          <p:stCondLst>
                                            <p:cond delay="0"/>
                                          </p:stCondLst>
                                        </p:cTn>
                                        <p:tgtEl>
                                          <p:spTgt spid="21"/>
                                        </p:tgtEl>
                                        <p:attrNameLst>
                                          <p:attrName>style.visibility</p:attrName>
                                        </p:attrNameLst>
                                      </p:cBhvr>
                                      <p:to>
                                        <p:strVal val="visible"/>
                                      </p:to>
                                    </p:set>
                                    <p:animEffect transition="in" filter="fade">
                                      <p:cBhvr>
                                        <p:cTn id="65" dur="1000"/>
                                        <p:tgtEl>
                                          <p:spTgt spid="21"/>
                                        </p:tgtEl>
                                      </p:cBhvr>
                                    </p:animEffect>
                                    <p:anim calcmode="lin" valueType="num">
                                      <p:cBhvr>
                                        <p:cTn id="66" dur="1000" fill="hold"/>
                                        <p:tgtEl>
                                          <p:spTgt spid="21"/>
                                        </p:tgtEl>
                                        <p:attrNameLst>
                                          <p:attrName>ppt_x</p:attrName>
                                        </p:attrNameLst>
                                      </p:cBhvr>
                                      <p:tavLst>
                                        <p:tav tm="0">
                                          <p:val>
                                            <p:strVal val="#ppt_x"/>
                                          </p:val>
                                        </p:tav>
                                        <p:tav tm="100000">
                                          <p:val>
                                            <p:strVal val="#ppt_x"/>
                                          </p:val>
                                        </p:tav>
                                      </p:tavLst>
                                    </p:anim>
                                    <p:anim calcmode="lin" valueType="num">
                                      <p:cBhvr>
                                        <p:cTn id="67"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P spid="20" grpId="0"/>
      <p:bldP spid="21" grpId="0"/>
      <p:bldP spid="22"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34738D"/>
              </a:gs>
              <a:gs pos="50000">
                <a:srgbClr val="189A80"/>
              </a:gs>
              <a:gs pos="80000">
                <a:srgbClr val="EF9D27"/>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4C4F54">
              <a:alpha val="10000"/>
            </a:srgbClr>
          </a:solid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177800" dist="177800" algn="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4C4F54"/>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500" b="1" dirty="0">
              <a:solidFill>
                <a:srgbClr val="4C4F54"/>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34738D"/>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189A80"/>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F9D2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a:effectLst/>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56426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a:effectLst/>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D3413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62626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62626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p:spPr>
      </p:pic>
    </p:spTree>
    <p:extLst>
      <p:ext uri="{BB962C8B-B14F-4D97-AF65-F5344CB8AC3E}">
        <p14:creationId xmlns:p14="http://schemas.microsoft.com/office/powerpoint/2010/main" val="3112353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2" name="TextBox 31">
            <a:extLst>
              <a:ext uri="{FF2B5EF4-FFF2-40B4-BE49-F238E27FC236}">
                <a16:creationId xmlns:a16="http://schemas.microsoft.com/office/drawing/2014/main" id="{661036C8-37E4-458F-835E-EFC2B7449979}"/>
              </a:ext>
            </a:extLst>
          </p:cNvPr>
          <p:cNvSpPr txBox="1"/>
          <p:nvPr/>
        </p:nvSpPr>
        <p:spPr>
          <a:xfrm>
            <a:off x="8212293" y="1638789"/>
            <a:ext cx="3601450" cy="97565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TextBox 32">
            <a:extLst>
              <a:ext uri="{FF2B5EF4-FFF2-40B4-BE49-F238E27FC236}">
                <a16:creationId xmlns:a16="http://schemas.microsoft.com/office/drawing/2014/main" id="{1ABFA44E-A7EF-4BF2-8BE3-8EEFCD9339A6}"/>
              </a:ext>
            </a:extLst>
          </p:cNvPr>
          <p:cNvSpPr txBox="1"/>
          <p:nvPr/>
        </p:nvSpPr>
        <p:spPr>
          <a:xfrm>
            <a:off x="8000341" y="5675113"/>
            <a:ext cx="3601450" cy="97565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03</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4" name="TextBox 33">
            <a:extLst>
              <a:ext uri="{FF2B5EF4-FFF2-40B4-BE49-F238E27FC236}">
                <a16:creationId xmlns:a16="http://schemas.microsoft.com/office/drawing/2014/main" id="{95477214-1B00-4D21-B102-D1024C07CDE9}"/>
              </a:ext>
            </a:extLst>
          </p:cNvPr>
          <p:cNvSpPr txBox="1"/>
          <p:nvPr/>
        </p:nvSpPr>
        <p:spPr>
          <a:xfrm>
            <a:off x="8807678" y="3907408"/>
            <a:ext cx="3088478" cy="1144929"/>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02</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14BD6E4A-344B-448D-B19F-8A7720816ABE}"/>
              </a:ext>
            </a:extLst>
          </p:cNvPr>
          <p:cNvSpPr txBox="1"/>
          <p:nvPr/>
        </p:nvSpPr>
        <p:spPr>
          <a:xfrm>
            <a:off x="388988" y="1605620"/>
            <a:ext cx="3601450" cy="975652"/>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6" name="TextBox 35">
            <a:extLst>
              <a:ext uri="{FF2B5EF4-FFF2-40B4-BE49-F238E27FC236}">
                <a16:creationId xmlns:a16="http://schemas.microsoft.com/office/drawing/2014/main" id="{9DE8B41F-5FAA-4CBC-B72C-DAF0B03D8C37}"/>
              </a:ext>
            </a:extLst>
          </p:cNvPr>
          <p:cNvSpPr txBox="1"/>
          <p:nvPr/>
        </p:nvSpPr>
        <p:spPr>
          <a:xfrm>
            <a:off x="177036" y="5641944"/>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929AE6CE-27C5-40C1-B751-A258781E989E}"/>
              </a:ext>
            </a:extLst>
          </p:cNvPr>
          <p:cNvSpPr txBox="1"/>
          <p:nvPr/>
        </p:nvSpPr>
        <p:spPr>
          <a:xfrm>
            <a:off x="538155" y="3614391"/>
            <a:ext cx="3088478"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9" name="TextBox 38">
            <a:extLst>
              <a:ext uri="{FF2B5EF4-FFF2-40B4-BE49-F238E27FC236}">
                <a16:creationId xmlns:a16="http://schemas.microsoft.com/office/drawing/2014/main" id="{5632B224-FDD8-44C9-8CAD-961CF2B468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51E6F41C-5E51-48EE-99DA-8DA4669A61A4}"/>
              </a:ext>
            </a:extLst>
          </p:cNvPr>
          <p:cNvGrpSpPr/>
          <p:nvPr/>
        </p:nvGrpSpPr>
        <p:grpSpPr>
          <a:xfrm>
            <a:off x="6141590" y="1447801"/>
            <a:ext cx="1861860" cy="1774697"/>
            <a:chOff x="6141590" y="1447801"/>
            <a:chExt cx="1861860" cy="1774697"/>
          </a:xfrm>
        </p:grpSpPr>
        <p:sp>
          <p:nvSpPr>
            <p:cNvPr id="21" name="Freeform: Shape 20">
              <a:extLst>
                <a:ext uri="{FF2B5EF4-FFF2-40B4-BE49-F238E27FC236}">
                  <a16:creationId xmlns:a16="http://schemas.microsoft.com/office/drawing/2014/main" id="{014CBEEB-63B8-4A7D-ADFD-2AF6952E47BE}"/>
                </a:ext>
              </a:extLst>
            </p:cNvPr>
            <p:cNvSpPr>
              <a:spLocks/>
            </p:cNvSpPr>
            <p:nvPr/>
          </p:nvSpPr>
          <p:spPr bwMode="auto">
            <a:xfrm>
              <a:off x="6141590" y="1447801"/>
              <a:ext cx="1861860" cy="1774697"/>
            </a:xfrm>
            <a:custGeom>
              <a:avLst/>
              <a:gdLst>
                <a:gd name="connsiteX0" fmla="*/ 0 w 1861860"/>
                <a:gd name="connsiteY0" fmla="*/ 0 h 1774697"/>
                <a:gd name="connsiteX1" fmla="*/ 1013300 w 1861860"/>
                <a:gd name="connsiteY1" fmla="*/ 0 h 1774697"/>
                <a:gd name="connsiteX2" fmla="*/ 1065104 w 1861860"/>
                <a:gd name="connsiteY2" fmla="*/ 3108 h 1774697"/>
                <a:gd name="connsiteX3" fmla="*/ 1116909 w 1861860"/>
                <a:gd name="connsiteY3" fmla="*/ 13469 h 1774697"/>
                <a:gd name="connsiteX4" fmla="*/ 1165605 w 1861860"/>
                <a:gd name="connsiteY4" fmla="*/ 29011 h 1774697"/>
                <a:gd name="connsiteX5" fmla="*/ 1211193 w 1861860"/>
                <a:gd name="connsiteY5" fmla="*/ 51805 h 1774697"/>
                <a:gd name="connsiteX6" fmla="*/ 1254709 w 1861860"/>
                <a:gd name="connsiteY6" fmla="*/ 80815 h 1774697"/>
                <a:gd name="connsiteX7" fmla="*/ 1292009 w 1861860"/>
                <a:gd name="connsiteY7" fmla="*/ 113970 h 1774697"/>
                <a:gd name="connsiteX8" fmla="*/ 1327236 w 1861860"/>
                <a:gd name="connsiteY8" fmla="*/ 152306 h 1774697"/>
                <a:gd name="connsiteX9" fmla="*/ 1356247 w 1861860"/>
                <a:gd name="connsiteY9" fmla="*/ 196858 h 1774697"/>
                <a:gd name="connsiteX10" fmla="*/ 1861860 w 1861860"/>
                <a:gd name="connsiteY10" fmla="*/ 1073392 h 1774697"/>
                <a:gd name="connsiteX11" fmla="*/ 616559 w 1861860"/>
                <a:gd name="connsiteY11" fmla="*/ 1774697 h 1774697"/>
                <a:gd name="connsiteX12" fmla="*/ 581919 w 1861860"/>
                <a:gd name="connsiteY12" fmla="*/ 1732713 h 1774697"/>
                <a:gd name="connsiteX13" fmla="*/ 165853 w 1861860"/>
                <a:gd name="connsiteY13" fmla="*/ 1508393 h 1774697"/>
                <a:gd name="connsiteX14" fmla="*/ 0 w 1861860"/>
                <a:gd name="connsiteY14" fmla="*/ 1491673 h 177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1860" h="1774697">
                  <a:moveTo>
                    <a:pt x="0" y="0"/>
                  </a:moveTo>
                  <a:lnTo>
                    <a:pt x="1013300" y="0"/>
                  </a:lnTo>
                  <a:lnTo>
                    <a:pt x="1065104" y="3108"/>
                  </a:lnTo>
                  <a:lnTo>
                    <a:pt x="1116909" y="13469"/>
                  </a:lnTo>
                  <a:lnTo>
                    <a:pt x="1165605" y="29011"/>
                  </a:lnTo>
                  <a:lnTo>
                    <a:pt x="1211193" y="51805"/>
                  </a:lnTo>
                  <a:lnTo>
                    <a:pt x="1254709" y="80815"/>
                  </a:lnTo>
                  <a:lnTo>
                    <a:pt x="1292009" y="113970"/>
                  </a:lnTo>
                  <a:lnTo>
                    <a:pt x="1327236" y="152306"/>
                  </a:lnTo>
                  <a:lnTo>
                    <a:pt x="1356247" y="196858"/>
                  </a:lnTo>
                  <a:lnTo>
                    <a:pt x="1861860" y="1073392"/>
                  </a:lnTo>
                  <a:lnTo>
                    <a:pt x="616559" y="1774697"/>
                  </a:lnTo>
                  <a:lnTo>
                    <a:pt x="581919" y="1732713"/>
                  </a:lnTo>
                  <a:cubicBezTo>
                    <a:pt x="470224" y="1621018"/>
                    <a:pt x="326571" y="1541281"/>
                    <a:pt x="165853" y="1508393"/>
                  </a:cubicBezTo>
                  <a:lnTo>
                    <a:pt x="0" y="1491673"/>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noAutofit/>
            </a:bodyPr>
            <a:lstStyle/>
            <a:p>
              <a:r>
                <a:rPr lang="en-US" sz="1872" dirty="0"/>
                <a:t> </a:t>
              </a:r>
              <a:endParaRPr lang="ru-RU" sz="1872" dirty="0"/>
            </a:p>
          </p:txBody>
        </p:sp>
        <p:sp>
          <p:nvSpPr>
            <p:cNvPr id="41" name="TextBox 40">
              <a:extLst>
                <a:ext uri="{FF2B5EF4-FFF2-40B4-BE49-F238E27FC236}">
                  <a16:creationId xmlns:a16="http://schemas.microsoft.com/office/drawing/2014/main" id="{696A4E36-5EFC-40C7-89B7-97D067E8B730}"/>
                </a:ext>
              </a:extLst>
            </p:cNvPr>
            <p:cNvSpPr txBox="1"/>
            <p:nvPr/>
          </p:nvSpPr>
          <p:spPr>
            <a:xfrm>
              <a:off x="62179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$2,482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01</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6" name="Group 55">
            <a:extLst>
              <a:ext uri="{FF2B5EF4-FFF2-40B4-BE49-F238E27FC236}">
                <a16:creationId xmlns:a16="http://schemas.microsoft.com/office/drawing/2014/main" id="{D950F9A8-8362-4F52-8078-E78CBCB64885}"/>
              </a:ext>
            </a:extLst>
          </p:cNvPr>
          <p:cNvGrpSpPr/>
          <p:nvPr/>
        </p:nvGrpSpPr>
        <p:grpSpPr>
          <a:xfrm>
            <a:off x="4187516" y="1447801"/>
            <a:ext cx="1834922" cy="1821372"/>
            <a:chOff x="4187516" y="1447801"/>
            <a:chExt cx="1834922" cy="1821372"/>
          </a:xfrm>
        </p:grpSpPr>
        <p:sp>
          <p:nvSpPr>
            <p:cNvPr id="23" name="Freeform: Shape 22">
              <a:extLst>
                <a:ext uri="{FF2B5EF4-FFF2-40B4-BE49-F238E27FC236}">
                  <a16:creationId xmlns:a16="http://schemas.microsoft.com/office/drawing/2014/main" id="{CA529478-D99C-41AC-B94E-99492F10EB55}"/>
                </a:ext>
              </a:extLst>
            </p:cNvPr>
            <p:cNvSpPr>
              <a:spLocks/>
            </p:cNvSpPr>
            <p:nvPr/>
          </p:nvSpPr>
          <p:spPr bwMode="auto">
            <a:xfrm>
              <a:off x="4187516" y="1447801"/>
              <a:ext cx="1834922" cy="1821372"/>
            </a:xfrm>
            <a:custGeom>
              <a:avLst/>
              <a:gdLst>
                <a:gd name="connsiteX0" fmla="*/ 849597 w 1834922"/>
                <a:gd name="connsiteY0" fmla="*/ 0 h 1821372"/>
                <a:gd name="connsiteX1" fmla="*/ 1834922 w 1834922"/>
                <a:gd name="connsiteY1" fmla="*/ 0 h 1821372"/>
                <a:gd name="connsiteX2" fmla="*/ 1834922 w 1834922"/>
                <a:gd name="connsiteY2" fmla="*/ 1501264 h 1821372"/>
                <a:gd name="connsiteX3" fmla="*/ 1788217 w 1834922"/>
                <a:gd name="connsiteY3" fmla="*/ 1508392 h 1821372"/>
                <a:gd name="connsiteX4" fmla="*/ 1372152 w 1834922"/>
                <a:gd name="connsiteY4" fmla="*/ 1732712 h 1821372"/>
                <a:gd name="connsiteX5" fmla="*/ 1299000 w 1834922"/>
                <a:gd name="connsiteY5" fmla="*/ 1821372 h 1821372"/>
                <a:gd name="connsiteX6" fmla="*/ 0 w 1834922"/>
                <a:gd name="connsiteY6" fmla="*/ 1070285 h 1821372"/>
                <a:gd name="connsiteX7" fmla="*/ 504578 w 1834922"/>
                <a:gd name="connsiteY7" fmla="*/ 196858 h 1821372"/>
                <a:gd name="connsiteX8" fmla="*/ 535661 w 1834922"/>
                <a:gd name="connsiteY8" fmla="*/ 152306 h 1821372"/>
                <a:gd name="connsiteX9" fmla="*/ 568816 w 1834922"/>
                <a:gd name="connsiteY9" fmla="*/ 113970 h 1821372"/>
                <a:gd name="connsiteX10" fmla="*/ 609223 w 1834922"/>
                <a:gd name="connsiteY10" fmla="*/ 80815 h 1821372"/>
                <a:gd name="connsiteX11" fmla="*/ 651703 w 1834922"/>
                <a:gd name="connsiteY11" fmla="*/ 51805 h 1821372"/>
                <a:gd name="connsiteX12" fmla="*/ 697291 w 1834922"/>
                <a:gd name="connsiteY12" fmla="*/ 29011 h 1821372"/>
                <a:gd name="connsiteX13" fmla="*/ 745988 w 1834922"/>
                <a:gd name="connsiteY13" fmla="*/ 13469 h 1821372"/>
                <a:gd name="connsiteX14" fmla="*/ 797792 w 1834922"/>
                <a:gd name="connsiteY14" fmla="*/ 3108 h 182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4922" h="1821372">
                  <a:moveTo>
                    <a:pt x="849597" y="0"/>
                  </a:moveTo>
                  <a:lnTo>
                    <a:pt x="1834922" y="0"/>
                  </a:lnTo>
                  <a:lnTo>
                    <a:pt x="1834922" y="1501264"/>
                  </a:lnTo>
                  <a:lnTo>
                    <a:pt x="1788217" y="1508392"/>
                  </a:lnTo>
                  <a:cubicBezTo>
                    <a:pt x="1627499" y="1541280"/>
                    <a:pt x="1483847" y="1621017"/>
                    <a:pt x="1372152" y="1732712"/>
                  </a:cubicBezTo>
                  <a:lnTo>
                    <a:pt x="1299000" y="1821372"/>
                  </a:lnTo>
                  <a:lnTo>
                    <a:pt x="0" y="1070285"/>
                  </a:lnTo>
                  <a:lnTo>
                    <a:pt x="504578" y="196858"/>
                  </a:lnTo>
                  <a:lnTo>
                    <a:pt x="535661" y="152306"/>
                  </a:lnTo>
                  <a:lnTo>
                    <a:pt x="568816" y="113970"/>
                  </a:lnTo>
                  <a:lnTo>
                    <a:pt x="609223" y="80815"/>
                  </a:lnTo>
                  <a:lnTo>
                    <a:pt x="651703" y="51805"/>
                  </a:lnTo>
                  <a:lnTo>
                    <a:pt x="697291" y="29011"/>
                  </a:lnTo>
                  <a:lnTo>
                    <a:pt x="745988" y="13469"/>
                  </a:lnTo>
                  <a:lnTo>
                    <a:pt x="797792" y="3108"/>
                  </a:lnTo>
                  <a:close/>
                </a:path>
              </a:pathLst>
            </a:custGeom>
            <a:solidFill>
              <a:srgbClr val="62626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2" name="TextBox 41">
              <a:extLst>
                <a:ext uri="{FF2B5EF4-FFF2-40B4-BE49-F238E27FC236}">
                  <a16:creationId xmlns:a16="http://schemas.microsoft.com/office/drawing/2014/main" id="{7982D96D-2B7A-4BCA-8021-75DD986FE75A}"/>
                </a:ext>
              </a:extLst>
            </p:cNvPr>
            <p:cNvSpPr txBox="1"/>
            <p:nvPr/>
          </p:nvSpPr>
          <p:spPr>
            <a:xfrm>
              <a:off x="48463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$1,821</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06</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2" name="Group 51">
            <a:extLst>
              <a:ext uri="{FF2B5EF4-FFF2-40B4-BE49-F238E27FC236}">
                <a16:creationId xmlns:a16="http://schemas.microsoft.com/office/drawing/2014/main" id="{1F9B43A6-A4D9-4411-9D05-5EF09E939EE2}"/>
              </a:ext>
            </a:extLst>
          </p:cNvPr>
          <p:cNvGrpSpPr/>
          <p:nvPr/>
        </p:nvGrpSpPr>
        <p:grpSpPr>
          <a:xfrm>
            <a:off x="6829776" y="2618586"/>
            <a:ext cx="1780824" cy="2131244"/>
            <a:chOff x="6829776" y="2618586"/>
            <a:chExt cx="1780824" cy="2131244"/>
          </a:xfrm>
        </p:grpSpPr>
        <p:sp>
          <p:nvSpPr>
            <p:cNvPr id="27" name="Freeform: Shape 26">
              <a:extLst>
                <a:ext uri="{FF2B5EF4-FFF2-40B4-BE49-F238E27FC236}">
                  <a16:creationId xmlns:a16="http://schemas.microsoft.com/office/drawing/2014/main" id="{B525AFC3-1951-454E-8CBA-118D55F831C2}"/>
                </a:ext>
              </a:extLst>
            </p:cNvPr>
            <p:cNvSpPr>
              <a:spLocks/>
            </p:cNvSpPr>
            <p:nvPr/>
          </p:nvSpPr>
          <p:spPr bwMode="auto">
            <a:xfrm>
              <a:off x="6829776" y="2618586"/>
              <a:ext cx="1780824" cy="2131244"/>
            </a:xfrm>
            <a:custGeom>
              <a:avLst/>
              <a:gdLst>
                <a:gd name="connsiteX0" fmla="*/ 1231694 w 1780824"/>
                <a:gd name="connsiteY0" fmla="*/ 0 h 2131244"/>
                <a:gd name="connsiteX1" fmla="*/ 1729019 w 1780824"/>
                <a:gd name="connsiteY1" fmla="*/ 866174 h 2131244"/>
                <a:gd name="connsiteX2" fmla="*/ 1754922 w 1780824"/>
                <a:gd name="connsiteY2" fmla="*/ 919015 h 2131244"/>
                <a:gd name="connsiteX3" fmla="*/ 1772535 w 1780824"/>
                <a:gd name="connsiteY3" fmla="*/ 976000 h 2131244"/>
                <a:gd name="connsiteX4" fmla="*/ 1780824 w 1780824"/>
                <a:gd name="connsiteY4" fmla="*/ 1034021 h 2131244"/>
                <a:gd name="connsiteX5" fmla="*/ 1780824 w 1780824"/>
                <a:gd name="connsiteY5" fmla="*/ 1093079 h 2131244"/>
                <a:gd name="connsiteX6" fmla="*/ 1772535 w 1780824"/>
                <a:gd name="connsiteY6" fmla="*/ 1151100 h 2131244"/>
                <a:gd name="connsiteX7" fmla="*/ 1754922 w 1780824"/>
                <a:gd name="connsiteY7" fmla="*/ 1207049 h 2131244"/>
                <a:gd name="connsiteX8" fmla="*/ 1729019 w 1780824"/>
                <a:gd name="connsiteY8" fmla="*/ 1260926 h 2131244"/>
                <a:gd name="connsiteX9" fmla="*/ 1228586 w 1780824"/>
                <a:gd name="connsiteY9" fmla="*/ 2131244 h 2131244"/>
                <a:gd name="connsiteX10" fmla="*/ 70603 w 1780824"/>
                <a:gd name="connsiteY10" fmla="*/ 1462559 h 2131244"/>
                <a:gd name="connsiteX11" fmla="*/ 118053 w 1780824"/>
                <a:gd name="connsiteY11" fmla="*/ 1309702 h 2131244"/>
                <a:gd name="connsiteX12" fmla="*/ 134772 w 1780824"/>
                <a:gd name="connsiteY12" fmla="*/ 1143847 h 2131244"/>
                <a:gd name="connsiteX13" fmla="*/ 70100 w 1780824"/>
                <a:gd name="connsiteY13" fmla="*/ 823514 h 2131244"/>
                <a:gd name="connsiteX14" fmla="*/ 0 w 1780824"/>
                <a:gd name="connsiteY14" fmla="*/ 694364 h 213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0824" h="2131244">
                  <a:moveTo>
                    <a:pt x="1231694" y="0"/>
                  </a:moveTo>
                  <a:lnTo>
                    <a:pt x="1729019" y="866174"/>
                  </a:lnTo>
                  <a:lnTo>
                    <a:pt x="1754922" y="919015"/>
                  </a:lnTo>
                  <a:lnTo>
                    <a:pt x="1772535" y="976000"/>
                  </a:lnTo>
                  <a:lnTo>
                    <a:pt x="1780824" y="1034021"/>
                  </a:lnTo>
                  <a:lnTo>
                    <a:pt x="1780824" y="1093079"/>
                  </a:lnTo>
                  <a:lnTo>
                    <a:pt x="1772535" y="1151100"/>
                  </a:lnTo>
                  <a:lnTo>
                    <a:pt x="1754922" y="1207049"/>
                  </a:lnTo>
                  <a:lnTo>
                    <a:pt x="1729019" y="1260926"/>
                  </a:lnTo>
                  <a:lnTo>
                    <a:pt x="1228586" y="2131244"/>
                  </a:lnTo>
                  <a:lnTo>
                    <a:pt x="70603" y="1462559"/>
                  </a:lnTo>
                  <a:lnTo>
                    <a:pt x="118053" y="1309702"/>
                  </a:lnTo>
                  <a:cubicBezTo>
                    <a:pt x="129015" y="1256130"/>
                    <a:pt x="134772" y="1200661"/>
                    <a:pt x="134772" y="1143847"/>
                  </a:cubicBezTo>
                  <a:cubicBezTo>
                    <a:pt x="134772" y="1030220"/>
                    <a:pt x="111744" y="921972"/>
                    <a:pt x="70100" y="823514"/>
                  </a:cubicBezTo>
                  <a:lnTo>
                    <a:pt x="0" y="694364"/>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3" name="TextBox 42">
              <a:extLst>
                <a:ext uri="{FF2B5EF4-FFF2-40B4-BE49-F238E27FC236}">
                  <a16:creationId xmlns:a16="http://schemas.microsoft.com/office/drawing/2014/main" id="{8342CFEF-D451-408F-A7C9-1BA7A631A4A0}"/>
                </a:ext>
              </a:extLst>
            </p:cNvPr>
            <p:cNvSpPr txBox="1"/>
            <p:nvPr/>
          </p:nvSpPr>
          <p:spPr>
            <a:xfrm>
              <a:off x="7230211" y="33832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$3,470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02</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5" name="Group 54">
            <a:extLst>
              <a:ext uri="{FF2B5EF4-FFF2-40B4-BE49-F238E27FC236}">
                <a16:creationId xmlns:a16="http://schemas.microsoft.com/office/drawing/2014/main" id="{7A5A1137-8AD7-4E59-B5B9-1366D6E65556}"/>
              </a:ext>
            </a:extLst>
          </p:cNvPr>
          <p:cNvGrpSpPr/>
          <p:nvPr/>
        </p:nvGrpSpPr>
        <p:grpSpPr>
          <a:xfrm>
            <a:off x="3581400" y="2614441"/>
            <a:ext cx="1845958" cy="2099124"/>
            <a:chOff x="3581400" y="2614441"/>
            <a:chExt cx="1845958" cy="2099124"/>
          </a:xfrm>
        </p:grpSpPr>
        <p:sp>
          <p:nvSpPr>
            <p:cNvPr id="25" name="Freeform: Shape 24">
              <a:extLst>
                <a:ext uri="{FF2B5EF4-FFF2-40B4-BE49-F238E27FC236}">
                  <a16:creationId xmlns:a16="http://schemas.microsoft.com/office/drawing/2014/main" id="{3E442E31-BE90-4444-8F72-0575A4548423}"/>
                </a:ext>
              </a:extLst>
            </p:cNvPr>
            <p:cNvSpPr>
              <a:spLocks/>
            </p:cNvSpPr>
            <p:nvPr/>
          </p:nvSpPr>
          <p:spPr bwMode="auto">
            <a:xfrm>
              <a:off x="3581400" y="2614441"/>
              <a:ext cx="1845958" cy="2099124"/>
            </a:xfrm>
            <a:custGeom>
              <a:avLst/>
              <a:gdLst>
                <a:gd name="connsiteX0" fmla="*/ 552238 w 1845958"/>
                <a:gd name="connsiteY0" fmla="*/ 0 h 2099124"/>
                <a:gd name="connsiteX1" fmla="*/ 1845958 w 1845958"/>
                <a:gd name="connsiteY1" fmla="*/ 746489 h 2099124"/>
                <a:gd name="connsiteX2" fmla="*/ 1801901 w 1845958"/>
                <a:gd name="connsiteY2" fmla="*/ 827659 h 2099124"/>
                <a:gd name="connsiteX3" fmla="*/ 1737228 w 1845958"/>
                <a:gd name="connsiteY3" fmla="*/ 1147992 h 2099124"/>
                <a:gd name="connsiteX4" fmla="*/ 1753948 w 1845958"/>
                <a:gd name="connsiteY4" fmla="*/ 1313847 h 2099124"/>
                <a:gd name="connsiteX5" fmla="*/ 1779318 w 1845958"/>
                <a:gd name="connsiteY5" fmla="*/ 1395577 h 2099124"/>
                <a:gd name="connsiteX6" fmla="*/ 531516 w 1845958"/>
                <a:gd name="connsiteY6" fmla="*/ 2099124 h 2099124"/>
                <a:gd name="connsiteX7" fmla="*/ 52841 w 1845958"/>
                <a:gd name="connsiteY7" fmla="*/ 1265069 h 2099124"/>
                <a:gd name="connsiteX8" fmla="*/ 26939 w 1845958"/>
                <a:gd name="connsiteY8" fmla="*/ 1211193 h 2099124"/>
                <a:gd name="connsiteX9" fmla="*/ 8289 w 1845958"/>
                <a:gd name="connsiteY9" fmla="*/ 1155244 h 2099124"/>
                <a:gd name="connsiteX10" fmla="*/ 0 w 1845958"/>
                <a:gd name="connsiteY10" fmla="*/ 1097222 h 2099124"/>
                <a:gd name="connsiteX11" fmla="*/ 0 w 1845958"/>
                <a:gd name="connsiteY11" fmla="*/ 1038165 h 2099124"/>
                <a:gd name="connsiteX12" fmla="*/ 8289 w 1845958"/>
                <a:gd name="connsiteY12" fmla="*/ 980144 h 2099124"/>
                <a:gd name="connsiteX13" fmla="*/ 26939 w 1845958"/>
                <a:gd name="connsiteY13" fmla="*/ 923159 h 2099124"/>
                <a:gd name="connsiteX14" fmla="*/ 52841 w 1845958"/>
                <a:gd name="connsiteY14" fmla="*/ 870318 h 209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45958" h="2099124">
                  <a:moveTo>
                    <a:pt x="552238" y="0"/>
                  </a:moveTo>
                  <a:lnTo>
                    <a:pt x="1845958" y="746489"/>
                  </a:lnTo>
                  <a:lnTo>
                    <a:pt x="1801901" y="827659"/>
                  </a:lnTo>
                  <a:cubicBezTo>
                    <a:pt x="1760257" y="926117"/>
                    <a:pt x="1737228" y="1034365"/>
                    <a:pt x="1737228" y="1147992"/>
                  </a:cubicBezTo>
                  <a:cubicBezTo>
                    <a:pt x="1737228" y="1204806"/>
                    <a:pt x="1742985" y="1260274"/>
                    <a:pt x="1753948" y="1313847"/>
                  </a:cubicBezTo>
                  <a:lnTo>
                    <a:pt x="1779318" y="1395577"/>
                  </a:lnTo>
                  <a:lnTo>
                    <a:pt x="531516" y="2099124"/>
                  </a:lnTo>
                  <a:lnTo>
                    <a:pt x="52841" y="1265069"/>
                  </a:lnTo>
                  <a:lnTo>
                    <a:pt x="26939" y="1211193"/>
                  </a:lnTo>
                  <a:lnTo>
                    <a:pt x="8289" y="1155244"/>
                  </a:lnTo>
                  <a:lnTo>
                    <a:pt x="0" y="1097222"/>
                  </a:lnTo>
                  <a:lnTo>
                    <a:pt x="0" y="1038165"/>
                  </a:lnTo>
                  <a:lnTo>
                    <a:pt x="8289" y="980144"/>
                  </a:lnTo>
                  <a:lnTo>
                    <a:pt x="26939" y="923159"/>
                  </a:lnTo>
                  <a:lnTo>
                    <a:pt x="52841" y="870318"/>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4" name="TextBox 43">
              <a:extLst>
                <a:ext uri="{FF2B5EF4-FFF2-40B4-BE49-F238E27FC236}">
                  <a16:creationId xmlns:a16="http://schemas.microsoft.com/office/drawing/2014/main" id="{7605B47B-0189-4184-B14F-E0F9B7628668}"/>
                </a:ext>
              </a:extLst>
            </p:cNvPr>
            <p:cNvSpPr txBox="1"/>
            <p:nvPr/>
          </p:nvSpPr>
          <p:spPr>
            <a:xfrm>
              <a:off x="3757469" y="338328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$2,177</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05</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3" name="Group 52">
            <a:extLst>
              <a:ext uri="{FF2B5EF4-FFF2-40B4-BE49-F238E27FC236}">
                <a16:creationId xmlns:a16="http://schemas.microsoft.com/office/drawing/2014/main" id="{2A4BE634-72EC-4F5D-9662-06715C6F99E2}"/>
              </a:ext>
            </a:extLst>
          </p:cNvPr>
          <p:cNvGrpSpPr/>
          <p:nvPr/>
        </p:nvGrpSpPr>
        <p:grpSpPr>
          <a:xfrm>
            <a:off x="6141589" y="4180950"/>
            <a:ext cx="1858752" cy="1742774"/>
            <a:chOff x="6141589" y="4180950"/>
            <a:chExt cx="1858752" cy="1742774"/>
          </a:xfrm>
        </p:grpSpPr>
        <p:sp>
          <p:nvSpPr>
            <p:cNvPr id="31" name="Freeform: Shape 30">
              <a:extLst>
                <a:ext uri="{FF2B5EF4-FFF2-40B4-BE49-F238E27FC236}">
                  <a16:creationId xmlns:a16="http://schemas.microsoft.com/office/drawing/2014/main" id="{2C769041-82A0-4262-8FE9-3D095AFEE793}"/>
                </a:ext>
              </a:extLst>
            </p:cNvPr>
            <p:cNvSpPr>
              <a:spLocks/>
            </p:cNvSpPr>
            <p:nvPr/>
          </p:nvSpPr>
          <p:spPr bwMode="auto">
            <a:xfrm>
              <a:off x="6141589" y="4180950"/>
              <a:ext cx="1858752" cy="1742774"/>
            </a:xfrm>
            <a:custGeom>
              <a:avLst/>
              <a:gdLst>
                <a:gd name="connsiteX0" fmla="*/ 704994 w 1858752"/>
                <a:gd name="connsiteY0" fmla="*/ 0 h 1742774"/>
                <a:gd name="connsiteX1" fmla="*/ 1858752 w 1858752"/>
                <a:gd name="connsiteY1" fmla="*/ 666273 h 1742774"/>
                <a:gd name="connsiteX2" fmla="*/ 1358319 w 1858752"/>
                <a:gd name="connsiteY2" fmla="*/ 1541772 h 1742774"/>
                <a:gd name="connsiteX3" fmla="*/ 1329308 w 1858752"/>
                <a:gd name="connsiteY3" fmla="*/ 1585288 h 1742774"/>
                <a:gd name="connsiteX4" fmla="*/ 1294081 w 1858752"/>
                <a:gd name="connsiteY4" fmla="*/ 1625696 h 1742774"/>
                <a:gd name="connsiteX5" fmla="*/ 1254710 w 1858752"/>
                <a:gd name="connsiteY5" fmla="*/ 1658851 h 1742774"/>
                <a:gd name="connsiteX6" fmla="*/ 1211194 w 1858752"/>
                <a:gd name="connsiteY6" fmla="*/ 1687861 h 1742774"/>
                <a:gd name="connsiteX7" fmla="*/ 1165606 w 1858752"/>
                <a:gd name="connsiteY7" fmla="*/ 1712727 h 1742774"/>
                <a:gd name="connsiteX8" fmla="*/ 1116909 w 1858752"/>
                <a:gd name="connsiteY8" fmla="*/ 1729305 h 1742774"/>
                <a:gd name="connsiteX9" fmla="*/ 1066141 w 1858752"/>
                <a:gd name="connsiteY9" fmla="*/ 1739666 h 1742774"/>
                <a:gd name="connsiteX10" fmla="*/ 1013300 w 1858752"/>
                <a:gd name="connsiteY10" fmla="*/ 1742774 h 1742774"/>
                <a:gd name="connsiteX11" fmla="*/ 0 w 1858752"/>
                <a:gd name="connsiteY11" fmla="*/ 1742774 h 1742774"/>
                <a:gd name="connsiteX12" fmla="*/ 0 w 1858752"/>
                <a:gd name="connsiteY12" fmla="*/ 404443 h 1742774"/>
                <a:gd name="connsiteX13" fmla="*/ 84142 w 1858752"/>
                <a:gd name="connsiteY13" fmla="*/ 400194 h 1742774"/>
                <a:gd name="connsiteX14" fmla="*/ 682411 w 1858752"/>
                <a:gd name="connsiteY14" fmla="*/ 41608 h 17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8752" h="1742774">
                  <a:moveTo>
                    <a:pt x="704994" y="0"/>
                  </a:moveTo>
                  <a:lnTo>
                    <a:pt x="1858752" y="666273"/>
                  </a:lnTo>
                  <a:lnTo>
                    <a:pt x="1358319" y="1541772"/>
                  </a:lnTo>
                  <a:lnTo>
                    <a:pt x="1329308" y="1585288"/>
                  </a:lnTo>
                  <a:lnTo>
                    <a:pt x="1294081" y="1625696"/>
                  </a:lnTo>
                  <a:lnTo>
                    <a:pt x="1254710" y="1658851"/>
                  </a:lnTo>
                  <a:lnTo>
                    <a:pt x="1211194" y="1687861"/>
                  </a:lnTo>
                  <a:lnTo>
                    <a:pt x="1165606" y="1712727"/>
                  </a:lnTo>
                  <a:lnTo>
                    <a:pt x="1116909" y="1729305"/>
                  </a:lnTo>
                  <a:lnTo>
                    <a:pt x="1066141" y="1739666"/>
                  </a:lnTo>
                  <a:lnTo>
                    <a:pt x="1013300" y="1742774"/>
                  </a:lnTo>
                  <a:lnTo>
                    <a:pt x="0" y="1742774"/>
                  </a:lnTo>
                  <a:lnTo>
                    <a:pt x="0" y="404443"/>
                  </a:lnTo>
                  <a:lnTo>
                    <a:pt x="84142" y="400194"/>
                  </a:lnTo>
                  <a:cubicBezTo>
                    <a:pt x="333132" y="374908"/>
                    <a:pt x="549308" y="238626"/>
                    <a:pt x="682411" y="41608"/>
                  </a:cubicBez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5" name="TextBox 44">
              <a:extLst>
                <a:ext uri="{FF2B5EF4-FFF2-40B4-BE49-F238E27FC236}">
                  <a16:creationId xmlns:a16="http://schemas.microsoft.com/office/drawing/2014/main" id="{29153820-4778-42C7-8B7D-64958C7B2AAF}"/>
                </a:ext>
              </a:extLst>
            </p:cNvPr>
            <p:cNvSpPr txBox="1"/>
            <p:nvPr/>
          </p:nvSpPr>
          <p:spPr>
            <a:xfrm>
              <a:off x="62179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$3,070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03</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4" name="Group 53">
            <a:extLst>
              <a:ext uri="{FF2B5EF4-FFF2-40B4-BE49-F238E27FC236}">
                <a16:creationId xmlns:a16="http://schemas.microsoft.com/office/drawing/2014/main" id="{FC063AE6-A57B-425E-9660-1BEE0203509E}"/>
              </a:ext>
            </a:extLst>
          </p:cNvPr>
          <p:cNvGrpSpPr/>
          <p:nvPr/>
        </p:nvGrpSpPr>
        <p:grpSpPr>
          <a:xfrm>
            <a:off x="4167830" y="4114149"/>
            <a:ext cx="1854609" cy="1809575"/>
            <a:chOff x="4167830" y="4114149"/>
            <a:chExt cx="1854609" cy="1809575"/>
          </a:xfrm>
        </p:grpSpPr>
        <p:sp>
          <p:nvSpPr>
            <p:cNvPr id="29" name="Freeform: Shape 28">
              <a:extLst>
                <a:ext uri="{FF2B5EF4-FFF2-40B4-BE49-F238E27FC236}">
                  <a16:creationId xmlns:a16="http://schemas.microsoft.com/office/drawing/2014/main" id="{8B2DAB4C-8EF8-495A-BE68-D127248F9D44}"/>
                </a:ext>
              </a:extLst>
            </p:cNvPr>
            <p:cNvSpPr>
              <a:spLocks/>
            </p:cNvSpPr>
            <p:nvPr/>
          </p:nvSpPr>
          <p:spPr bwMode="auto">
            <a:xfrm>
              <a:off x="4167830" y="4114149"/>
              <a:ext cx="1854609" cy="1809575"/>
            </a:xfrm>
            <a:custGeom>
              <a:avLst/>
              <a:gdLst>
                <a:gd name="connsiteX0" fmla="*/ 1232504 w 1854609"/>
                <a:gd name="connsiteY0" fmla="*/ 0 h 1809575"/>
                <a:gd name="connsiteX1" fmla="*/ 1291347 w 1854609"/>
                <a:gd name="connsiteY1" fmla="*/ 108410 h 1809575"/>
                <a:gd name="connsiteX2" fmla="*/ 1807903 w 1854609"/>
                <a:gd name="connsiteY2" fmla="*/ 454526 h 1809575"/>
                <a:gd name="connsiteX3" fmla="*/ 1854609 w 1854609"/>
                <a:gd name="connsiteY3" fmla="*/ 461654 h 1809575"/>
                <a:gd name="connsiteX4" fmla="*/ 1854609 w 1854609"/>
                <a:gd name="connsiteY4" fmla="*/ 1809575 h 1809575"/>
                <a:gd name="connsiteX5" fmla="*/ 869283 w 1854609"/>
                <a:gd name="connsiteY5" fmla="*/ 1809575 h 1809575"/>
                <a:gd name="connsiteX6" fmla="*/ 817479 w 1854609"/>
                <a:gd name="connsiteY6" fmla="*/ 1806467 h 1809575"/>
                <a:gd name="connsiteX7" fmla="*/ 765674 w 1854609"/>
                <a:gd name="connsiteY7" fmla="*/ 1796106 h 1809575"/>
                <a:gd name="connsiteX8" fmla="*/ 716978 w 1854609"/>
                <a:gd name="connsiteY8" fmla="*/ 1779528 h 1809575"/>
                <a:gd name="connsiteX9" fmla="*/ 669317 w 1854609"/>
                <a:gd name="connsiteY9" fmla="*/ 1754662 h 1809575"/>
                <a:gd name="connsiteX10" fmla="*/ 626837 w 1854609"/>
                <a:gd name="connsiteY10" fmla="*/ 1725652 h 1809575"/>
                <a:gd name="connsiteX11" fmla="*/ 588502 w 1854609"/>
                <a:gd name="connsiteY11" fmla="*/ 1692497 h 1809575"/>
                <a:gd name="connsiteX12" fmla="*/ 553275 w 1854609"/>
                <a:gd name="connsiteY12" fmla="*/ 1652089 h 1809575"/>
                <a:gd name="connsiteX13" fmla="*/ 524264 w 1854609"/>
                <a:gd name="connsiteY13" fmla="*/ 1608573 h 1809575"/>
                <a:gd name="connsiteX14" fmla="*/ 0 w 1854609"/>
                <a:gd name="connsiteY14" fmla="*/ 696811 h 18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4609" h="1809575">
                  <a:moveTo>
                    <a:pt x="1232504" y="0"/>
                  </a:moveTo>
                  <a:lnTo>
                    <a:pt x="1291347" y="108410"/>
                  </a:lnTo>
                  <a:cubicBezTo>
                    <a:pt x="1409661" y="283537"/>
                    <a:pt x="1593612" y="410675"/>
                    <a:pt x="1807903" y="454526"/>
                  </a:cubicBezTo>
                  <a:lnTo>
                    <a:pt x="1854609" y="461654"/>
                  </a:lnTo>
                  <a:lnTo>
                    <a:pt x="1854609" y="1809575"/>
                  </a:lnTo>
                  <a:lnTo>
                    <a:pt x="869283" y="1809575"/>
                  </a:lnTo>
                  <a:lnTo>
                    <a:pt x="817479" y="1806467"/>
                  </a:lnTo>
                  <a:lnTo>
                    <a:pt x="765674" y="1796106"/>
                  </a:lnTo>
                  <a:lnTo>
                    <a:pt x="716978" y="1779528"/>
                  </a:lnTo>
                  <a:lnTo>
                    <a:pt x="669317" y="1754662"/>
                  </a:lnTo>
                  <a:lnTo>
                    <a:pt x="626837" y="1725652"/>
                  </a:lnTo>
                  <a:lnTo>
                    <a:pt x="588502" y="1692497"/>
                  </a:lnTo>
                  <a:lnTo>
                    <a:pt x="553275" y="1652089"/>
                  </a:lnTo>
                  <a:lnTo>
                    <a:pt x="524264" y="1608573"/>
                  </a:lnTo>
                  <a:lnTo>
                    <a:pt x="0" y="696811"/>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a:p>
          </p:txBody>
        </p:sp>
        <p:sp>
          <p:nvSpPr>
            <p:cNvPr id="46" name="TextBox 45">
              <a:extLst>
                <a:ext uri="{FF2B5EF4-FFF2-40B4-BE49-F238E27FC236}">
                  <a16:creationId xmlns:a16="http://schemas.microsoft.com/office/drawing/2014/main" id="{57D8504F-9A95-4E39-8DC4-02F08323C9D3}"/>
                </a:ext>
              </a:extLst>
            </p:cNvPr>
            <p:cNvSpPr txBox="1"/>
            <p:nvPr/>
          </p:nvSpPr>
          <p:spPr>
            <a:xfrm>
              <a:off x="48463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$2,882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04</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0" name="Group 49">
            <a:extLst>
              <a:ext uri="{FF2B5EF4-FFF2-40B4-BE49-F238E27FC236}">
                <a16:creationId xmlns:a16="http://schemas.microsoft.com/office/drawing/2014/main" id="{6068B3FA-AA4D-4C79-901A-D84F53F07285}"/>
              </a:ext>
            </a:extLst>
          </p:cNvPr>
          <p:cNvGrpSpPr/>
          <p:nvPr/>
        </p:nvGrpSpPr>
        <p:grpSpPr>
          <a:xfrm>
            <a:off x="5234489" y="2945980"/>
            <a:ext cx="1808620" cy="1743240"/>
            <a:chOff x="5234489" y="2945980"/>
            <a:chExt cx="1808620" cy="1743240"/>
          </a:xfrm>
        </p:grpSpPr>
        <p:grpSp>
          <p:nvGrpSpPr>
            <p:cNvPr id="48" name="Group 47">
              <a:extLst>
                <a:ext uri="{FF2B5EF4-FFF2-40B4-BE49-F238E27FC236}">
                  <a16:creationId xmlns:a16="http://schemas.microsoft.com/office/drawing/2014/main" id="{C6D3967E-EFA7-427C-8917-08C889154717}"/>
                </a:ext>
              </a:extLst>
            </p:cNvPr>
            <p:cNvGrpSpPr/>
            <p:nvPr/>
          </p:nvGrpSpPr>
          <p:grpSpPr>
            <a:xfrm>
              <a:off x="5234489" y="2945980"/>
              <a:ext cx="1808620" cy="1743240"/>
              <a:chOff x="5234489" y="2945980"/>
              <a:chExt cx="1808620" cy="1743240"/>
            </a:xfrm>
          </p:grpSpPr>
          <p:sp>
            <p:nvSpPr>
              <p:cNvPr id="47" name="Oval 46">
                <a:extLst>
                  <a:ext uri="{FF2B5EF4-FFF2-40B4-BE49-F238E27FC236}">
                    <a16:creationId xmlns:a16="http://schemas.microsoft.com/office/drawing/2014/main" id="{05E0A401-369B-4040-BB76-BD099D001A7C}"/>
                  </a:ext>
                </a:extLst>
              </p:cNvPr>
              <p:cNvSpPr/>
              <p:nvPr/>
            </p:nvSpPr>
            <p:spPr>
              <a:xfrm>
                <a:off x="5277383" y="2945980"/>
                <a:ext cx="1737360" cy="173736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325FA0-5BB4-42A9-88D6-95CEA0AD6B58}"/>
                  </a:ext>
                </a:extLst>
              </p:cNvPr>
              <p:cNvSpPr>
                <a:spLocks noChangeAspect="1"/>
              </p:cNvSpPr>
              <p:nvPr/>
            </p:nvSpPr>
            <p:spPr>
              <a:xfrm rot="10800000">
                <a:off x="5234489" y="3125596"/>
                <a:ext cx="1808620" cy="1563624"/>
              </a:xfrm>
              <a:custGeom>
                <a:avLst/>
                <a:gdLst>
                  <a:gd name="connsiteX0" fmla="*/ 1920240 w 3840480"/>
                  <a:gd name="connsiteY0" fmla="*/ 0 h 3320237"/>
                  <a:gd name="connsiteX1" fmla="*/ 3840480 w 3840480"/>
                  <a:gd name="connsiteY1" fmla="*/ 1920240 h 3320237"/>
                  <a:gd name="connsiteX2" fmla="*/ 3499481 w 3840480"/>
                  <a:gd name="connsiteY2" fmla="*/ 3012937 h 3320237"/>
                  <a:gd name="connsiteX3" fmla="*/ 3426393 w 3840480"/>
                  <a:gd name="connsiteY3" fmla="*/ 3109465 h 3320237"/>
                  <a:gd name="connsiteX4" fmla="*/ 3538845 w 3840480"/>
                  <a:gd name="connsiteY4" fmla="*/ 3222210 h 3320237"/>
                  <a:gd name="connsiteX5" fmla="*/ 3086156 w 3840480"/>
                  <a:gd name="connsiteY5" fmla="*/ 3286278 h 3320237"/>
                  <a:gd name="connsiteX6" fmla="*/ 3151404 w 3840480"/>
                  <a:gd name="connsiteY6" fmla="*/ 2833758 h 3320237"/>
                  <a:gd name="connsiteX7" fmla="*/ 3263530 w 3840480"/>
                  <a:gd name="connsiteY7" fmla="*/ 2946177 h 3320237"/>
                  <a:gd name="connsiteX8" fmla="*/ 3311476 w 3840480"/>
                  <a:gd name="connsiteY8" fmla="*/ 2882854 h 3320237"/>
                  <a:gd name="connsiteX9" fmla="*/ 3611880 w 3840480"/>
                  <a:gd name="connsiteY9" fmla="*/ 1920240 h 3320237"/>
                  <a:gd name="connsiteX10" fmla="*/ 1920240 w 3840480"/>
                  <a:gd name="connsiteY10" fmla="*/ 228600 h 3320237"/>
                  <a:gd name="connsiteX11" fmla="*/ 228600 w 3840480"/>
                  <a:gd name="connsiteY11" fmla="*/ 1920240 h 3320237"/>
                  <a:gd name="connsiteX12" fmla="*/ 724070 w 3840480"/>
                  <a:gd name="connsiteY12" fmla="*/ 3116410 h 3320237"/>
                  <a:gd name="connsiteX13" fmla="*/ 752712 w 3840480"/>
                  <a:gd name="connsiteY13" fmla="*/ 3142442 h 3320237"/>
                  <a:gd name="connsiteX14" fmla="*/ 691089 w 3840480"/>
                  <a:gd name="connsiteY14" fmla="*/ 3210245 h 3320237"/>
                  <a:gd name="connsiteX15" fmla="*/ 608838 w 3840480"/>
                  <a:gd name="connsiteY15" fmla="*/ 3320237 h 3320237"/>
                  <a:gd name="connsiteX16" fmla="*/ 562426 w 3840480"/>
                  <a:gd name="connsiteY16" fmla="*/ 3278055 h 3320237"/>
                  <a:gd name="connsiteX17" fmla="*/ 0 w 3840480"/>
                  <a:gd name="connsiteY17" fmla="*/ 1920240 h 3320237"/>
                  <a:gd name="connsiteX18" fmla="*/ 1920240 w 3840480"/>
                  <a:gd name="connsiteY18" fmla="*/ 0 h 332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40480" h="3320237">
                    <a:moveTo>
                      <a:pt x="1920240" y="0"/>
                    </a:moveTo>
                    <a:cubicBezTo>
                      <a:pt x="2980759" y="0"/>
                      <a:pt x="3840480" y="859721"/>
                      <a:pt x="3840480" y="1920240"/>
                    </a:cubicBezTo>
                    <a:cubicBezTo>
                      <a:pt x="3840480" y="2326220"/>
                      <a:pt x="3714492" y="2702774"/>
                      <a:pt x="3499481" y="3012937"/>
                    </a:cubicBezTo>
                    <a:lnTo>
                      <a:pt x="3426393" y="3109465"/>
                    </a:lnTo>
                    <a:lnTo>
                      <a:pt x="3538845" y="3222210"/>
                    </a:lnTo>
                    <a:lnTo>
                      <a:pt x="3086156" y="3286278"/>
                    </a:lnTo>
                    <a:lnTo>
                      <a:pt x="3151404" y="2833758"/>
                    </a:lnTo>
                    <a:lnTo>
                      <a:pt x="3263530" y="2946177"/>
                    </a:lnTo>
                    <a:lnTo>
                      <a:pt x="3311476" y="2882854"/>
                    </a:lnTo>
                    <a:cubicBezTo>
                      <a:pt x="3500891" y="2609615"/>
                      <a:pt x="3611880" y="2277889"/>
                      <a:pt x="3611880" y="1920240"/>
                    </a:cubicBezTo>
                    <a:cubicBezTo>
                      <a:pt x="3611880" y="985973"/>
                      <a:pt x="2854507" y="228600"/>
                      <a:pt x="1920240" y="228600"/>
                    </a:cubicBezTo>
                    <a:cubicBezTo>
                      <a:pt x="985973" y="228600"/>
                      <a:pt x="228600" y="985973"/>
                      <a:pt x="228600" y="1920240"/>
                    </a:cubicBezTo>
                    <a:cubicBezTo>
                      <a:pt x="228600" y="2387374"/>
                      <a:pt x="417944" y="2810284"/>
                      <a:pt x="724070" y="3116410"/>
                    </a:cubicBezTo>
                    <a:lnTo>
                      <a:pt x="752712" y="3142442"/>
                    </a:lnTo>
                    <a:lnTo>
                      <a:pt x="691089" y="3210245"/>
                    </a:lnTo>
                    <a:lnTo>
                      <a:pt x="608838" y="3320237"/>
                    </a:lnTo>
                    <a:lnTo>
                      <a:pt x="562426" y="3278055"/>
                    </a:lnTo>
                    <a:cubicBezTo>
                      <a:pt x="214931" y="2930560"/>
                      <a:pt x="0" y="2450500"/>
                      <a:pt x="0" y="1920240"/>
                    </a:cubicBezTo>
                    <a:cubicBezTo>
                      <a:pt x="0" y="859721"/>
                      <a:pt x="859721" y="0"/>
                      <a:pt x="192024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 name="TextBox 48">
              <a:extLst>
                <a:ext uri="{FF2B5EF4-FFF2-40B4-BE49-F238E27FC236}">
                  <a16:creationId xmlns:a16="http://schemas.microsoft.com/office/drawing/2014/main" id="{89D4F032-CF77-4454-BA53-AFDD25531A82}"/>
                </a:ext>
              </a:extLst>
            </p:cNvPr>
            <p:cNvSpPr txBox="1"/>
            <p:nvPr/>
          </p:nvSpPr>
          <p:spPr>
            <a:xfrm>
              <a:off x="5633480" y="3410182"/>
              <a:ext cx="1035816" cy="807913"/>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2019</a:t>
              </a:r>
            </a:p>
            <a:p>
              <a:pPr algn="ctr"/>
              <a:r>
                <a:rPr lang="en-US" sz="1050" b="1" dirty="0">
                  <a:solidFill>
                    <a:schemeClr val="bg1"/>
                  </a:solidFill>
                  <a:latin typeface="Candara" panose="020E0502030303020204" pitchFamily="34" charset="0"/>
                </a:rPr>
                <a:t>LOREM IPSUM</a:t>
              </a:r>
            </a:p>
          </p:txBody>
        </p:sp>
      </p:grpSp>
    </p:spTree>
    <p:extLst>
      <p:ext uri="{BB962C8B-B14F-4D97-AF65-F5344CB8AC3E}">
        <p14:creationId xmlns:p14="http://schemas.microsoft.com/office/powerpoint/2010/main" val="4214060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wheel(1)">
                                      <p:cBhvr>
                                        <p:cTn id="11" dur="2000"/>
                                        <p:tgtEl>
                                          <p:spTgt spid="50"/>
                                        </p:tgtEl>
                                      </p:cBhvr>
                                    </p:animEffect>
                                  </p:childTnLst>
                                </p:cTn>
                              </p:par>
                            </p:childTnLst>
                          </p:cTn>
                        </p:par>
                        <p:par>
                          <p:cTn id="12" fill="hold">
                            <p:stCondLst>
                              <p:cond delay="3000"/>
                            </p:stCondLst>
                            <p:childTnLst>
                              <p:par>
                                <p:cTn id="13" presetID="31" presetClass="entr" presetSubtype="0" fill="hold" nodeType="after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p:cTn id="15" dur="1000" fill="hold"/>
                                        <p:tgtEl>
                                          <p:spTgt spid="51"/>
                                        </p:tgtEl>
                                        <p:attrNameLst>
                                          <p:attrName>ppt_w</p:attrName>
                                        </p:attrNameLst>
                                      </p:cBhvr>
                                      <p:tavLst>
                                        <p:tav tm="0">
                                          <p:val>
                                            <p:fltVal val="0"/>
                                          </p:val>
                                        </p:tav>
                                        <p:tav tm="100000">
                                          <p:val>
                                            <p:strVal val="#ppt_w"/>
                                          </p:val>
                                        </p:tav>
                                      </p:tavLst>
                                    </p:anim>
                                    <p:anim calcmode="lin" valueType="num">
                                      <p:cBhvr>
                                        <p:cTn id="16" dur="1000" fill="hold"/>
                                        <p:tgtEl>
                                          <p:spTgt spid="51"/>
                                        </p:tgtEl>
                                        <p:attrNameLst>
                                          <p:attrName>ppt_h</p:attrName>
                                        </p:attrNameLst>
                                      </p:cBhvr>
                                      <p:tavLst>
                                        <p:tav tm="0">
                                          <p:val>
                                            <p:fltVal val="0"/>
                                          </p:val>
                                        </p:tav>
                                        <p:tav tm="100000">
                                          <p:val>
                                            <p:strVal val="#ppt_h"/>
                                          </p:val>
                                        </p:tav>
                                      </p:tavLst>
                                    </p:anim>
                                    <p:anim calcmode="lin" valueType="num">
                                      <p:cBhvr>
                                        <p:cTn id="17" dur="1000" fill="hold"/>
                                        <p:tgtEl>
                                          <p:spTgt spid="51"/>
                                        </p:tgtEl>
                                        <p:attrNameLst>
                                          <p:attrName>style.rotation</p:attrName>
                                        </p:attrNameLst>
                                      </p:cBhvr>
                                      <p:tavLst>
                                        <p:tav tm="0">
                                          <p:val>
                                            <p:fltVal val="90"/>
                                          </p:val>
                                        </p:tav>
                                        <p:tav tm="100000">
                                          <p:val>
                                            <p:fltVal val="0"/>
                                          </p:val>
                                        </p:tav>
                                      </p:tavLst>
                                    </p:anim>
                                    <p:animEffect transition="in" filter="fade">
                                      <p:cBhvr>
                                        <p:cTn id="18" dur="1000"/>
                                        <p:tgtEl>
                                          <p:spTgt spid="51"/>
                                        </p:tgtEl>
                                      </p:cBhvr>
                                    </p:animEffect>
                                  </p:childTnLst>
                                </p:cTn>
                              </p:par>
                            </p:childTnLst>
                          </p:cTn>
                        </p:par>
                        <p:par>
                          <p:cTn id="19" fill="hold">
                            <p:stCondLst>
                              <p:cond delay="4000"/>
                            </p:stCondLst>
                            <p:childTnLst>
                              <p:par>
                                <p:cTn id="20" presetID="42" presetClass="entr" presetSubtype="0" fill="hold" grpId="0" nodeType="after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1000"/>
                                        <p:tgtEl>
                                          <p:spTgt spid="32"/>
                                        </p:tgtEl>
                                      </p:cBhvr>
                                    </p:animEffect>
                                    <p:anim calcmode="lin" valueType="num">
                                      <p:cBhvr>
                                        <p:cTn id="23" dur="1000" fill="hold"/>
                                        <p:tgtEl>
                                          <p:spTgt spid="32"/>
                                        </p:tgtEl>
                                        <p:attrNameLst>
                                          <p:attrName>ppt_x</p:attrName>
                                        </p:attrNameLst>
                                      </p:cBhvr>
                                      <p:tavLst>
                                        <p:tav tm="0">
                                          <p:val>
                                            <p:strVal val="#ppt_x"/>
                                          </p:val>
                                        </p:tav>
                                        <p:tav tm="100000">
                                          <p:val>
                                            <p:strVal val="#ppt_x"/>
                                          </p:val>
                                        </p:tav>
                                      </p:tavLst>
                                    </p:anim>
                                    <p:anim calcmode="lin" valueType="num">
                                      <p:cBhvr>
                                        <p:cTn id="24" dur="1000" fill="hold"/>
                                        <p:tgtEl>
                                          <p:spTgt spid="32"/>
                                        </p:tgtEl>
                                        <p:attrNameLst>
                                          <p:attrName>ppt_y</p:attrName>
                                        </p:attrNameLst>
                                      </p:cBhvr>
                                      <p:tavLst>
                                        <p:tav tm="0">
                                          <p:val>
                                            <p:strVal val="#ppt_y+.1"/>
                                          </p:val>
                                        </p:tav>
                                        <p:tav tm="100000">
                                          <p:val>
                                            <p:strVal val="#ppt_y"/>
                                          </p:val>
                                        </p:tav>
                                      </p:tavLst>
                                    </p:anim>
                                  </p:childTnLst>
                                </p:cTn>
                              </p:par>
                            </p:childTnLst>
                          </p:cTn>
                        </p:par>
                        <p:par>
                          <p:cTn id="25" fill="hold">
                            <p:stCondLst>
                              <p:cond delay="5000"/>
                            </p:stCondLst>
                            <p:childTnLst>
                              <p:par>
                                <p:cTn id="26" presetID="31" presetClass="entr" presetSubtype="0" fill="hold" nodeType="afterEffect">
                                  <p:stCondLst>
                                    <p:cond delay="0"/>
                                  </p:stCondLst>
                                  <p:childTnLst>
                                    <p:set>
                                      <p:cBhvr>
                                        <p:cTn id="27" dur="1" fill="hold">
                                          <p:stCondLst>
                                            <p:cond delay="0"/>
                                          </p:stCondLst>
                                        </p:cTn>
                                        <p:tgtEl>
                                          <p:spTgt spid="52"/>
                                        </p:tgtEl>
                                        <p:attrNameLst>
                                          <p:attrName>style.visibility</p:attrName>
                                        </p:attrNameLst>
                                      </p:cBhvr>
                                      <p:to>
                                        <p:strVal val="visible"/>
                                      </p:to>
                                    </p:set>
                                    <p:anim calcmode="lin" valueType="num">
                                      <p:cBhvr>
                                        <p:cTn id="28" dur="1000" fill="hold"/>
                                        <p:tgtEl>
                                          <p:spTgt spid="52"/>
                                        </p:tgtEl>
                                        <p:attrNameLst>
                                          <p:attrName>ppt_w</p:attrName>
                                        </p:attrNameLst>
                                      </p:cBhvr>
                                      <p:tavLst>
                                        <p:tav tm="0">
                                          <p:val>
                                            <p:fltVal val="0"/>
                                          </p:val>
                                        </p:tav>
                                        <p:tav tm="100000">
                                          <p:val>
                                            <p:strVal val="#ppt_w"/>
                                          </p:val>
                                        </p:tav>
                                      </p:tavLst>
                                    </p:anim>
                                    <p:anim calcmode="lin" valueType="num">
                                      <p:cBhvr>
                                        <p:cTn id="29" dur="1000" fill="hold"/>
                                        <p:tgtEl>
                                          <p:spTgt spid="52"/>
                                        </p:tgtEl>
                                        <p:attrNameLst>
                                          <p:attrName>ppt_h</p:attrName>
                                        </p:attrNameLst>
                                      </p:cBhvr>
                                      <p:tavLst>
                                        <p:tav tm="0">
                                          <p:val>
                                            <p:fltVal val="0"/>
                                          </p:val>
                                        </p:tav>
                                        <p:tav tm="100000">
                                          <p:val>
                                            <p:strVal val="#ppt_h"/>
                                          </p:val>
                                        </p:tav>
                                      </p:tavLst>
                                    </p:anim>
                                    <p:anim calcmode="lin" valueType="num">
                                      <p:cBhvr>
                                        <p:cTn id="30" dur="1000" fill="hold"/>
                                        <p:tgtEl>
                                          <p:spTgt spid="52"/>
                                        </p:tgtEl>
                                        <p:attrNameLst>
                                          <p:attrName>style.rotation</p:attrName>
                                        </p:attrNameLst>
                                      </p:cBhvr>
                                      <p:tavLst>
                                        <p:tav tm="0">
                                          <p:val>
                                            <p:fltVal val="90"/>
                                          </p:val>
                                        </p:tav>
                                        <p:tav tm="100000">
                                          <p:val>
                                            <p:fltVal val="0"/>
                                          </p:val>
                                        </p:tav>
                                      </p:tavLst>
                                    </p:anim>
                                    <p:animEffect transition="in" filter="fade">
                                      <p:cBhvr>
                                        <p:cTn id="31" dur="1000"/>
                                        <p:tgtEl>
                                          <p:spTgt spid="52"/>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31" presetClass="entr" presetSubtype="0"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 calcmode="lin" valueType="num">
                                      <p:cBhvr>
                                        <p:cTn id="43" dur="1000" fill="hold"/>
                                        <p:tgtEl>
                                          <p:spTgt spid="53"/>
                                        </p:tgtEl>
                                        <p:attrNameLst>
                                          <p:attrName>style.rotation</p:attrName>
                                        </p:attrNameLst>
                                      </p:cBhvr>
                                      <p:tavLst>
                                        <p:tav tm="0">
                                          <p:val>
                                            <p:fltVal val="90"/>
                                          </p:val>
                                        </p:tav>
                                        <p:tav tm="100000">
                                          <p:val>
                                            <p:fltVal val="0"/>
                                          </p:val>
                                        </p:tav>
                                      </p:tavLst>
                                    </p:anim>
                                    <p:animEffect transition="in" filter="fade">
                                      <p:cBhvr>
                                        <p:cTn id="44" dur="1000"/>
                                        <p:tgtEl>
                                          <p:spTgt spid="53"/>
                                        </p:tgtEl>
                                      </p:cBhvr>
                                    </p:animEffect>
                                  </p:childTnLst>
                                </p:cTn>
                              </p:par>
                            </p:childTnLst>
                          </p:cTn>
                        </p:par>
                        <p:par>
                          <p:cTn id="45" fill="hold">
                            <p:stCondLst>
                              <p:cond delay="8000"/>
                            </p:stCondLst>
                            <p:childTnLst>
                              <p:par>
                                <p:cTn id="46" presetID="42" presetClass="entr" presetSubtype="0"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1000"/>
                                        <p:tgtEl>
                                          <p:spTgt spid="33"/>
                                        </p:tgtEl>
                                      </p:cBhvr>
                                    </p:animEffect>
                                    <p:anim calcmode="lin" valueType="num">
                                      <p:cBhvr>
                                        <p:cTn id="49" dur="1000" fill="hold"/>
                                        <p:tgtEl>
                                          <p:spTgt spid="33"/>
                                        </p:tgtEl>
                                        <p:attrNameLst>
                                          <p:attrName>ppt_x</p:attrName>
                                        </p:attrNameLst>
                                      </p:cBhvr>
                                      <p:tavLst>
                                        <p:tav tm="0">
                                          <p:val>
                                            <p:strVal val="#ppt_x"/>
                                          </p:val>
                                        </p:tav>
                                        <p:tav tm="100000">
                                          <p:val>
                                            <p:strVal val="#ppt_x"/>
                                          </p:val>
                                        </p:tav>
                                      </p:tavLst>
                                    </p:anim>
                                    <p:anim calcmode="lin" valueType="num">
                                      <p:cBhvr>
                                        <p:cTn id="50" dur="1000" fill="hold"/>
                                        <p:tgtEl>
                                          <p:spTgt spid="33"/>
                                        </p:tgtEl>
                                        <p:attrNameLst>
                                          <p:attrName>ppt_y</p:attrName>
                                        </p:attrNameLst>
                                      </p:cBhvr>
                                      <p:tavLst>
                                        <p:tav tm="0">
                                          <p:val>
                                            <p:strVal val="#ppt_y+.1"/>
                                          </p:val>
                                        </p:tav>
                                        <p:tav tm="100000">
                                          <p:val>
                                            <p:strVal val="#ppt_y"/>
                                          </p:val>
                                        </p:tav>
                                      </p:tavLst>
                                    </p:anim>
                                  </p:childTnLst>
                                </p:cTn>
                              </p:par>
                            </p:childTnLst>
                          </p:cTn>
                        </p:par>
                        <p:par>
                          <p:cTn id="51" fill="hold">
                            <p:stCondLst>
                              <p:cond delay="9000"/>
                            </p:stCondLst>
                            <p:childTnLst>
                              <p:par>
                                <p:cTn id="52" presetID="31" presetClass="entr" presetSubtype="0" fill="hold" nodeType="afterEffect">
                                  <p:stCondLst>
                                    <p:cond delay="0"/>
                                  </p:stCondLst>
                                  <p:childTnLst>
                                    <p:set>
                                      <p:cBhvr>
                                        <p:cTn id="53" dur="1" fill="hold">
                                          <p:stCondLst>
                                            <p:cond delay="0"/>
                                          </p:stCondLst>
                                        </p:cTn>
                                        <p:tgtEl>
                                          <p:spTgt spid="54"/>
                                        </p:tgtEl>
                                        <p:attrNameLst>
                                          <p:attrName>style.visibility</p:attrName>
                                        </p:attrNameLst>
                                      </p:cBhvr>
                                      <p:to>
                                        <p:strVal val="visible"/>
                                      </p:to>
                                    </p:set>
                                    <p:anim calcmode="lin" valueType="num">
                                      <p:cBhvr>
                                        <p:cTn id="54" dur="1000" fill="hold"/>
                                        <p:tgtEl>
                                          <p:spTgt spid="54"/>
                                        </p:tgtEl>
                                        <p:attrNameLst>
                                          <p:attrName>ppt_w</p:attrName>
                                        </p:attrNameLst>
                                      </p:cBhvr>
                                      <p:tavLst>
                                        <p:tav tm="0">
                                          <p:val>
                                            <p:fltVal val="0"/>
                                          </p:val>
                                        </p:tav>
                                        <p:tav tm="100000">
                                          <p:val>
                                            <p:strVal val="#ppt_w"/>
                                          </p:val>
                                        </p:tav>
                                      </p:tavLst>
                                    </p:anim>
                                    <p:anim calcmode="lin" valueType="num">
                                      <p:cBhvr>
                                        <p:cTn id="55" dur="1000" fill="hold"/>
                                        <p:tgtEl>
                                          <p:spTgt spid="54"/>
                                        </p:tgtEl>
                                        <p:attrNameLst>
                                          <p:attrName>ppt_h</p:attrName>
                                        </p:attrNameLst>
                                      </p:cBhvr>
                                      <p:tavLst>
                                        <p:tav tm="0">
                                          <p:val>
                                            <p:fltVal val="0"/>
                                          </p:val>
                                        </p:tav>
                                        <p:tav tm="100000">
                                          <p:val>
                                            <p:strVal val="#ppt_h"/>
                                          </p:val>
                                        </p:tav>
                                      </p:tavLst>
                                    </p:anim>
                                    <p:anim calcmode="lin" valueType="num">
                                      <p:cBhvr>
                                        <p:cTn id="56" dur="1000" fill="hold"/>
                                        <p:tgtEl>
                                          <p:spTgt spid="54"/>
                                        </p:tgtEl>
                                        <p:attrNameLst>
                                          <p:attrName>style.rotation</p:attrName>
                                        </p:attrNameLst>
                                      </p:cBhvr>
                                      <p:tavLst>
                                        <p:tav tm="0">
                                          <p:val>
                                            <p:fltVal val="90"/>
                                          </p:val>
                                        </p:tav>
                                        <p:tav tm="100000">
                                          <p:val>
                                            <p:fltVal val="0"/>
                                          </p:val>
                                        </p:tav>
                                      </p:tavLst>
                                    </p:anim>
                                    <p:animEffect transition="in" filter="fade">
                                      <p:cBhvr>
                                        <p:cTn id="57" dur="1000"/>
                                        <p:tgtEl>
                                          <p:spTgt spid="54"/>
                                        </p:tgtEl>
                                      </p:cBhvr>
                                    </p:animEffect>
                                  </p:childTnLst>
                                </p:cTn>
                              </p:par>
                            </p:childTnLst>
                          </p:cTn>
                        </p:par>
                        <p:par>
                          <p:cTn id="58" fill="hold">
                            <p:stCondLst>
                              <p:cond delay="10000"/>
                            </p:stCondLst>
                            <p:childTnLst>
                              <p:par>
                                <p:cTn id="59" presetID="42" presetClass="entr" presetSubtype="0" fill="hold" grpId="0" nodeType="after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1000"/>
                                        <p:tgtEl>
                                          <p:spTgt spid="36"/>
                                        </p:tgtEl>
                                      </p:cBhvr>
                                    </p:animEffect>
                                    <p:anim calcmode="lin" valueType="num">
                                      <p:cBhvr>
                                        <p:cTn id="62" dur="1000" fill="hold"/>
                                        <p:tgtEl>
                                          <p:spTgt spid="36"/>
                                        </p:tgtEl>
                                        <p:attrNameLst>
                                          <p:attrName>ppt_x</p:attrName>
                                        </p:attrNameLst>
                                      </p:cBhvr>
                                      <p:tavLst>
                                        <p:tav tm="0">
                                          <p:val>
                                            <p:strVal val="#ppt_x"/>
                                          </p:val>
                                        </p:tav>
                                        <p:tav tm="100000">
                                          <p:val>
                                            <p:strVal val="#ppt_x"/>
                                          </p:val>
                                        </p:tav>
                                      </p:tavLst>
                                    </p:anim>
                                    <p:anim calcmode="lin" valueType="num">
                                      <p:cBhvr>
                                        <p:cTn id="63" dur="1000" fill="hold"/>
                                        <p:tgtEl>
                                          <p:spTgt spid="36"/>
                                        </p:tgtEl>
                                        <p:attrNameLst>
                                          <p:attrName>ppt_y</p:attrName>
                                        </p:attrNameLst>
                                      </p:cBhvr>
                                      <p:tavLst>
                                        <p:tav tm="0">
                                          <p:val>
                                            <p:strVal val="#ppt_y+.1"/>
                                          </p:val>
                                        </p:tav>
                                        <p:tav tm="100000">
                                          <p:val>
                                            <p:strVal val="#ppt_y"/>
                                          </p:val>
                                        </p:tav>
                                      </p:tavLst>
                                    </p:anim>
                                  </p:childTnLst>
                                </p:cTn>
                              </p:par>
                            </p:childTnLst>
                          </p:cTn>
                        </p:par>
                        <p:par>
                          <p:cTn id="64" fill="hold">
                            <p:stCondLst>
                              <p:cond delay="11000"/>
                            </p:stCondLst>
                            <p:childTnLst>
                              <p:par>
                                <p:cTn id="65" presetID="31" presetClass="entr" presetSubtype="0" fill="hold" nodeType="afterEffect">
                                  <p:stCondLst>
                                    <p:cond delay="0"/>
                                  </p:stCondLst>
                                  <p:childTnLst>
                                    <p:set>
                                      <p:cBhvr>
                                        <p:cTn id="66" dur="1" fill="hold">
                                          <p:stCondLst>
                                            <p:cond delay="0"/>
                                          </p:stCondLst>
                                        </p:cTn>
                                        <p:tgtEl>
                                          <p:spTgt spid="55"/>
                                        </p:tgtEl>
                                        <p:attrNameLst>
                                          <p:attrName>style.visibility</p:attrName>
                                        </p:attrNameLst>
                                      </p:cBhvr>
                                      <p:to>
                                        <p:strVal val="visible"/>
                                      </p:to>
                                    </p:set>
                                    <p:anim calcmode="lin" valueType="num">
                                      <p:cBhvr>
                                        <p:cTn id="67" dur="1000" fill="hold"/>
                                        <p:tgtEl>
                                          <p:spTgt spid="55"/>
                                        </p:tgtEl>
                                        <p:attrNameLst>
                                          <p:attrName>ppt_w</p:attrName>
                                        </p:attrNameLst>
                                      </p:cBhvr>
                                      <p:tavLst>
                                        <p:tav tm="0">
                                          <p:val>
                                            <p:fltVal val="0"/>
                                          </p:val>
                                        </p:tav>
                                        <p:tav tm="100000">
                                          <p:val>
                                            <p:strVal val="#ppt_w"/>
                                          </p:val>
                                        </p:tav>
                                      </p:tavLst>
                                    </p:anim>
                                    <p:anim calcmode="lin" valueType="num">
                                      <p:cBhvr>
                                        <p:cTn id="68" dur="1000" fill="hold"/>
                                        <p:tgtEl>
                                          <p:spTgt spid="55"/>
                                        </p:tgtEl>
                                        <p:attrNameLst>
                                          <p:attrName>ppt_h</p:attrName>
                                        </p:attrNameLst>
                                      </p:cBhvr>
                                      <p:tavLst>
                                        <p:tav tm="0">
                                          <p:val>
                                            <p:fltVal val="0"/>
                                          </p:val>
                                        </p:tav>
                                        <p:tav tm="100000">
                                          <p:val>
                                            <p:strVal val="#ppt_h"/>
                                          </p:val>
                                        </p:tav>
                                      </p:tavLst>
                                    </p:anim>
                                    <p:anim calcmode="lin" valueType="num">
                                      <p:cBhvr>
                                        <p:cTn id="69" dur="1000" fill="hold"/>
                                        <p:tgtEl>
                                          <p:spTgt spid="55"/>
                                        </p:tgtEl>
                                        <p:attrNameLst>
                                          <p:attrName>style.rotation</p:attrName>
                                        </p:attrNameLst>
                                      </p:cBhvr>
                                      <p:tavLst>
                                        <p:tav tm="0">
                                          <p:val>
                                            <p:fltVal val="90"/>
                                          </p:val>
                                        </p:tav>
                                        <p:tav tm="100000">
                                          <p:val>
                                            <p:fltVal val="0"/>
                                          </p:val>
                                        </p:tav>
                                      </p:tavLst>
                                    </p:anim>
                                    <p:animEffect transition="in" filter="fade">
                                      <p:cBhvr>
                                        <p:cTn id="70" dur="1000"/>
                                        <p:tgtEl>
                                          <p:spTgt spid="55"/>
                                        </p:tgtEl>
                                      </p:cBhvr>
                                    </p:animEffect>
                                  </p:childTnLst>
                                </p:cTn>
                              </p:par>
                            </p:childTnLst>
                          </p:cTn>
                        </p:par>
                        <p:par>
                          <p:cTn id="71" fill="hold">
                            <p:stCondLst>
                              <p:cond delay="12000"/>
                            </p:stCondLst>
                            <p:childTnLst>
                              <p:par>
                                <p:cTn id="72" presetID="42" presetClass="entr" presetSubtype="0" fill="hold" grpId="0" nodeType="after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childTnLst>
                          </p:cTn>
                        </p:par>
                        <p:par>
                          <p:cTn id="77" fill="hold">
                            <p:stCondLst>
                              <p:cond delay="13000"/>
                            </p:stCondLst>
                            <p:childTnLst>
                              <p:par>
                                <p:cTn id="78" presetID="31" presetClass="entr" presetSubtype="0" fill="hold" nodeType="afterEffect">
                                  <p:stCondLst>
                                    <p:cond delay="0"/>
                                  </p:stCondLst>
                                  <p:childTnLst>
                                    <p:set>
                                      <p:cBhvr>
                                        <p:cTn id="79" dur="1" fill="hold">
                                          <p:stCondLst>
                                            <p:cond delay="0"/>
                                          </p:stCondLst>
                                        </p:cTn>
                                        <p:tgtEl>
                                          <p:spTgt spid="56"/>
                                        </p:tgtEl>
                                        <p:attrNameLst>
                                          <p:attrName>style.visibility</p:attrName>
                                        </p:attrNameLst>
                                      </p:cBhvr>
                                      <p:to>
                                        <p:strVal val="visible"/>
                                      </p:to>
                                    </p:set>
                                    <p:anim calcmode="lin" valueType="num">
                                      <p:cBhvr>
                                        <p:cTn id="80" dur="1000" fill="hold"/>
                                        <p:tgtEl>
                                          <p:spTgt spid="56"/>
                                        </p:tgtEl>
                                        <p:attrNameLst>
                                          <p:attrName>ppt_w</p:attrName>
                                        </p:attrNameLst>
                                      </p:cBhvr>
                                      <p:tavLst>
                                        <p:tav tm="0">
                                          <p:val>
                                            <p:fltVal val="0"/>
                                          </p:val>
                                        </p:tav>
                                        <p:tav tm="100000">
                                          <p:val>
                                            <p:strVal val="#ppt_w"/>
                                          </p:val>
                                        </p:tav>
                                      </p:tavLst>
                                    </p:anim>
                                    <p:anim calcmode="lin" valueType="num">
                                      <p:cBhvr>
                                        <p:cTn id="81" dur="1000" fill="hold"/>
                                        <p:tgtEl>
                                          <p:spTgt spid="56"/>
                                        </p:tgtEl>
                                        <p:attrNameLst>
                                          <p:attrName>ppt_h</p:attrName>
                                        </p:attrNameLst>
                                      </p:cBhvr>
                                      <p:tavLst>
                                        <p:tav tm="0">
                                          <p:val>
                                            <p:fltVal val="0"/>
                                          </p:val>
                                        </p:tav>
                                        <p:tav tm="100000">
                                          <p:val>
                                            <p:strVal val="#ppt_h"/>
                                          </p:val>
                                        </p:tav>
                                      </p:tavLst>
                                    </p:anim>
                                    <p:anim calcmode="lin" valueType="num">
                                      <p:cBhvr>
                                        <p:cTn id="82" dur="1000" fill="hold"/>
                                        <p:tgtEl>
                                          <p:spTgt spid="56"/>
                                        </p:tgtEl>
                                        <p:attrNameLst>
                                          <p:attrName>style.rotation</p:attrName>
                                        </p:attrNameLst>
                                      </p:cBhvr>
                                      <p:tavLst>
                                        <p:tav tm="0">
                                          <p:val>
                                            <p:fltVal val="90"/>
                                          </p:val>
                                        </p:tav>
                                        <p:tav tm="100000">
                                          <p:val>
                                            <p:fltVal val="0"/>
                                          </p:val>
                                        </p:tav>
                                      </p:tavLst>
                                    </p:anim>
                                    <p:animEffect transition="in" filter="fade">
                                      <p:cBhvr>
                                        <p:cTn id="83" dur="1000"/>
                                        <p:tgtEl>
                                          <p:spTgt spid="56"/>
                                        </p:tgtEl>
                                      </p:cBhvr>
                                    </p:animEffect>
                                  </p:childTnLst>
                                </p:cTn>
                              </p:par>
                            </p:childTnLst>
                          </p:cTn>
                        </p:par>
                        <p:par>
                          <p:cTn id="84" fill="hold">
                            <p:stCondLst>
                              <p:cond delay="14000"/>
                            </p:stCondLst>
                            <p:childTnLst>
                              <p:par>
                                <p:cTn id="85" presetID="42" presetClass="entr" presetSubtype="0" fill="hold" grpId="0"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1000"/>
                                        <p:tgtEl>
                                          <p:spTgt spid="35"/>
                                        </p:tgtEl>
                                      </p:cBhvr>
                                    </p:animEffect>
                                    <p:anim calcmode="lin" valueType="num">
                                      <p:cBhvr>
                                        <p:cTn id="88" dur="1000" fill="hold"/>
                                        <p:tgtEl>
                                          <p:spTgt spid="35"/>
                                        </p:tgtEl>
                                        <p:attrNameLst>
                                          <p:attrName>ppt_x</p:attrName>
                                        </p:attrNameLst>
                                      </p:cBhvr>
                                      <p:tavLst>
                                        <p:tav tm="0">
                                          <p:val>
                                            <p:strVal val="#ppt_x"/>
                                          </p:val>
                                        </p:tav>
                                        <p:tav tm="100000">
                                          <p:val>
                                            <p:strVal val="#ppt_x"/>
                                          </p:val>
                                        </p:tav>
                                      </p:tavLst>
                                    </p:anim>
                                    <p:anim calcmode="lin" valueType="num">
                                      <p:cBhvr>
                                        <p:cTn id="8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p:bldP spid="35" grpId="0"/>
      <p:bldP spid="36" grpId="0"/>
      <p:bldP spid="37" grpId="0"/>
      <p:bldP spid="3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6632D7FD-B745-4BAF-852C-FABBE2CE26B9}"/>
              </a:ext>
            </a:extLst>
          </p:cNvPr>
          <p:cNvSpPr/>
          <p:nvPr/>
        </p:nvSpPr>
        <p:spPr>
          <a:xfrm flipH="1">
            <a:off x="1246411" y="2434512"/>
            <a:ext cx="4251223" cy="4194997"/>
          </a:xfrm>
          <a:custGeom>
            <a:avLst/>
            <a:gdLst>
              <a:gd name="connsiteX0" fmla="*/ 2793070 w 3880560"/>
              <a:gd name="connsiteY0" fmla="*/ 0 h 3829238"/>
              <a:gd name="connsiteX1" fmla="*/ 1897275 w 3880560"/>
              <a:gd name="connsiteY1" fmla="*/ 1162602 h 3829238"/>
              <a:gd name="connsiteX2" fmla="*/ 1896963 w 3880560"/>
              <a:gd name="connsiteY2" fmla="*/ 1163529 h 3829238"/>
              <a:gd name="connsiteX3" fmla="*/ 1791928 w 3880560"/>
              <a:gd name="connsiteY3" fmla="*/ 1096740 h 3829238"/>
              <a:gd name="connsiteX4" fmla="*/ 317050 w 3880560"/>
              <a:gd name="connsiteY4" fmla="*/ 676505 h 3829238"/>
              <a:gd name="connsiteX5" fmla="*/ 1602052 w 3880560"/>
              <a:gd name="connsiteY5" fmla="*/ 1303312 h 3829238"/>
              <a:gd name="connsiteX6" fmla="*/ 1753725 w 3880560"/>
              <a:gd name="connsiteY6" fmla="*/ 1564563 h 3829238"/>
              <a:gd name="connsiteX7" fmla="*/ 1763989 w 3880560"/>
              <a:gd name="connsiteY7" fmla="*/ 1607179 h 3829238"/>
              <a:gd name="connsiteX8" fmla="*/ 1763789 w 3880560"/>
              <a:gd name="connsiteY8" fmla="*/ 1607938 h 3829238"/>
              <a:gd name="connsiteX9" fmla="*/ 1586005 w 3880560"/>
              <a:gd name="connsiteY9" fmla="*/ 3097277 h 3829238"/>
              <a:gd name="connsiteX10" fmla="*/ 1567807 w 3880560"/>
              <a:gd name="connsiteY10" fmla="*/ 3266920 h 3829238"/>
              <a:gd name="connsiteX11" fmla="*/ 1364951 w 3880560"/>
              <a:gd name="connsiteY11" fmla="*/ 3294299 h 3829238"/>
              <a:gd name="connsiteX12" fmla="*/ 0 w 3880560"/>
              <a:gd name="connsiteY12" fmla="*/ 3829238 h 3829238"/>
              <a:gd name="connsiteX13" fmla="*/ 3873996 w 3880560"/>
              <a:gd name="connsiteY13" fmla="*/ 3672149 h 3829238"/>
              <a:gd name="connsiteX14" fmla="*/ 2498753 w 3880560"/>
              <a:gd name="connsiteY14" fmla="*/ 3265346 h 3829238"/>
              <a:gd name="connsiteX15" fmla="*/ 2344673 w 3880560"/>
              <a:gd name="connsiteY15" fmla="*/ 3250297 h 3829238"/>
              <a:gd name="connsiteX16" fmla="*/ 2272594 w 3880560"/>
              <a:gd name="connsiteY16" fmla="*/ 2982668 h 3829238"/>
              <a:gd name="connsiteX17" fmla="*/ 2162762 w 3880560"/>
              <a:gd name="connsiteY17" fmla="*/ 2039093 h 3829238"/>
              <a:gd name="connsiteX18" fmla="*/ 2164557 w 3880560"/>
              <a:gd name="connsiteY18" fmla="*/ 1956322 h 3829238"/>
              <a:gd name="connsiteX19" fmla="*/ 2191480 w 3880560"/>
              <a:gd name="connsiteY19" fmla="*/ 1898957 h 3829238"/>
              <a:gd name="connsiteX20" fmla="*/ 2363472 w 3880560"/>
              <a:gd name="connsiteY20" fmla="*/ 1700572 h 3829238"/>
              <a:gd name="connsiteX21" fmla="*/ 3880560 w 3880560"/>
              <a:gd name="connsiteY21" fmla="*/ 1183354 h 3829238"/>
              <a:gd name="connsiteX22" fmla="*/ 2335142 w 3880560"/>
              <a:gd name="connsiteY22" fmla="*/ 1387543 h 3829238"/>
              <a:gd name="connsiteX23" fmla="*/ 2204609 w 3880560"/>
              <a:gd name="connsiteY23" fmla="*/ 1449745 h 3829238"/>
              <a:gd name="connsiteX24" fmla="*/ 2212254 w 3880560"/>
              <a:gd name="connsiteY24" fmla="*/ 1392008 h 3829238"/>
              <a:gd name="connsiteX25" fmla="*/ 2793070 w 3880560"/>
              <a:gd name="connsiteY25" fmla="*/ 0 h 382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80560" h="3829238">
                <a:moveTo>
                  <a:pt x="2793070" y="0"/>
                </a:moveTo>
                <a:cubicBezTo>
                  <a:pt x="2333994" y="314017"/>
                  <a:pt x="2062878" y="724175"/>
                  <a:pt x="1897275" y="1162602"/>
                </a:cubicBezTo>
                <a:lnTo>
                  <a:pt x="1896963" y="1163529"/>
                </a:lnTo>
                <a:lnTo>
                  <a:pt x="1791928" y="1096740"/>
                </a:lnTo>
                <a:cubicBezTo>
                  <a:pt x="1430754" y="859683"/>
                  <a:pt x="882718" y="480993"/>
                  <a:pt x="317050" y="676505"/>
                </a:cubicBezTo>
                <a:cubicBezTo>
                  <a:pt x="848751" y="664867"/>
                  <a:pt x="1253282" y="930312"/>
                  <a:pt x="1602052" y="1303312"/>
                </a:cubicBezTo>
                <a:cubicBezTo>
                  <a:pt x="1691371" y="1387555"/>
                  <a:pt x="1729009" y="1475585"/>
                  <a:pt x="1753725" y="1564563"/>
                </a:cubicBezTo>
                <a:lnTo>
                  <a:pt x="1763989" y="1607179"/>
                </a:lnTo>
                <a:lnTo>
                  <a:pt x="1763789" y="1607938"/>
                </a:lnTo>
                <a:cubicBezTo>
                  <a:pt x="1641962" y="2132625"/>
                  <a:pt x="1626342" y="2664997"/>
                  <a:pt x="1586005" y="3097277"/>
                </a:cubicBezTo>
                <a:lnTo>
                  <a:pt x="1567807" y="3266920"/>
                </a:lnTo>
                <a:lnTo>
                  <a:pt x="1364951" y="3294299"/>
                </a:lnTo>
                <a:cubicBezTo>
                  <a:pt x="514638" y="3442967"/>
                  <a:pt x="0" y="3829238"/>
                  <a:pt x="0" y="3829238"/>
                </a:cubicBezTo>
                <a:cubicBezTo>
                  <a:pt x="1459447" y="3227811"/>
                  <a:pt x="3873996" y="3672149"/>
                  <a:pt x="3873996" y="3672149"/>
                </a:cubicBezTo>
                <a:cubicBezTo>
                  <a:pt x="3382359" y="3439461"/>
                  <a:pt x="2920436" y="3316091"/>
                  <a:pt x="2498753" y="3265346"/>
                </a:cubicBezTo>
                <a:lnTo>
                  <a:pt x="2344673" y="3250297"/>
                </a:lnTo>
                <a:lnTo>
                  <a:pt x="2272594" y="2982668"/>
                </a:lnTo>
                <a:cubicBezTo>
                  <a:pt x="2203337" y="2682230"/>
                  <a:pt x="2164226" y="2362499"/>
                  <a:pt x="2162762" y="2039093"/>
                </a:cubicBezTo>
                <a:lnTo>
                  <a:pt x="2164557" y="1956322"/>
                </a:lnTo>
                <a:lnTo>
                  <a:pt x="2191480" y="1898957"/>
                </a:lnTo>
                <a:cubicBezTo>
                  <a:pt x="2228787" y="1828802"/>
                  <a:pt x="2280111" y="1761466"/>
                  <a:pt x="2363472" y="1700572"/>
                </a:cubicBezTo>
                <a:cubicBezTo>
                  <a:pt x="2803649" y="1334535"/>
                  <a:pt x="3290783" y="1095940"/>
                  <a:pt x="3880560" y="1183354"/>
                </a:cubicBezTo>
                <a:cubicBezTo>
                  <a:pt x="3278755" y="886661"/>
                  <a:pt x="2739287" y="1185785"/>
                  <a:pt x="2335142" y="1387543"/>
                </a:cubicBezTo>
                <a:lnTo>
                  <a:pt x="2204609" y="1449745"/>
                </a:lnTo>
                <a:lnTo>
                  <a:pt x="2212254" y="1392008"/>
                </a:lnTo>
                <a:cubicBezTo>
                  <a:pt x="2293247" y="892107"/>
                  <a:pt x="2477439" y="408509"/>
                  <a:pt x="2793070"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grpSp>
        <p:nvGrpSpPr>
          <p:cNvPr id="17" name="Group 16">
            <a:extLst>
              <a:ext uri="{FF2B5EF4-FFF2-40B4-BE49-F238E27FC236}">
                <a16:creationId xmlns:a16="http://schemas.microsoft.com/office/drawing/2014/main" id="{E9855C81-80A2-4E4B-8DED-962B7C0604B2}"/>
              </a:ext>
            </a:extLst>
          </p:cNvPr>
          <p:cNvGrpSpPr>
            <a:grpSpLocks noChangeAspect="1"/>
          </p:cNvGrpSpPr>
          <p:nvPr/>
        </p:nvGrpSpPr>
        <p:grpSpPr>
          <a:xfrm>
            <a:off x="4134913" y="2096250"/>
            <a:ext cx="1702961" cy="1702960"/>
            <a:chOff x="1587590" y="1600199"/>
            <a:chExt cx="2743200" cy="2743200"/>
          </a:xfrm>
        </p:grpSpPr>
        <p:grpSp>
          <p:nvGrpSpPr>
            <p:cNvPr id="18" name="Group 17">
              <a:extLst>
                <a:ext uri="{FF2B5EF4-FFF2-40B4-BE49-F238E27FC236}">
                  <a16:creationId xmlns:a16="http://schemas.microsoft.com/office/drawing/2014/main" id="{6AFD8528-A290-4302-A58E-EB34150B84A9}"/>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0" name="Oval 19">
                <a:extLst>
                  <a:ext uri="{FF2B5EF4-FFF2-40B4-BE49-F238E27FC236}">
                    <a16:creationId xmlns:a16="http://schemas.microsoft.com/office/drawing/2014/main" id="{A8F292B1-D848-492C-B452-1F9B9C1589F4}"/>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AF6584C5-B656-4C2C-B145-C5D14AD4D9D9}"/>
                  </a:ext>
                </a:extLst>
              </p:cNvPr>
              <p:cNvSpPr>
                <a:spLocks noChangeAspect="1"/>
              </p:cNvSpPr>
              <p:nvPr/>
            </p:nvSpPr>
            <p:spPr>
              <a:xfrm>
                <a:off x="1958592" y="1499616"/>
                <a:ext cx="2286000" cy="22860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5">
              <a:extLst>
                <a:ext uri="{FF2B5EF4-FFF2-40B4-BE49-F238E27FC236}">
                  <a16:creationId xmlns:a16="http://schemas.microsoft.com/office/drawing/2014/main" id="{17CC0EFD-FA3C-46C0-831B-E482E8752D83}"/>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FFB1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2">
            <a:extLst>
              <a:ext uri="{FF2B5EF4-FFF2-40B4-BE49-F238E27FC236}">
                <a16:creationId xmlns:a16="http://schemas.microsoft.com/office/drawing/2014/main" id="{092E8C21-9F87-4A82-B667-7CB78D438B54}"/>
              </a:ext>
            </a:extLst>
          </p:cNvPr>
          <p:cNvGrpSpPr>
            <a:grpSpLocks noChangeAspect="1"/>
          </p:cNvGrpSpPr>
          <p:nvPr/>
        </p:nvGrpSpPr>
        <p:grpSpPr>
          <a:xfrm>
            <a:off x="274404" y="3002071"/>
            <a:ext cx="1502612" cy="1502612"/>
            <a:chOff x="1587590" y="1600199"/>
            <a:chExt cx="2743200" cy="2743200"/>
          </a:xfrm>
        </p:grpSpPr>
        <p:grpSp>
          <p:nvGrpSpPr>
            <p:cNvPr id="24" name="Group 23">
              <a:extLst>
                <a:ext uri="{FF2B5EF4-FFF2-40B4-BE49-F238E27FC236}">
                  <a16:creationId xmlns:a16="http://schemas.microsoft.com/office/drawing/2014/main" id="{20542BF4-76DE-444E-AA56-5ACFF8B22751}"/>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6" name="Oval 25">
                <a:extLst>
                  <a:ext uri="{FF2B5EF4-FFF2-40B4-BE49-F238E27FC236}">
                    <a16:creationId xmlns:a16="http://schemas.microsoft.com/office/drawing/2014/main" id="{32200D26-A72B-4AFC-9F81-3A35CED336A3}"/>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7D3E4B0-3235-4658-A84E-81ED2057D5BA}"/>
                  </a:ext>
                </a:extLst>
              </p:cNvPr>
              <p:cNvSpPr>
                <a:spLocks noChangeAspect="1"/>
              </p:cNvSpPr>
              <p:nvPr/>
            </p:nvSpPr>
            <p:spPr>
              <a:xfrm>
                <a:off x="1958592" y="1499616"/>
                <a:ext cx="2286000" cy="22860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5">
              <a:extLst>
                <a:ext uri="{FF2B5EF4-FFF2-40B4-BE49-F238E27FC236}">
                  <a16:creationId xmlns:a16="http://schemas.microsoft.com/office/drawing/2014/main" id="{996F913D-AD2A-4762-92FE-53B6EBB0E92D}"/>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2CAE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27">
            <a:extLst>
              <a:ext uri="{FF2B5EF4-FFF2-40B4-BE49-F238E27FC236}">
                <a16:creationId xmlns:a16="http://schemas.microsoft.com/office/drawing/2014/main" id="{733FF474-B0A0-4BAD-8B41-88D1290C80F1}"/>
              </a:ext>
            </a:extLst>
          </p:cNvPr>
          <p:cNvGrpSpPr>
            <a:grpSpLocks noChangeAspect="1"/>
          </p:cNvGrpSpPr>
          <p:nvPr/>
        </p:nvGrpSpPr>
        <p:grpSpPr>
          <a:xfrm>
            <a:off x="1246411" y="626542"/>
            <a:ext cx="2404180" cy="2404179"/>
            <a:chOff x="1587590" y="1600199"/>
            <a:chExt cx="2743200" cy="2743200"/>
          </a:xfrm>
        </p:grpSpPr>
        <p:grpSp>
          <p:nvGrpSpPr>
            <p:cNvPr id="29" name="Group 28">
              <a:extLst>
                <a:ext uri="{FF2B5EF4-FFF2-40B4-BE49-F238E27FC236}">
                  <a16:creationId xmlns:a16="http://schemas.microsoft.com/office/drawing/2014/main" id="{B38C2692-A33A-46A4-B0C4-CFA3D0DB5156}"/>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31" name="Oval 30">
                <a:extLst>
                  <a:ext uri="{FF2B5EF4-FFF2-40B4-BE49-F238E27FC236}">
                    <a16:creationId xmlns:a16="http://schemas.microsoft.com/office/drawing/2014/main" id="{94703933-E1D8-4A95-B535-5510E6999958}"/>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31">
                <a:extLst>
                  <a:ext uri="{FF2B5EF4-FFF2-40B4-BE49-F238E27FC236}">
                    <a16:creationId xmlns:a16="http://schemas.microsoft.com/office/drawing/2014/main" id="{A9DC9930-EAB2-4C80-9EB8-BEE36A60047C}"/>
                  </a:ext>
                </a:extLst>
              </p:cNvPr>
              <p:cNvSpPr>
                <a:spLocks noChangeAspect="1"/>
              </p:cNvSpPr>
              <p:nvPr/>
            </p:nvSpPr>
            <p:spPr>
              <a:xfrm>
                <a:off x="1958592" y="1499616"/>
                <a:ext cx="2286000" cy="22860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Freeform 5">
              <a:extLst>
                <a:ext uri="{FF2B5EF4-FFF2-40B4-BE49-F238E27FC236}">
                  <a16:creationId xmlns:a16="http://schemas.microsoft.com/office/drawing/2014/main" id="{2DFEEC04-796E-4244-9238-5066B697B73F}"/>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488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Box 21">
            <a:extLst>
              <a:ext uri="{FF2B5EF4-FFF2-40B4-BE49-F238E27FC236}">
                <a16:creationId xmlns:a16="http://schemas.microsoft.com/office/drawing/2014/main" id="{CE7C1648-3966-4AD3-8A59-387B9800D191}"/>
              </a:ext>
            </a:extLst>
          </p:cNvPr>
          <p:cNvSpPr txBox="1"/>
          <p:nvPr/>
        </p:nvSpPr>
        <p:spPr>
          <a:xfrm>
            <a:off x="1325665" y="1054816"/>
            <a:ext cx="2226092" cy="1547631"/>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$7,183</a:t>
            </a:r>
          </a:p>
          <a:p>
            <a:pPr algn="ctr" defTabSz="1219170">
              <a:spcBef>
                <a:spcPct val="20000"/>
              </a:spcBef>
              <a:defRPr/>
            </a:pPr>
            <a:endParaRPr lang="en-US" sz="400" dirty="0">
              <a:solidFill>
                <a:schemeClr val="bg1"/>
              </a:solidFill>
              <a:latin typeface="Bernard MT Condensed" panose="02050806060905020404" pitchFamily="18" charset="0"/>
            </a:endParaRPr>
          </a:p>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a:t>
            </a:r>
          </a:p>
        </p:txBody>
      </p:sp>
      <p:sp>
        <p:nvSpPr>
          <p:cNvPr id="33" name="TextBox 32">
            <a:extLst>
              <a:ext uri="{FF2B5EF4-FFF2-40B4-BE49-F238E27FC236}">
                <a16:creationId xmlns:a16="http://schemas.microsoft.com/office/drawing/2014/main" id="{428836F2-7A50-4828-975E-322A6E0CF585}"/>
              </a:ext>
            </a:extLst>
          </p:cNvPr>
          <p:cNvSpPr txBox="1"/>
          <p:nvPr/>
        </p:nvSpPr>
        <p:spPr>
          <a:xfrm>
            <a:off x="260034" y="3368616"/>
            <a:ext cx="1502612" cy="73504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$2,459</a:t>
            </a:r>
          </a:p>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87EE84BC-09DC-4D60-B2E1-86AC8D26EA85}"/>
              </a:ext>
            </a:extLst>
          </p:cNvPr>
          <p:cNvSpPr txBox="1"/>
          <p:nvPr/>
        </p:nvSpPr>
        <p:spPr>
          <a:xfrm>
            <a:off x="4253623" y="2588399"/>
            <a:ext cx="1493431" cy="772129"/>
          </a:xfrm>
          <a:prstGeom prst="rect">
            <a:avLst/>
          </a:prstGeom>
          <a:noFill/>
        </p:spPr>
        <p:txBody>
          <a:bodyPr wrap="square" rtlCol="0">
            <a:spAutoFit/>
          </a:bodyPr>
          <a:lstStyle/>
          <a:p>
            <a:pPr algn="ctr" defTabSz="1219170">
              <a:spcBef>
                <a:spcPct val="20000"/>
              </a:spcBef>
              <a:defRPr/>
            </a:pPr>
            <a:r>
              <a:rPr lang="en-US" sz="1700" dirty="0">
                <a:solidFill>
                  <a:schemeClr val="bg1"/>
                </a:solidFill>
                <a:latin typeface="Bernard MT Condensed" panose="02050806060905020404" pitchFamily="18" charset="0"/>
              </a:rPr>
              <a:t>3,681</a:t>
            </a:r>
          </a:p>
          <a:p>
            <a:pPr algn="ctr" defTabSz="1219170">
              <a:spcBef>
                <a:spcPct val="20000"/>
              </a:spcBef>
              <a:defRPr/>
            </a:pPr>
            <a:r>
              <a:rPr lang="en-US" sz="1700" dirty="0">
                <a:solidFill>
                  <a:schemeClr val="bg1"/>
                </a:solidFill>
                <a:latin typeface="Bernard MT Condensed" panose="02050806060905020404" pitchFamily="18" charset="0"/>
              </a:rPr>
              <a:t>LOREM IPSUM</a:t>
            </a:r>
            <a:endParaRPr lang="en-US" sz="17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grpSp>
        <p:nvGrpSpPr>
          <p:cNvPr id="55" name="Group 54">
            <a:extLst>
              <a:ext uri="{FF2B5EF4-FFF2-40B4-BE49-F238E27FC236}">
                <a16:creationId xmlns:a16="http://schemas.microsoft.com/office/drawing/2014/main" id="{FC35F31A-1424-480C-88A7-A14BBEF2FC96}"/>
              </a:ext>
            </a:extLst>
          </p:cNvPr>
          <p:cNvGrpSpPr/>
          <p:nvPr/>
        </p:nvGrpSpPr>
        <p:grpSpPr>
          <a:xfrm>
            <a:off x="6279834" y="2255520"/>
            <a:ext cx="1097276" cy="1097280"/>
            <a:chOff x="6470619" y="1868857"/>
            <a:chExt cx="1097276" cy="1097280"/>
          </a:xfrm>
          <a:effectLst>
            <a:outerShdw blurRad="63500" sx="102000" sy="102000" algn="ctr" rotWithShape="0">
              <a:prstClr val="black">
                <a:alpha val="40000"/>
              </a:prstClr>
            </a:outerShdw>
          </a:effectLst>
        </p:grpSpPr>
        <p:grpSp>
          <p:nvGrpSpPr>
            <p:cNvPr id="39" name="Group 38">
              <a:extLst>
                <a:ext uri="{FF2B5EF4-FFF2-40B4-BE49-F238E27FC236}">
                  <a16:creationId xmlns:a16="http://schemas.microsoft.com/office/drawing/2014/main" id="{A978E49E-4ED4-48E9-9171-C10EE5D6C983}"/>
                </a:ext>
              </a:extLst>
            </p:cNvPr>
            <p:cNvGrpSpPr>
              <a:grpSpLocks noChangeAspect="1"/>
            </p:cNvGrpSpPr>
            <p:nvPr/>
          </p:nvGrpSpPr>
          <p:grpSpPr>
            <a:xfrm>
              <a:off x="6470619" y="1868857"/>
              <a:ext cx="1097276" cy="1097280"/>
              <a:chOff x="3241866" y="1103796"/>
              <a:chExt cx="4627785" cy="4627785"/>
            </a:xfrm>
            <a:effectLst>
              <a:outerShdw blurRad="50800" dist="38100" dir="2700000" algn="tl" rotWithShape="0">
                <a:prstClr val="black">
                  <a:alpha val="40000"/>
                </a:prstClr>
              </a:outerShdw>
            </a:effectLst>
          </p:grpSpPr>
          <p:sp>
            <p:nvSpPr>
              <p:cNvPr id="41" name="Oval 40">
                <a:extLst>
                  <a:ext uri="{FF2B5EF4-FFF2-40B4-BE49-F238E27FC236}">
                    <a16:creationId xmlns:a16="http://schemas.microsoft.com/office/drawing/2014/main" id="{BF146649-7AD4-4FC5-B3FB-3B88D981353B}"/>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a:extLst>
                  <a:ext uri="{FF2B5EF4-FFF2-40B4-BE49-F238E27FC236}">
                    <a16:creationId xmlns:a16="http://schemas.microsoft.com/office/drawing/2014/main" id="{74190E63-6F21-4F1B-AC86-413713B77C71}"/>
                  </a:ext>
                </a:extLst>
              </p:cNvPr>
              <p:cNvSpPr>
                <a:spLocks noChangeAspect="1"/>
              </p:cNvSpPr>
              <p:nvPr/>
            </p:nvSpPr>
            <p:spPr>
              <a:xfrm>
                <a:off x="3627512" y="1489445"/>
                <a:ext cx="3856489" cy="3856488"/>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5" name="Graphic 34" descr="Microscope">
              <a:extLst>
                <a:ext uri="{FF2B5EF4-FFF2-40B4-BE49-F238E27FC236}">
                  <a16:creationId xmlns:a16="http://schemas.microsoft.com/office/drawing/2014/main" id="{18C778B5-8C5F-4FA3-AA55-0DC71545566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22076" y="2120317"/>
              <a:ext cx="594360" cy="594360"/>
            </a:xfrm>
            <a:prstGeom prst="rect">
              <a:avLst/>
            </a:prstGeom>
          </p:spPr>
        </p:pic>
      </p:grpSp>
      <p:grpSp>
        <p:nvGrpSpPr>
          <p:cNvPr id="53" name="Group 52">
            <a:extLst>
              <a:ext uri="{FF2B5EF4-FFF2-40B4-BE49-F238E27FC236}">
                <a16:creationId xmlns:a16="http://schemas.microsoft.com/office/drawing/2014/main" id="{F7EDF6AB-5676-482D-9AD3-BB1057CEDB29}"/>
              </a:ext>
            </a:extLst>
          </p:cNvPr>
          <p:cNvGrpSpPr/>
          <p:nvPr/>
        </p:nvGrpSpPr>
        <p:grpSpPr>
          <a:xfrm>
            <a:off x="6283167" y="5151120"/>
            <a:ext cx="1097276" cy="1097280"/>
            <a:chOff x="10144315" y="1870184"/>
            <a:chExt cx="1097276" cy="1097280"/>
          </a:xfrm>
          <a:effectLst>
            <a:outerShdw blurRad="63500" sx="102000" sy="102000" algn="ctr" rotWithShape="0">
              <a:prstClr val="black">
                <a:alpha val="40000"/>
              </a:prstClr>
            </a:outerShdw>
          </a:effectLst>
        </p:grpSpPr>
        <p:grpSp>
          <p:nvGrpSpPr>
            <p:cNvPr id="47" name="Group 46">
              <a:extLst>
                <a:ext uri="{FF2B5EF4-FFF2-40B4-BE49-F238E27FC236}">
                  <a16:creationId xmlns:a16="http://schemas.microsoft.com/office/drawing/2014/main" id="{0EAA9865-22AD-4358-A660-E1D9990AA1E2}"/>
                </a:ext>
              </a:extLst>
            </p:cNvPr>
            <p:cNvGrpSpPr>
              <a:grpSpLocks noChangeAspect="1"/>
            </p:cNvGrpSpPr>
            <p:nvPr/>
          </p:nvGrpSpPr>
          <p:grpSpPr>
            <a:xfrm>
              <a:off x="10144315" y="1870184"/>
              <a:ext cx="1097276" cy="1097280"/>
              <a:chOff x="3241866" y="1103796"/>
              <a:chExt cx="4627785" cy="4627785"/>
            </a:xfrm>
            <a:effectLst>
              <a:outerShdw blurRad="50800" dist="38100" dir="2700000" algn="tl" rotWithShape="0">
                <a:prstClr val="black">
                  <a:alpha val="40000"/>
                </a:prstClr>
              </a:outerShdw>
            </a:effectLst>
          </p:grpSpPr>
          <p:sp>
            <p:nvSpPr>
              <p:cNvPr id="48" name="Oval 47">
                <a:extLst>
                  <a:ext uri="{FF2B5EF4-FFF2-40B4-BE49-F238E27FC236}">
                    <a16:creationId xmlns:a16="http://schemas.microsoft.com/office/drawing/2014/main" id="{887EE976-890C-430C-BE23-0BF6E90982DD}"/>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48">
                <a:extLst>
                  <a:ext uri="{FF2B5EF4-FFF2-40B4-BE49-F238E27FC236}">
                    <a16:creationId xmlns:a16="http://schemas.microsoft.com/office/drawing/2014/main" id="{D98C141F-1936-4DAE-B988-66D4426F7065}"/>
                  </a:ext>
                </a:extLst>
              </p:cNvPr>
              <p:cNvSpPr>
                <a:spLocks noChangeAspect="1"/>
              </p:cNvSpPr>
              <p:nvPr/>
            </p:nvSpPr>
            <p:spPr>
              <a:xfrm>
                <a:off x="3627512" y="1489445"/>
                <a:ext cx="3856489" cy="3856488"/>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 name="Graphic 2" descr="Flask">
              <a:extLst>
                <a:ext uri="{FF2B5EF4-FFF2-40B4-BE49-F238E27FC236}">
                  <a16:creationId xmlns:a16="http://schemas.microsoft.com/office/drawing/2014/main" id="{1B319CEA-3211-4BB0-B031-2B999614660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5872" y="2139696"/>
              <a:ext cx="585216" cy="585216"/>
            </a:xfrm>
            <a:prstGeom prst="rect">
              <a:avLst/>
            </a:prstGeom>
          </p:spPr>
        </p:pic>
      </p:grpSp>
      <p:grpSp>
        <p:nvGrpSpPr>
          <p:cNvPr id="54" name="Group 53">
            <a:extLst>
              <a:ext uri="{FF2B5EF4-FFF2-40B4-BE49-F238E27FC236}">
                <a16:creationId xmlns:a16="http://schemas.microsoft.com/office/drawing/2014/main" id="{E744BFBF-796F-4FF0-9645-EA5C11068676}"/>
              </a:ext>
            </a:extLst>
          </p:cNvPr>
          <p:cNvGrpSpPr/>
          <p:nvPr/>
        </p:nvGrpSpPr>
        <p:grpSpPr>
          <a:xfrm>
            <a:off x="6283167" y="3703320"/>
            <a:ext cx="1097276" cy="1097280"/>
            <a:chOff x="8365742" y="1868857"/>
            <a:chExt cx="1097276" cy="1097280"/>
          </a:xfrm>
          <a:effectLst>
            <a:outerShdw blurRad="63500" sx="102000" sy="102000" algn="ctr" rotWithShape="0">
              <a:prstClr val="black">
                <a:alpha val="40000"/>
              </a:prstClr>
            </a:outerShdw>
          </a:effectLst>
        </p:grpSpPr>
        <p:grpSp>
          <p:nvGrpSpPr>
            <p:cNvPr id="44" name="Group 43">
              <a:extLst>
                <a:ext uri="{FF2B5EF4-FFF2-40B4-BE49-F238E27FC236}">
                  <a16:creationId xmlns:a16="http://schemas.microsoft.com/office/drawing/2014/main" id="{F12C7F8F-1FFC-4851-BC2D-7B1708407861}"/>
                </a:ext>
              </a:extLst>
            </p:cNvPr>
            <p:cNvGrpSpPr>
              <a:grpSpLocks noChangeAspect="1"/>
            </p:cNvGrpSpPr>
            <p:nvPr/>
          </p:nvGrpSpPr>
          <p:grpSpPr>
            <a:xfrm>
              <a:off x="8365742" y="1868857"/>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E5DEC9F0-AA11-45A8-8202-2E4FB865835C}"/>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45">
                <a:extLst>
                  <a:ext uri="{FF2B5EF4-FFF2-40B4-BE49-F238E27FC236}">
                    <a16:creationId xmlns:a16="http://schemas.microsoft.com/office/drawing/2014/main" id="{0222530C-465D-4AE0-9CF3-B7AF845B6D8A}"/>
                  </a:ext>
                </a:extLst>
              </p:cNvPr>
              <p:cNvSpPr>
                <a:spLocks noChangeAspect="1"/>
              </p:cNvSpPr>
              <p:nvPr/>
            </p:nvSpPr>
            <p:spPr>
              <a:xfrm>
                <a:off x="3627512" y="1489445"/>
                <a:ext cx="3856489" cy="3856488"/>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7" name="Graphic 36" descr="Test tubes">
              <a:extLst>
                <a:ext uri="{FF2B5EF4-FFF2-40B4-BE49-F238E27FC236}">
                  <a16:creationId xmlns:a16="http://schemas.microsoft.com/office/drawing/2014/main" id="{30D10944-11E0-481A-83C7-FD70C03188C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640059" y="2143178"/>
              <a:ext cx="548640" cy="548640"/>
            </a:xfrm>
            <a:prstGeom prst="rect">
              <a:avLst/>
            </a:prstGeom>
          </p:spPr>
        </p:pic>
      </p:grpSp>
      <p:sp>
        <p:nvSpPr>
          <p:cNvPr id="52" name="TextBox 51">
            <a:extLst>
              <a:ext uri="{FF2B5EF4-FFF2-40B4-BE49-F238E27FC236}">
                <a16:creationId xmlns:a16="http://schemas.microsoft.com/office/drawing/2014/main" id="{4C5A3C4E-32D2-4AB0-8E50-885C4CC0D267}"/>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56" name="TextBox 55">
            <a:extLst>
              <a:ext uri="{FF2B5EF4-FFF2-40B4-BE49-F238E27FC236}">
                <a16:creationId xmlns:a16="http://schemas.microsoft.com/office/drawing/2014/main" id="{74C2EB72-A05A-4EE2-B7BC-E542408B0BC6}"/>
              </a:ext>
            </a:extLst>
          </p:cNvPr>
          <p:cNvSpPr txBox="1"/>
          <p:nvPr/>
        </p:nvSpPr>
        <p:spPr>
          <a:xfrm>
            <a:off x="7407602" y="2266168"/>
            <a:ext cx="4631721" cy="1040285"/>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7" name="TextBox 56">
            <a:extLst>
              <a:ext uri="{FF2B5EF4-FFF2-40B4-BE49-F238E27FC236}">
                <a16:creationId xmlns:a16="http://schemas.microsoft.com/office/drawing/2014/main" id="{DF62E766-98E1-41EA-8C25-851E683C382D}"/>
              </a:ext>
            </a:extLst>
          </p:cNvPr>
          <p:cNvSpPr txBox="1"/>
          <p:nvPr/>
        </p:nvSpPr>
        <p:spPr>
          <a:xfrm>
            <a:off x="7407879" y="3729437"/>
            <a:ext cx="4631721" cy="1040285"/>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CE314F44-F562-46A6-BDC0-0B36101201EB}"/>
              </a:ext>
            </a:extLst>
          </p:cNvPr>
          <p:cNvSpPr txBox="1"/>
          <p:nvPr/>
        </p:nvSpPr>
        <p:spPr>
          <a:xfrm>
            <a:off x="7407879" y="5179617"/>
            <a:ext cx="4631721" cy="1040285"/>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423085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right)">
                                      <p:cBhvr>
                                        <p:cTn id="7" dur="500"/>
                                        <p:tgtEl>
                                          <p:spTgt spid="5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528" fill="hold" nodeType="after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p:cTn id="17" dur="500" fill="hold"/>
                                        <p:tgtEl>
                                          <p:spTgt spid="28"/>
                                        </p:tgtEl>
                                        <p:attrNameLst>
                                          <p:attrName>ppt_w</p:attrName>
                                        </p:attrNameLst>
                                      </p:cBhvr>
                                      <p:tavLst>
                                        <p:tav tm="0">
                                          <p:val>
                                            <p:fltVal val="0"/>
                                          </p:val>
                                        </p:tav>
                                        <p:tav tm="100000">
                                          <p:val>
                                            <p:strVal val="#ppt_w"/>
                                          </p:val>
                                        </p:tav>
                                      </p:tavLst>
                                    </p:anim>
                                    <p:anim calcmode="lin" valueType="num">
                                      <p:cBhvr>
                                        <p:cTn id="18" dur="500" fill="hold"/>
                                        <p:tgtEl>
                                          <p:spTgt spid="28"/>
                                        </p:tgtEl>
                                        <p:attrNameLst>
                                          <p:attrName>ppt_h</p:attrName>
                                        </p:attrNameLst>
                                      </p:cBhvr>
                                      <p:tavLst>
                                        <p:tav tm="0">
                                          <p:val>
                                            <p:fltVal val="0"/>
                                          </p:val>
                                        </p:tav>
                                        <p:tav tm="100000">
                                          <p:val>
                                            <p:strVal val="#ppt_h"/>
                                          </p:val>
                                        </p:tav>
                                      </p:tavLst>
                                    </p:anim>
                                    <p:animEffect transition="in" filter="fade">
                                      <p:cBhvr>
                                        <p:cTn id="19" dur="500"/>
                                        <p:tgtEl>
                                          <p:spTgt spid="28"/>
                                        </p:tgtEl>
                                      </p:cBhvr>
                                    </p:animEffect>
                                    <p:anim calcmode="lin" valueType="num">
                                      <p:cBhvr>
                                        <p:cTn id="20" dur="500" fill="hold"/>
                                        <p:tgtEl>
                                          <p:spTgt spid="28"/>
                                        </p:tgtEl>
                                        <p:attrNameLst>
                                          <p:attrName>ppt_x</p:attrName>
                                        </p:attrNameLst>
                                      </p:cBhvr>
                                      <p:tavLst>
                                        <p:tav tm="0">
                                          <p:val>
                                            <p:fltVal val="0.5"/>
                                          </p:val>
                                        </p:tav>
                                        <p:tav tm="100000">
                                          <p:val>
                                            <p:strVal val="#ppt_x"/>
                                          </p:val>
                                        </p:tav>
                                      </p:tavLst>
                                    </p:anim>
                                    <p:anim calcmode="lin" valueType="num">
                                      <p:cBhvr>
                                        <p:cTn id="21" dur="500" fill="hold"/>
                                        <p:tgtEl>
                                          <p:spTgt spid="28"/>
                                        </p:tgtEl>
                                        <p:attrNameLst>
                                          <p:attrName>ppt_y</p:attrName>
                                        </p:attrNameLst>
                                      </p:cBhvr>
                                      <p:tavLst>
                                        <p:tav tm="0">
                                          <p:val>
                                            <p:fltVal val="0.5"/>
                                          </p:val>
                                        </p:tav>
                                        <p:tav tm="100000">
                                          <p:val>
                                            <p:strVal val="#ppt_y"/>
                                          </p:val>
                                        </p:tav>
                                      </p:tavLst>
                                    </p:anim>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wipe(up)">
                                      <p:cBhvr>
                                        <p:cTn id="25" dur="500"/>
                                        <p:tgtEl>
                                          <p:spTgt spid="22"/>
                                        </p:tgtEl>
                                      </p:cBhvr>
                                    </p:animEffect>
                                  </p:childTnLst>
                                </p:cTn>
                              </p:par>
                            </p:childTnLst>
                          </p:cTn>
                        </p:par>
                        <p:par>
                          <p:cTn id="26" fill="hold">
                            <p:stCondLst>
                              <p:cond delay="2500"/>
                            </p:stCondLst>
                            <p:childTnLst>
                              <p:par>
                                <p:cTn id="27" presetID="37" presetClass="entr" presetSubtype="0" fill="hold" nodeType="afterEffect">
                                  <p:stCondLst>
                                    <p:cond delay="0"/>
                                  </p:stCondLst>
                                  <p:childTnLst>
                                    <p:set>
                                      <p:cBhvr>
                                        <p:cTn id="28" dur="1" fill="hold">
                                          <p:stCondLst>
                                            <p:cond delay="0"/>
                                          </p:stCondLst>
                                        </p:cTn>
                                        <p:tgtEl>
                                          <p:spTgt spid="55"/>
                                        </p:tgtEl>
                                        <p:attrNameLst>
                                          <p:attrName>style.visibility</p:attrName>
                                        </p:attrNameLst>
                                      </p:cBhvr>
                                      <p:to>
                                        <p:strVal val="visible"/>
                                      </p:to>
                                    </p:set>
                                    <p:animEffect transition="in" filter="fade">
                                      <p:cBhvr>
                                        <p:cTn id="29" dur="1000"/>
                                        <p:tgtEl>
                                          <p:spTgt spid="55"/>
                                        </p:tgtEl>
                                      </p:cBhvr>
                                    </p:animEffect>
                                    <p:anim calcmode="lin" valueType="num">
                                      <p:cBhvr>
                                        <p:cTn id="30" dur="1000" fill="hold"/>
                                        <p:tgtEl>
                                          <p:spTgt spid="55"/>
                                        </p:tgtEl>
                                        <p:attrNameLst>
                                          <p:attrName>ppt_x</p:attrName>
                                        </p:attrNameLst>
                                      </p:cBhvr>
                                      <p:tavLst>
                                        <p:tav tm="0">
                                          <p:val>
                                            <p:strVal val="#ppt_x"/>
                                          </p:val>
                                        </p:tav>
                                        <p:tav tm="100000">
                                          <p:val>
                                            <p:strVal val="#ppt_x"/>
                                          </p:val>
                                        </p:tav>
                                      </p:tavLst>
                                    </p:anim>
                                    <p:anim calcmode="lin" valueType="num">
                                      <p:cBhvr>
                                        <p:cTn id="31" dur="900" decel="100000" fill="hold"/>
                                        <p:tgtEl>
                                          <p:spTgt spid="55"/>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33" fill="hold">
                            <p:stCondLst>
                              <p:cond delay="3500"/>
                            </p:stCondLst>
                            <p:childTnLst>
                              <p:par>
                                <p:cTn id="34" presetID="22" presetClass="entr" presetSubtype="8" fill="hold" grpId="0" nodeType="after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wipe(left)">
                                      <p:cBhvr>
                                        <p:cTn id="36" dur="500"/>
                                        <p:tgtEl>
                                          <p:spTgt spid="56"/>
                                        </p:tgtEl>
                                      </p:cBhvr>
                                    </p:animEffect>
                                  </p:childTnLst>
                                </p:cTn>
                              </p:par>
                            </p:childTnLst>
                          </p:cTn>
                        </p:par>
                        <p:par>
                          <p:cTn id="37" fill="hold">
                            <p:stCondLst>
                              <p:cond delay="4000"/>
                            </p:stCondLst>
                            <p:childTnLst>
                              <p:par>
                                <p:cTn id="38" presetID="53" presetClass="entr" presetSubtype="528" fill="hold" nodeType="afterEffect">
                                  <p:stCondLst>
                                    <p:cond delay="0"/>
                                  </p:stCondLst>
                                  <p:childTnLst>
                                    <p:set>
                                      <p:cBhvr>
                                        <p:cTn id="39" dur="1" fill="hold">
                                          <p:stCondLst>
                                            <p:cond delay="0"/>
                                          </p:stCondLst>
                                        </p:cTn>
                                        <p:tgtEl>
                                          <p:spTgt spid="23"/>
                                        </p:tgtEl>
                                        <p:attrNameLst>
                                          <p:attrName>style.visibility</p:attrName>
                                        </p:attrNameLst>
                                      </p:cBhvr>
                                      <p:to>
                                        <p:strVal val="visible"/>
                                      </p:to>
                                    </p:set>
                                    <p:anim calcmode="lin" valueType="num">
                                      <p:cBhvr>
                                        <p:cTn id="40" dur="500" fill="hold"/>
                                        <p:tgtEl>
                                          <p:spTgt spid="23"/>
                                        </p:tgtEl>
                                        <p:attrNameLst>
                                          <p:attrName>ppt_w</p:attrName>
                                        </p:attrNameLst>
                                      </p:cBhvr>
                                      <p:tavLst>
                                        <p:tav tm="0">
                                          <p:val>
                                            <p:fltVal val="0"/>
                                          </p:val>
                                        </p:tav>
                                        <p:tav tm="100000">
                                          <p:val>
                                            <p:strVal val="#ppt_w"/>
                                          </p:val>
                                        </p:tav>
                                      </p:tavLst>
                                    </p:anim>
                                    <p:anim calcmode="lin" valueType="num">
                                      <p:cBhvr>
                                        <p:cTn id="41" dur="500" fill="hold"/>
                                        <p:tgtEl>
                                          <p:spTgt spid="23"/>
                                        </p:tgtEl>
                                        <p:attrNameLst>
                                          <p:attrName>ppt_h</p:attrName>
                                        </p:attrNameLst>
                                      </p:cBhvr>
                                      <p:tavLst>
                                        <p:tav tm="0">
                                          <p:val>
                                            <p:fltVal val="0"/>
                                          </p:val>
                                        </p:tav>
                                        <p:tav tm="100000">
                                          <p:val>
                                            <p:strVal val="#ppt_h"/>
                                          </p:val>
                                        </p:tav>
                                      </p:tavLst>
                                    </p:anim>
                                    <p:animEffect transition="in" filter="fade">
                                      <p:cBhvr>
                                        <p:cTn id="42" dur="500"/>
                                        <p:tgtEl>
                                          <p:spTgt spid="23"/>
                                        </p:tgtEl>
                                      </p:cBhvr>
                                    </p:animEffect>
                                    <p:anim calcmode="lin" valueType="num">
                                      <p:cBhvr>
                                        <p:cTn id="43" dur="500" fill="hold"/>
                                        <p:tgtEl>
                                          <p:spTgt spid="23"/>
                                        </p:tgtEl>
                                        <p:attrNameLst>
                                          <p:attrName>ppt_x</p:attrName>
                                        </p:attrNameLst>
                                      </p:cBhvr>
                                      <p:tavLst>
                                        <p:tav tm="0">
                                          <p:val>
                                            <p:fltVal val="0.5"/>
                                          </p:val>
                                        </p:tav>
                                        <p:tav tm="100000">
                                          <p:val>
                                            <p:strVal val="#ppt_x"/>
                                          </p:val>
                                        </p:tav>
                                      </p:tavLst>
                                    </p:anim>
                                    <p:anim calcmode="lin" valueType="num">
                                      <p:cBhvr>
                                        <p:cTn id="44" dur="500" fill="hold"/>
                                        <p:tgtEl>
                                          <p:spTgt spid="23"/>
                                        </p:tgtEl>
                                        <p:attrNameLst>
                                          <p:attrName>ppt_y</p:attrName>
                                        </p:attrNameLst>
                                      </p:cBhvr>
                                      <p:tavLst>
                                        <p:tav tm="0">
                                          <p:val>
                                            <p:fltVal val="0.5"/>
                                          </p:val>
                                        </p:tav>
                                        <p:tav tm="100000">
                                          <p:val>
                                            <p:strVal val="#ppt_y"/>
                                          </p:val>
                                        </p:tav>
                                      </p:tavLst>
                                    </p:anim>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up)">
                                      <p:cBhvr>
                                        <p:cTn id="48" dur="500"/>
                                        <p:tgtEl>
                                          <p:spTgt spid="33"/>
                                        </p:tgtEl>
                                      </p:cBhvr>
                                    </p:animEffect>
                                  </p:childTnLst>
                                </p:cTn>
                              </p:par>
                            </p:childTnLst>
                          </p:cTn>
                        </p:par>
                        <p:par>
                          <p:cTn id="49" fill="hold">
                            <p:stCondLst>
                              <p:cond delay="5000"/>
                            </p:stCondLst>
                            <p:childTnLst>
                              <p:par>
                                <p:cTn id="50" presetID="37" presetClass="entr" presetSubtype="0"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fade">
                                      <p:cBhvr>
                                        <p:cTn id="52" dur="1000"/>
                                        <p:tgtEl>
                                          <p:spTgt spid="54"/>
                                        </p:tgtEl>
                                      </p:cBhvr>
                                    </p:animEffect>
                                    <p:anim calcmode="lin" valueType="num">
                                      <p:cBhvr>
                                        <p:cTn id="53" dur="1000" fill="hold"/>
                                        <p:tgtEl>
                                          <p:spTgt spid="54"/>
                                        </p:tgtEl>
                                        <p:attrNameLst>
                                          <p:attrName>ppt_x</p:attrName>
                                        </p:attrNameLst>
                                      </p:cBhvr>
                                      <p:tavLst>
                                        <p:tav tm="0">
                                          <p:val>
                                            <p:strVal val="#ppt_x"/>
                                          </p:val>
                                        </p:tav>
                                        <p:tav tm="100000">
                                          <p:val>
                                            <p:strVal val="#ppt_x"/>
                                          </p:val>
                                        </p:tav>
                                      </p:tavLst>
                                    </p:anim>
                                    <p:anim calcmode="lin" valueType="num">
                                      <p:cBhvr>
                                        <p:cTn id="54" dur="900" decel="100000" fill="hold"/>
                                        <p:tgtEl>
                                          <p:spTgt spid="54"/>
                                        </p:tgtEl>
                                        <p:attrNameLst>
                                          <p:attrName>ppt_y</p:attrName>
                                        </p:attrNameLst>
                                      </p:cBhvr>
                                      <p:tavLst>
                                        <p:tav tm="0">
                                          <p:val>
                                            <p:strVal val="#ppt_y+1"/>
                                          </p:val>
                                        </p:tav>
                                        <p:tav tm="100000">
                                          <p:val>
                                            <p:strVal val="#ppt_y-.03"/>
                                          </p:val>
                                        </p:tav>
                                      </p:tavLst>
                                    </p:anim>
                                    <p:anim calcmode="lin" valueType="num">
                                      <p:cBhvr>
                                        <p:cTn id="55"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wipe(left)">
                                      <p:cBhvr>
                                        <p:cTn id="59" dur="500"/>
                                        <p:tgtEl>
                                          <p:spTgt spid="57"/>
                                        </p:tgtEl>
                                      </p:cBhvr>
                                    </p:animEffect>
                                  </p:childTnLst>
                                </p:cTn>
                              </p:par>
                            </p:childTnLst>
                          </p:cTn>
                        </p:par>
                        <p:par>
                          <p:cTn id="60" fill="hold">
                            <p:stCondLst>
                              <p:cond delay="6500"/>
                            </p:stCondLst>
                            <p:childTnLst>
                              <p:par>
                                <p:cTn id="61" presetID="53" presetClass="entr" presetSubtype="528" fill="hold" nodeType="after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500" fill="hold"/>
                                        <p:tgtEl>
                                          <p:spTgt spid="17"/>
                                        </p:tgtEl>
                                        <p:attrNameLst>
                                          <p:attrName>ppt_w</p:attrName>
                                        </p:attrNameLst>
                                      </p:cBhvr>
                                      <p:tavLst>
                                        <p:tav tm="0">
                                          <p:val>
                                            <p:fltVal val="0"/>
                                          </p:val>
                                        </p:tav>
                                        <p:tav tm="100000">
                                          <p:val>
                                            <p:strVal val="#ppt_w"/>
                                          </p:val>
                                        </p:tav>
                                      </p:tavLst>
                                    </p:anim>
                                    <p:anim calcmode="lin" valueType="num">
                                      <p:cBhvr>
                                        <p:cTn id="64" dur="500" fill="hold"/>
                                        <p:tgtEl>
                                          <p:spTgt spid="17"/>
                                        </p:tgtEl>
                                        <p:attrNameLst>
                                          <p:attrName>ppt_h</p:attrName>
                                        </p:attrNameLst>
                                      </p:cBhvr>
                                      <p:tavLst>
                                        <p:tav tm="0">
                                          <p:val>
                                            <p:fltVal val="0"/>
                                          </p:val>
                                        </p:tav>
                                        <p:tav tm="100000">
                                          <p:val>
                                            <p:strVal val="#ppt_h"/>
                                          </p:val>
                                        </p:tav>
                                      </p:tavLst>
                                    </p:anim>
                                    <p:animEffect transition="in" filter="fade">
                                      <p:cBhvr>
                                        <p:cTn id="65" dur="500"/>
                                        <p:tgtEl>
                                          <p:spTgt spid="17"/>
                                        </p:tgtEl>
                                      </p:cBhvr>
                                    </p:animEffect>
                                    <p:anim calcmode="lin" valueType="num">
                                      <p:cBhvr>
                                        <p:cTn id="66" dur="500" fill="hold"/>
                                        <p:tgtEl>
                                          <p:spTgt spid="17"/>
                                        </p:tgtEl>
                                        <p:attrNameLst>
                                          <p:attrName>ppt_x</p:attrName>
                                        </p:attrNameLst>
                                      </p:cBhvr>
                                      <p:tavLst>
                                        <p:tav tm="0">
                                          <p:val>
                                            <p:fltVal val="0.5"/>
                                          </p:val>
                                        </p:tav>
                                        <p:tav tm="100000">
                                          <p:val>
                                            <p:strVal val="#ppt_x"/>
                                          </p:val>
                                        </p:tav>
                                      </p:tavLst>
                                    </p:anim>
                                    <p:anim calcmode="lin" valueType="num">
                                      <p:cBhvr>
                                        <p:cTn id="67" dur="500" fill="hold"/>
                                        <p:tgtEl>
                                          <p:spTgt spid="17"/>
                                        </p:tgtEl>
                                        <p:attrNameLst>
                                          <p:attrName>ppt_y</p:attrName>
                                        </p:attrNameLst>
                                      </p:cBhvr>
                                      <p:tavLst>
                                        <p:tav tm="0">
                                          <p:val>
                                            <p:fltVal val="0.5"/>
                                          </p:val>
                                        </p:tav>
                                        <p:tav tm="100000">
                                          <p:val>
                                            <p:strVal val="#ppt_y"/>
                                          </p:val>
                                        </p:tav>
                                      </p:tavLst>
                                    </p:anim>
                                  </p:childTnLst>
                                </p:cTn>
                              </p:par>
                            </p:childTnLst>
                          </p:cTn>
                        </p:par>
                        <p:par>
                          <p:cTn id="68" fill="hold">
                            <p:stCondLst>
                              <p:cond delay="7000"/>
                            </p:stCondLst>
                            <p:childTnLst>
                              <p:par>
                                <p:cTn id="69" presetID="22" presetClass="entr" presetSubtype="1" fill="hold" grpId="0"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wipe(up)">
                                      <p:cBhvr>
                                        <p:cTn id="71" dur="500"/>
                                        <p:tgtEl>
                                          <p:spTgt spid="34"/>
                                        </p:tgtEl>
                                      </p:cBhvr>
                                    </p:animEffect>
                                  </p:childTnLst>
                                </p:cTn>
                              </p:par>
                            </p:childTnLst>
                          </p:cTn>
                        </p:par>
                        <p:par>
                          <p:cTn id="72" fill="hold">
                            <p:stCondLst>
                              <p:cond delay="7500"/>
                            </p:stCondLst>
                            <p:childTnLst>
                              <p:par>
                                <p:cTn id="73" presetID="37" presetClass="entr" presetSubtype="0" fill="hold" nodeType="afterEffect">
                                  <p:stCondLst>
                                    <p:cond delay="0"/>
                                  </p:stCondLst>
                                  <p:childTnLst>
                                    <p:set>
                                      <p:cBhvr>
                                        <p:cTn id="74" dur="1" fill="hold">
                                          <p:stCondLst>
                                            <p:cond delay="0"/>
                                          </p:stCondLst>
                                        </p:cTn>
                                        <p:tgtEl>
                                          <p:spTgt spid="53"/>
                                        </p:tgtEl>
                                        <p:attrNameLst>
                                          <p:attrName>style.visibility</p:attrName>
                                        </p:attrNameLst>
                                      </p:cBhvr>
                                      <p:to>
                                        <p:strVal val="visible"/>
                                      </p:to>
                                    </p:set>
                                    <p:animEffect transition="in" filter="fade">
                                      <p:cBhvr>
                                        <p:cTn id="75" dur="1000"/>
                                        <p:tgtEl>
                                          <p:spTgt spid="53"/>
                                        </p:tgtEl>
                                      </p:cBhvr>
                                    </p:animEffect>
                                    <p:anim calcmode="lin" valueType="num">
                                      <p:cBhvr>
                                        <p:cTn id="76" dur="1000" fill="hold"/>
                                        <p:tgtEl>
                                          <p:spTgt spid="53"/>
                                        </p:tgtEl>
                                        <p:attrNameLst>
                                          <p:attrName>ppt_x</p:attrName>
                                        </p:attrNameLst>
                                      </p:cBhvr>
                                      <p:tavLst>
                                        <p:tav tm="0">
                                          <p:val>
                                            <p:strVal val="#ppt_x"/>
                                          </p:val>
                                        </p:tav>
                                        <p:tav tm="100000">
                                          <p:val>
                                            <p:strVal val="#ppt_x"/>
                                          </p:val>
                                        </p:tav>
                                      </p:tavLst>
                                    </p:anim>
                                    <p:anim calcmode="lin" valueType="num">
                                      <p:cBhvr>
                                        <p:cTn id="77" dur="900" decel="100000" fill="hold"/>
                                        <p:tgtEl>
                                          <p:spTgt spid="53"/>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79" fill="hold">
                            <p:stCondLst>
                              <p:cond delay="8500"/>
                            </p:stCondLst>
                            <p:childTnLst>
                              <p:par>
                                <p:cTn id="80" presetID="22" presetClass="entr" presetSubtype="8" fill="hold" grpId="0" nodeType="afterEffect">
                                  <p:stCondLst>
                                    <p:cond delay="0"/>
                                  </p:stCondLst>
                                  <p:childTnLst>
                                    <p:set>
                                      <p:cBhvr>
                                        <p:cTn id="81" dur="1" fill="hold">
                                          <p:stCondLst>
                                            <p:cond delay="0"/>
                                          </p:stCondLst>
                                        </p:cTn>
                                        <p:tgtEl>
                                          <p:spTgt spid="58"/>
                                        </p:tgtEl>
                                        <p:attrNameLst>
                                          <p:attrName>style.visibility</p:attrName>
                                        </p:attrNameLst>
                                      </p:cBhvr>
                                      <p:to>
                                        <p:strVal val="visible"/>
                                      </p:to>
                                    </p:set>
                                    <p:animEffect transition="in" filter="wipe(left)">
                                      <p:cBhvr>
                                        <p:cTn id="8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P spid="33" grpId="0"/>
      <p:bldP spid="34" grpId="0"/>
      <p:bldP spid="52" grpId="0"/>
      <p:bldP spid="56" grpId="0"/>
      <p:bldP spid="57" grpId="0"/>
      <p:bldP spid="58"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2" name="Freeform: Shape 31">
            <a:extLst>
              <a:ext uri="{FF2B5EF4-FFF2-40B4-BE49-F238E27FC236}">
                <a16:creationId xmlns:a16="http://schemas.microsoft.com/office/drawing/2014/main" id="{D76B22A2-6ECD-40E5-ADCC-6440565D7308}"/>
              </a:ext>
            </a:extLst>
          </p:cNvPr>
          <p:cNvSpPr>
            <a:spLocks noChangeAspect="1"/>
          </p:cNvSpPr>
          <p:nvPr/>
        </p:nvSpPr>
        <p:spPr>
          <a:xfrm rot="18876130">
            <a:off x="9408429" y="2798064"/>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660C42BE-98E0-49DD-827B-911645B463ED}"/>
              </a:ext>
            </a:extLst>
          </p:cNvPr>
          <p:cNvGrpSpPr/>
          <p:nvPr/>
        </p:nvGrpSpPr>
        <p:grpSpPr>
          <a:xfrm>
            <a:off x="8036041" y="3026664"/>
            <a:ext cx="2698267" cy="1097280"/>
            <a:chOff x="8036041" y="3026664"/>
            <a:chExt cx="2698267" cy="1097280"/>
          </a:xfrm>
        </p:grpSpPr>
        <p:sp>
          <p:nvSpPr>
            <p:cNvPr id="33" name="Rectangle 32">
              <a:extLst>
                <a:ext uri="{FF2B5EF4-FFF2-40B4-BE49-F238E27FC236}">
                  <a16:creationId xmlns:a16="http://schemas.microsoft.com/office/drawing/2014/main" id="{12594AF9-8A67-461F-B4E8-DF3A5E6048CD}"/>
                </a:ext>
              </a:extLst>
            </p:cNvPr>
            <p:cNvSpPr/>
            <p:nvPr/>
          </p:nvSpPr>
          <p:spPr>
            <a:xfrm>
              <a:off x="8036041" y="317296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AE5AF958-DA5B-41B4-9B00-2DE42F0BB9C1}"/>
                </a:ext>
              </a:extLst>
            </p:cNvPr>
            <p:cNvSpPr>
              <a:spLocks noChangeAspect="1"/>
            </p:cNvSpPr>
            <p:nvPr/>
          </p:nvSpPr>
          <p:spPr>
            <a:xfrm rot="18876130">
              <a:off x="9637028" y="3026664"/>
              <a:ext cx="1097280" cy="1097280"/>
            </a:xfrm>
            <a:custGeom>
              <a:avLst/>
              <a:gdLst/>
              <a:ahLst/>
              <a:cxnLst/>
              <a:rect l="l" t="t" r="r" b="b"/>
              <a:pathLst>
                <a:path w="1097280" h="1097280">
                  <a:moveTo>
                    <a:pt x="610160" y="415135"/>
                  </a:moveTo>
                  <a:lnTo>
                    <a:pt x="627126" y="432339"/>
                  </a:lnTo>
                  <a:cubicBezTo>
                    <a:pt x="656169" y="461788"/>
                    <a:pt x="668177" y="493655"/>
                    <a:pt x="663148" y="527939"/>
                  </a:cubicBezTo>
                  <a:cubicBezTo>
                    <a:pt x="659305" y="553795"/>
                    <a:pt x="647397" y="576571"/>
                    <a:pt x="627425" y="596268"/>
                  </a:cubicBezTo>
                  <a:cubicBezTo>
                    <a:pt x="607452" y="615965"/>
                    <a:pt x="584442" y="627625"/>
                    <a:pt x="558394" y="631248"/>
                  </a:cubicBezTo>
                  <a:cubicBezTo>
                    <a:pt x="524183" y="635941"/>
                    <a:pt x="492486" y="623493"/>
                    <a:pt x="463303" y="593902"/>
                  </a:cubicBezTo>
                  <a:lnTo>
                    <a:pt x="446337" y="576699"/>
                  </a:lnTo>
                  <a:close/>
                  <a:moveTo>
                    <a:pt x="598694" y="278033"/>
                  </a:moveTo>
                  <a:lnTo>
                    <a:pt x="309408" y="563330"/>
                  </a:lnTo>
                  <a:lnTo>
                    <a:pt x="418928" y="674382"/>
                  </a:lnTo>
                  <a:cubicBezTo>
                    <a:pt x="434255" y="689923"/>
                    <a:pt x="451918" y="702605"/>
                    <a:pt x="471916" y="712426"/>
                  </a:cubicBezTo>
                  <a:cubicBezTo>
                    <a:pt x="509673" y="730929"/>
                    <a:pt x="550327" y="736614"/>
                    <a:pt x="593875" y="729479"/>
                  </a:cubicBezTo>
                  <a:cubicBezTo>
                    <a:pt x="637424" y="722345"/>
                    <a:pt x="674246" y="703938"/>
                    <a:pt x="704340" y="674259"/>
                  </a:cubicBezTo>
                  <a:cubicBezTo>
                    <a:pt x="725957" y="652940"/>
                    <a:pt x="742061" y="627303"/>
                    <a:pt x="752653" y="597348"/>
                  </a:cubicBezTo>
                  <a:cubicBezTo>
                    <a:pt x="765253" y="560952"/>
                    <a:pt x="767684" y="524135"/>
                    <a:pt x="759945" y="486897"/>
                  </a:cubicBezTo>
                  <a:cubicBezTo>
                    <a:pt x="752211" y="448816"/>
                    <a:pt x="734967" y="416213"/>
                    <a:pt x="708214" y="389085"/>
                  </a:cubicBezTo>
                  <a:close/>
                  <a:moveTo>
                    <a:pt x="936587" y="160693"/>
                  </a:moveTo>
                  <a:cubicBezTo>
                    <a:pt x="1035871" y="259977"/>
                    <a:pt x="1097280" y="397137"/>
                    <a:pt x="1097280" y="548640"/>
                  </a:cubicBezTo>
                  <a:cubicBezTo>
                    <a:pt x="1097280" y="851646"/>
                    <a:pt x="851646" y="1097280"/>
                    <a:pt x="548640" y="1097280"/>
                  </a:cubicBezTo>
                  <a:cubicBezTo>
                    <a:pt x="245635" y="1097280"/>
                    <a:pt x="0" y="851646"/>
                    <a:pt x="0" y="548640"/>
                  </a:cubicBezTo>
                  <a:cubicBezTo>
                    <a:pt x="0" y="245634"/>
                    <a:pt x="245634"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8" name="Freeform: Shape 27">
            <a:extLst>
              <a:ext uri="{FF2B5EF4-FFF2-40B4-BE49-F238E27FC236}">
                <a16:creationId xmlns:a16="http://schemas.microsoft.com/office/drawing/2014/main" id="{446B3186-4167-48BD-8174-CD63EF92532C}"/>
              </a:ext>
            </a:extLst>
          </p:cNvPr>
          <p:cNvSpPr>
            <a:spLocks noChangeAspect="1"/>
          </p:cNvSpPr>
          <p:nvPr/>
        </p:nvSpPr>
        <p:spPr>
          <a:xfrm rot="18876130">
            <a:off x="6714021" y="2796810"/>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1C0297DA-3081-4845-9467-23656019BB45}"/>
              </a:ext>
            </a:extLst>
          </p:cNvPr>
          <p:cNvGrpSpPr/>
          <p:nvPr/>
        </p:nvGrpSpPr>
        <p:grpSpPr>
          <a:xfrm>
            <a:off x="5341633" y="3025409"/>
            <a:ext cx="2698267" cy="1097280"/>
            <a:chOff x="5341633" y="3025409"/>
            <a:chExt cx="2698267" cy="1097280"/>
          </a:xfrm>
        </p:grpSpPr>
        <p:sp>
          <p:nvSpPr>
            <p:cNvPr id="29" name="Rectangle 28">
              <a:extLst>
                <a:ext uri="{FF2B5EF4-FFF2-40B4-BE49-F238E27FC236}">
                  <a16:creationId xmlns:a16="http://schemas.microsoft.com/office/drawing/2014/main" id="{1BA39073-86B5-4E6D-89BB-533858A1F890}"/>
                </a:ext>
              </a:extLst>
            </p:cNvPr>
            <p:cNvSpPr/>
            <p:nvPr/>
          </p:nvSpPr>
          <p:spPr>
            <a:xfrm>
              <a:off x="5341633" y="3176451"/>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A647710B-C386-47A2-BA60-E699BC7F6E39}"/>
                </a:ext>
              </a:extLst>
            </p:cNvPr>
            <p:cNvSpPr>
              <a:spLocks noChangeAspect="1"/>
            </p:cNvSpPr>
            <p:nvPr/>
          </p:nvSpPr>
          <p:spPr>
            <a:xfrm rot="18876130">
              <a:off x="6942620" y="3025409"/>
              <a:ext cx="1097280" cy="1097280"/>
            </a:xfrm>
            <a:custGeom>
              <a:avLst/>
              <a:gdLst/>
              <a:ahLst/>
              <a:cxnLst/>
              <a:rect l="l" t="t" r="r" b="b"/>
              <a:pathLst>
                <a:path w="1097280" h="1097280">
                  <a:moveTo>
                    <a:pt x="724432" y="404946"/>
                  </a:moveTo>
                  <a:cubicBezTo>
                    <a:pt x="688064" y="368070"/>
                    <a:pt x="644012" y="346716"/>
                    <a:pt x="592274" y="340884"/>
                  </a:cubicBezTo>
                  <a:cubicBezTo>
                    <a:pt x="526234" y="333550"/>
                    <a:pt x="469196" y="353570"/>
                    <a:pt x="421158" y="400946"/>
                  </a:cubicBezTo>
                  <a:cubicBezTo>
                    <a:pt x="373262" y="448182"/>
                    <a:pt x="352521" y="504867"/>
                    <a:pt x="358938" y="571002"/>
                  </a:cubicBezTo>
                  <a:cubicBezTo>
                    <a:pt x="364051" y="622816"/>
                    <a:pt x="384582" y="666948"/>
                    <a:pt x="420531" y="703401"/>
                  </a:cubicBezTo>
                  <a:cubicBezTo>
                    <a:pt x="441153" y="724311"/>
                    <a:pt x="468461" y="742252"/>
                    <a:pt x="502455" y="757221"/>
                  </a:cubicBezTo>
                  <a:lnTo>
                    <a:pt x="592526" y="668392"/>
                  </a:lnTo>
                  <a:cubicBezTo>
                    <a:pt x="576589" y="669874"/>
                    <a:pt x="562929" y="669110"/>
                    <a:pt x="551544" y="666102"/>
                  </a:cubicBezTo>
                  <a:cubicBezTo>
                    <a:pt x="530181" y="660654"/>
                    <a:pt x="511895" y="650219"/>
                    <a:pt x="496685" y="634797"/>
                  </a:cubicBezTo>
                  <a:cubicBezTo>
                    <a:pt x="477428" y="615270"/>
                    <a:pt x="466561" y="592493"/>
                    <a:pt x="464085" y="566464"/>
                  </a:cubicBezTo>
                  <a:cubicBezTo>
                    <a:pt x="460958" y="533541"/>
                    <a:pt x="472288" y="504366"/>
                    <a:pt x="498073" y="478936"/>
                  </a:cubicBezTo>
                  <a:cubicBezTo>
                    <a:pt x="523999" y="453368"/>
                    <a:pt x="553400" y="442374"/>
                    <a:pt x="586276" y="445958"/>
                  </a:cubicBezTo>
                  <a:cubicBezTo>
                    <a:pt x="612268" y="448795"/>
                    <a:pt x="634893" y="459977"/>
                    <a:pt x="654150" y="479504"/>
                  </a:cubicBezTo>
                  <a:cubicBezTo>
                    <a:pt x="669359" y="494926"/>
                    <a:pt x="679540" y="513355"/>
                    <a:pt x="684690" y="534792"/>
                  </a:cubicBezTo>
                  <a:cubicBezTo>
                    <a:pt x="687535" y="546500"/>
                    <a:pt x="688109" y="560170"/>
                    <a:pt x="686411" y="575802"/>
                  </a:cubicBezTo>
                  <a:lnTo>
                    <a:pt x="776482" y="486973"/>
                  </a:lnTo>
                  <a:cubicBezTo>
                    <a:pt x="761568" y="452351"/>
                    <a:pt x="744218" y="425008"/>
                    <a:pt x="724432" y="404946"/>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4" name="Freeform: Shape 23">
            <a:extLst>
              <a:ext uri="{FF2B5EF4-FFF2-40B4-BE49-F238E27FC236}">
                <a16:creationId xmlns:a16="http://schemas.microsoft.com/office/drawing/2014/main" id="{71CC07CC-6AA4-4833-A529-8681F6A35BC1}"/>
              </a:ext>
            </a:extLst>
          </p:cNvPr>
          <p:cNvSpPr>
            <a:spLocks noChangeAspect="1"/>
          </p:cNvSpPr>
          <p:nvPr/>
        </p:nvSpPr>
        <p:spPr>
          <a:xfrm rot="18876130">
            <a:off x="4047021" y="2796809"/>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EE7EC21-4056-4B97-97C3-6A1BF52ADFDB}"/>
              </a:ext>
            </a:extLst>
          </p:cNvPr>
          <p:cNvGrpSpPr/>
          <p:nvPr/>
        </p:nvGrpSpPr>
        <p:grpSpPr>
          <a:xfrm>
            <a:off x="2674633" y="3025407"/>
            <a:ext cx="2698268" cy="1097280"/>
            <a:chOff x="2674633" y="3025407"/>
            <a:chExt cx="2698268" cy="1097280"/>
          </a:xfrm>
        </p:grpSpPr>
        <p:sp>
          <p:nvSpPr>
            <p:cNvPr id="25" name="Rectangle 24">
              <a:extLst>
                <a:ext uri="{FF2B5EF4-FFF2-40B4-BE49-F238E27FC236}">
                  <a16:creationId xmlns:a16="http://schemas.microsoft.com/office/drawing/2014/main" id="{3D617855-A408-4275-B1EA-D664D247B43E}"/>
                </a:ext>
              </a:extLst>
            </p:cNvPr>
            <p:cNvSpPr/>
            <p:nvPr/>
          </p:nvSpPr>
          <p:spPr>
            <a:xfrm>
              <a:off x="2674633" y="3176450"/>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E5DB6491-24A4-4553-864D-43292F18CC44}"/>
                </a:ext>
              </a:extLst>
            </p:cNvPr>
            <p:cNvSpPr>
              <a:spLocks noChangeAspect="1"/>
            </p:cNvSpPr>
            <p:nvPr/>
          </p:nvSpPr>
          <p:spPr>
            <a:xfrm rot="18876130">
              <a:off x="4275621" y="3025407"/>
              <a:ext cx="1097280" cy="1097280"/>
            </a:xfrm>
            <a:custGeom>
              <a:avLst/>
              <a:gdLst/>
              <a:ahLst/>
              <a:cxnLst/>
              <a:rect l="l" t="t" r="r" b="b"/>
              <a:pathLst>
                <a:path w="1097280" h="1097280">
                  <a:moveTo>
                    <a:pt x="505251" y="535226"/>
                  </a:moveTo>
                  <a:lnTo>
                    <a:pt x="520463" y="550650"/>
                  </a:lnTo>
                  <a:cubicBezTo>
                    <a:pt x="533659" y="564031"/>
                    <a:pt x="542543" y="573887"/>
                    <a:pt x="547113" y="580217"/>
                  </a:cubicBezTo>
                  <a:cubicBezTo>
                    <a:pt x="561233" y="600469"/>
                    <a:pt x="559886" y="618885"/>
                    <a:pt x="543073" y="635466"/>
                  </a:cubicBezTo>
                  <a:cubicBezTo>
                    <a:pt x="532617" y="645777"/>
                    <a:pt x="520610" y="649145"/>
                    <a:pt x="507050" y="645569"/>
                  </a:cubicBezTo>
                  <a:cubicBezTo>
                    <a:pt x="495026" y="642421"/>
                    <a:pt x="479569" y="631268"/>
                    <a:pt x="460678" y="612113"/>
                  </a:cubicBezTo>
                  <a:lnTo>
                    <a:pt x="444215" y="595420"/>
                  </a:lnTo>
                  <a:close/>
                  <a:moveTo>
                    <a:pt x="619058" y="422989"/>
                  </a:moveTo>
                  <a:lnTo>
                    <a:pt x="632585" y="436704"/>
                  </a:lnTo>
                  <a:cubicBezTo>
                    <a:pt x="639521" y="443738"/>
                    <a:pt x="644363" y="450061"/>
                    <a:pt x="647111" y="455673"/>
                  </a:cubicBezTo>
                  <a:cubicBezTo>
                    <a:pt x="654527" y="471670"/>
                    <a:pt x="651665" y="486148"/>
                    <a:pt x="638525" y="499107"/>
                  </a:cubicBezTo>
                  <a:cubicBezTo>
                    <a:pt x="631037" y="506492"/>
                    <a:pt x="622530" y="510442"/>
                    <a:pt x="613005" y="510957"/>
                  </a:cubicBezTo>
                  <a:cubicBezTo>
                    <a:pt x="601097" y="511600"/>
                    <a:pt x="588762" y="505451"/>
                    <a:pt x="575999" y="492509"/>
                  </a:cubicBezTo>
                  <a:lnTo>
                    <a:pt x="562473" y="478794"/>
                  </a:lnTo>
                  <a:close/>
                  <a:moveTo>
                    <a:pt x="602082" y="291321"/>
                  </a:moveTo>
                  <a:lnTo>
                    <a:pt x="312796" y="576617"/>
                  </a:lnTo>
                  <a:lnTo>
                    <a:pt x="431512" y="696994"/>
                  </a:lnTo>
                  <a:cubicBezTo>
                    <a:pt x="467462" y="733446"/>
                    <a:pt x="504034" y="750889"/>
                    <a:pt x="541230" y="749323"/>
                  </a:cubicBezTo>
                  <a:cubicBezTo>
                    <a:pt x="566916" y="748239"/>
                    <a:pt x="590567" y="737037"/>
                    <a:pt x="612184" y="715718"/>
                  </a:cubicBezTo>
                  <a:cubicBezTo>
                    <a:pt x="628856" y="699276"/>
                    <a:pt x="639730" y="681053"/>
                    <a:pt x="644807" y="661049"/>
                  </a:cubicBezTo>
                  <a:cubicBezTo>
                    <a:pt x="650182" y="639087"/>
                    <a:pt x="643887" y="614193"/>
                    <a:pt x="625922" y="586369"/>
                  </a:cubicBezTo>
                  <a:cubicBezTo>
                    <a:pt x="642169" y="590691"/>
                    <a:pt x="657040" y="591075"/>
                    <a:pt x="670536" y="587520"/>
                  </a:cubicBezTo>
                  <a:cubicBezTo>
                    <a:pt x="686560" y="583422"/>
                    <a:pt x="702132" y="573918"/>
                    <a:pt x="717250" y="559009"/>
                  </a:cubicBezTo>
                  <a:cubicBezTo>
                    <a:pt x="767548" y="509404"/>
                    <a:pt x="765944" y="457475"/>
                    <a:pt x="712438" y="403220"/>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9" name="Freeform: Shape 8">
            <a:extLst>
              <a:ext uri="{FF2B5EF4-FFF2-40B4-BE49-F238E27FC236}">
                <a16:creationId xmlns:a16="http://schemas.microsoft.com/office/drawing/2014/main" id="{D838F5FF-DDC4-4992-8D51-DEBFDE9D8BC0}"/>
              </a:ext>
            </a:extLst>
          </p:cNvPr>
          <p:cNvSpPr>
            <a:spLocks noChangeAspect="1"/>
          </p:cNvSpPr>
          <p:nvPr/>
        </p:nvSpPr>
        <p:spPr>
          <a:xfrm rot="18876130">
            <a:off x="1372388" y="2795447"/>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 name="Group 47">
            <a:extLst>
              <a:ext uri="{FF2B5EF4-FFF2-40B4-BE49-F238E27FC236}">
                <a16:creationId xmlns:a16="http://schemas.microsoft.com/office/drawing/2014/main" id="{D017F8F0-DD9A-48AB-9947-82587D0D2ECD}"/>
              </a:ext>
            </a:extLst>
          </p:cNvPr>
          <p:cNvGrpSpPr/>
          <p:nvPr/>
        </p:nvGrpSpPr>
        <p:grpSpPr>
          <a:xfrm>
            <a:off x="0" y="3024046"/>
            <a:ext cx="2698267" cy="1097280"/>
            <a:chOff x="0" y="3024046"/>
            <a:chExt cx="2698267" cy="1097280"/>
          </a:xfrm>
        </p:grpSpPr>
        <p:sp>
          <p:nvSpPr>
            <p:cNvPr id="2" name="Rectangle 1">
              <a:extLst>
                <a:ext uri="{FF2B5EF4-FFF2-40B4-BE49-F238E27FC236}">
                  <a16:creationId xmlns:a16="http://schemas.microsoft.com/office/drawing/2014/main" id="{F5B915D2-873A-407F-9B77-80855CC67829}"/>
                </a:ext>
              </a:extLst>
            </p:cNvPr>
            <p:cNvSpPr/>
            <p:nvPr/>
          </p:nvSpPr>
          <p:spPr>
            <a:xfrm>
              <a:off x="0" y="317508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DA93C274-DCD4-42DF-BD24-D002DB5D1C64}"/>
                </a:ext>
              </a:extLst>
            </p:cNvPr>
            <p:cNvSpPr>
              <a:spLocks noChangeAspect="1"/>
            </p:cNvSpPr>
            <p:nvPr/>
          </p:nvSpPr>
          <p:spPr>
            <a:xfrm rot="18876130">
              <a:off x="1600987" y="3024046"/>
              <a:ext cx="1097280" cy="1097280"/>
            </a:xfrm>
            <a:custGeom>
              <a:avLst/>
              <a:gdLst/>
              <a:ahLst/>
              <a:cxnLst/>
              <a:rect l="l" t="t" r="r" b="b"/>
              <a:pathLst>
                <a:path w="1097280" h="1097280">
                  <a:moveTo>
                    <a:pt x="635944" y="454393"/>
                  </a:moveTo>
                  <a:lnTo>
                    <a:pt x="574478" y="576465"/>
                  </a:lnTo>
                  <a:lnTo>
                    <a:pt x="512612" y="513734"/>
                  </a:lnTo>
                  <a:close/>
                  <a:moveTo>
                    <a:pt x="685459" y="325713"/>
                  </a:moveTo>
                  <a:lnTo>
                    <a:pt x="286443" y="499745"/>
                  </a:lnTo>
                  <a:lnTo>
                    <a:pt x="364821" y="579219"/>
                  </a:lnTo>
                  <a:lnTo>
                    <a:pt x="434908" y="549397"/>
                  </a:lnTo>
                  <a:lnTo>
                    <a:pt x="537322" y="653243"/>
                  </a:lnTo>
                  <a:lnTo>
                    <a:pt x="505275" y="721637"/>
                  </a:lnTo>
                  <a:lnTo>
                    <a:pt x="584489" y="801959"/>
                  </a:lnTo>
                  <a:lnTo>
                    <a:pt x="766345" y="407730"/>
                  </a:ln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52" name="TextBox 51">
            <a:extLst>
              <a:ext uri="{FF2B5EF4-FFF2-40B4-BE49-F238E27FC236}">
                <a16:creationId xmlns:a16="http://schemas.microsoft.com/office/drawing/2014/main" id="{B63E7B7B-6F1C-46F2-B8E1-F1DD480C340D}"/>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53" name="TextBox 52">
            <a:extLst>
              <a:ext uri="{FF2B5EF4-FFF2-40B4-BE49-F238E27FC236}">
                <a16:creationId xmlns:a16="http://schemas.microsoft.com/office/drawing/2014/main" id="{F1BB4CE9-1A5C-4BB5-B1B4-F090B5DEB06A}"/>
              </a:ext>
            </a:extLst>
          </p:cNvPr>
          <p:cNvSpPr txBox="1"/>
          <p:nvPr/>
        </p:nvSpPr>
        <p:spPr>
          <a:xfrm>
            <a:off x="957083" y="4541864"/>
            <a:ext cx="3300984" cy="191129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4" name="TextBox 53">
            <a:extLst>
              <a:ext uri="{FF2B5EF4-FFF2-40B4-BE49-F238E27FC236}">
                <a16:creationId xmlns:a16="http://schemas.microsoft.com/office/drawing/2014/main" id="{87569287-84C3-4EDE-8DD4-9E2912A46FB9}"/>
              </a:ext>
            </a:extLst>
          </p:cNvPr>
          <p:cNvSpPr txBox="1"/>
          <p:nvPr/>
        </p:nvSpPr>
        <p:spPr>
          <a:xfrm>
            <a:off x="4493565" y="695836"/>
            <a:ext cx="3300984" cy="191129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5" name="TextBox 54">
            <a:extLst>
              <a:ext uri="{FF2B5EF4-FFF2-40B4-BE49-F238E27FC236}">
                <a16:creationId xmlns:a16="http://schemas.microsoft.com/office/drawing/2014/main" id="{6A9A69B7-B8E0-4A0F-8733-D4205F090CF9}"/>
              </a:ext>
            </a:extLst>
          </p:cNvPr>
          <p:cNvSpPr txBox="1"/>
          <p:nvPr/>
        </p:nvSpPr>
        <p:spPr>
          <a:xfrm>
            <a:off x="8950441" y="695836"/>
            <a:ext cx="3300984" cy="191129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6" name="TextBox 55">
            <a:extLst>
              <a:ext uri="{FF2B5EF4-FFF2-40B4-BE49-F238E27FC236}">
                <a16:creationId xmlns:a16="http://schemas.microsoft.com/office/drawing/2014/main" id="{C9E50F35-AC89-4E62-8B9E-DEFE91E3CB4D}"/>
              </a:ext>
            </a:extLst>
          </p:cNvPr>
          <p:cNvSpPr txBox="1"/>
          <p:nvPr/>
        </p:nvSpPr>
        <p:spPr>
          <a:xfrm>
            <a:off x="6345308" y="4541864"/>
            <a:ext cx="3300984" cy="191129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521159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1000" fill="hold"/>
                                        <p:tgtEl>
                                          <p:spTgt spid="48"/>
                                        </p:tgtEl>
                                        <p:attrNameLst>
                                          <p:attrName>ppt_x</p:attrName>
                                        </p:attrNameLst>
                                      </p:cBhvr>
                                      <p:tavLst>
                                        <p:tav tm="0">
                                          <p:val>
                                            <p:strVal val="0-#ppt_w/2"/>
                                          </p:val>
                                        </p:tav>
                                        <p:tav tm="100000">
                                          <p:val>
                                            <p:strVal val="#ppt_x"/>
                                          </p:val>
                                        </p:tav>
                                      </p:tavLst>
                                    </p:anim>
                                    <p:anim calcmode="lin" valueType="num">
                                      <p:cBhvr additive="base">
                                        <p:cTn id="12" dur="1000" fill="hold"/>
                                        <p:tgtEl>
                                          <p:spTgt spid="48"/>
                                        </p:tgtEl>
                                        <p:attrNameLst>
                                          <p:attrName>ppt_y</p:attrName>
                                        </p:attrNameLst>
                                      </p:cBhvr>
                                      <p:tavLst>
                                        <p:tav tm="0">
                                          <p:val>
                                            <p:strVal val="#ppt_y"/>
                                          </p:val>
                                        </p:tav>
                                        <p:tav tm="100000">
                                          <p:val>
                                            <p:strVal val="#ppt_y"/>
                                          </p:val>
                                        </p:tav>
                                      </p:tavLst>
                                    </p:anim>
                                  </p:childTnLst>
                                </p:cTn>
                              </p:par>
                              <p:par>
                                <p:cTn id="13" presetID="53" presetClass="entr" presetSubtype="16"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1000" fill="hold"/>
                                        <p:tgtEl>
                                          <p:spTgt spid="9"/>
                                        </p:tgtEl>
                                        <p:attrNameLst>
                                          <p:attrName>ppt_w</p:attrName>
                                        </p:attrNameLst>
                                      </p:cBhvr>
                                      <p:tavLst>
                                        <p:tav tm="0">
                                          <p:val>
                                            <p:fltVal val="0"/>
                                          </p:val>
                                        </p:tav>
                                        <p:tav tm="100000">
                                          <p:val>
                                            <p:strVal val="#ppt_w"/>
                                          </p:val>
                                        </p:tav>
                                      </p:tavLst>
                                    </p:anim>
                                    <p:anim calcmode="lin" valueType="num">
                                      <p:cBhvr>
                                        <p:cTn id="16" dur="1000" fill="hold"/>
                                        <p:tgtEl>
                                          <p:spTgt spid="9"/>
                                        </p:tgtEl>
                                        <p:attrNameLst>
                                          <p:attrName>ppt_h</p:attrName>
                                        </p:attrNameLst>
                                      </p:cBhvr>
                                      <p:tavLst>
                                        <p:tav tm="0">
                                          <p:val>
                                            <p:fltVal val="0"/>
                                          </p:val>
                                        </p:tav>
                                        <p:tav tm="100000">
                                          <p:val>
                                            <p:strVal val="#ppt_h"/>
                                          </p:val>
                                        </p:tav>
                                      </p:tavLst>
                                    </p:anim>
                                    <p:animEffect transition="in" filter="fade">
                                      <p:cBhvr>
                                        <p:cTn id="17" dur="1000"/>
                                        <p:tgtEl>
                                          <p:spTgt spid="9"/>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53"/>
                                        </p:tgtEl>
                                        <p:attrNameLst>
                                          <p:attrName>style.visibility</p:attrName>
                                        </p:attrNameLst>
                                      </p:cBhvr>
                                      <p:to>
                                        <p:strVal val="visible"/>
                                      </p:to>
                                    </p:set>
                                    <p:animEffect transition="in" filter="fade">
                                      <p:cBhvr>
                                        <p:cTn id="21" dur="1000"/>
                                        <p:tgtEl>
                                          <p:spTgt spid="53"/>
                                        </p:tgtEl>
                                      </p:cBhvr>
                                    </p:animEffect>
                                    <p:anim calcmode="lin" valueType="num">
                                      <p:cBhvr>
                                        <p:cTn id="22" dur="1000" fill="hold"/>
                                        <p:tgtEl>
                                          <p:spTgt spid="53"/>
                                        </p:tgtEl>
                                        <p:attrNameLst>
                                          <p:attrName>ppt_x</p:attrName>
                                        </p:attrNameLst>
                                      </p:cBhvr>
                                      <p:tavLst>
                                        <p:tav tm="0">
                                          <p:val>
                                            <p:strVal val="#ppt_x"/>
                                          </p:val>
                                        </p:tav>
                                        <p:tav tm="100000">
                                          <p:val>
                                            <p:strVal val="#ppt_x"/>
                                          </p:val>
                                        </p:tav>
                                      </p:tavLst>
                                    </p:anim>
                                    <p:anim calcmode="lin" valueType="num">
                                      <p:cBhvr>
                                        <p:cTn id="23" dur="1000" fill="hold"/>
                                        <p:tgtEl>
                                          <p:spTgt spid="5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2" presetClass="entr" presetSubtype="8"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 calcmode="lin" valueType="num">
                                      <p:cBhvr additive="base">
                                        <p:cTn id="27" dur="1000" fill="hold"/>
                                        <p:tgtEl>
                                          <p:spTgt spid="49"/>
                                        </p:tgtEl>
                                        <p:attrNameLst>
                                          <p:attrName>ppt_x</p:attrName>
                                        </p:attrNameLst>
                                      </p:cBhvr>
                                      <p:tavLst>
                                        <p:tav tm="0">
                                          <p:val>
                                            <p:strVal val="0-#ppt_w/2"/>
                                          </p:val>
                                        </p:tav>
                                        <p:tav tm="100000">
                                          <p:val>
                                            <p:strVal val="#ppt_x"/>
                                          </p:val>
                                        </p:tav>
                                      </p:tavLst>
                                    </p:anim>
                                    <p:anim calcmode="lin" valueType="num">
                                      <p:cBhvr additive="base">
                                        <p:cTn id="28" dur="1000" fill="hold"/>
                                        <p:tgtEl>
                                          <p:spTgt spid="49"/>
                                        </p:tgtEl>
                                        <p:attrNameLst>
                                          <p:attrName>ppt_y</p:attrName>
                                        </p:attrNameLst>
                                      </p:cBhvr>
                                      <p:tavLst>
                                        <p:tav tm="0">
                                          <p:val>
                                            <p:strVal val="#ppt_y"/>
                                          </p:val>
                                        </p:tav>
                                        <p:tav tm="100000">
                                          <p:val>
                                            <p:strVal val="#ppt_y"/>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1000" fill="hold"/>
                                        <p:tgtEl>
                                          <p:spTgt spid="24"/>
                                        </p:tgtEl>
                                        <p:attrNameLst>
                                          <p:attrName>ppt_w</p:attrName>
                                        </p:attrNameLst>
                                      </p:cBhvr>
                                      <p:tavLst>
                                        <p:tav tm="0">
                                          <p:val>
                                            <p:fltVal val="0"/>
                                          </p:val>
                                        </p:tav>
                                        <p:tav tm="100000">
                                          <p:val>
                                            <p:strVal val="#ppt_w"/>
                                          </p:val>
                                        </p:tav>
                                      </p:tavLst>
                                    </p:anim>
                                    <p:anim calcmode="lin" valueType="num">
                                      <p:cBhvr>
                                        <p:cTn id="32" dur="1000" fill="hold"/>
                                        <p:tgtEl>
                                          <p:spTgt spid="24"/>
                                        </p:tgtEl>
                                        <p:attrNameLst>
                                          <p:attrName>ppt_h</p:attrName>
                                        </p:attrNameLst>
                                      </p:cBhvr>
                                      <p:tavLst>
                                        <p:tav tm="0">
                                          <p:val>
                                            <p:fltVal val="0"/>
                                          </p:val>
                                        </p:tav>
                                        <p:tav tm="100000">
                                          <p:val>
                                            <p:strVal val="#ppt_h"/>
                                          </p:val>
                                        </p:tav>
                                      </p:tavLst>
                                    </p:anim>
                                    <p:animEffect transition="in" filter="fade">
                                      <p:cBhvr>
                                        <p:cTn id="33" dur="1000"/>
                                        <p:tgtEl>
                                          <p:spTgt spid="24"/>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fade">
                                      <p:cBhvr>
                                        <p:cTn id="37" dur="1000"/>
                                        <p:tgtEl>
                                          <p:spTgt spid="54"/>
                                        </p:tgtEl>
                                      </p:cBhvr>
                                    </p:animEffect>
                                    <p:anim calcmode="lin" valueType="num">
                                      <p:cBhvr>
                                        <p:cTn id="38" dur="1000" fill="hold"/>
                                        <p:tgtEl>
                                          <p:spTgt spid="54"/>
                                        </p:tgtEl>
                                        <p:attrNameLst>
                                          <p:attrName>ppt_x</p:attrName>
                                        </p:attrNameLst>
                                      </p:cBhvr>
                                      <p:tavLst>
                                        <p:tav tm="0">
                                          <p:val>
                                            <p:strVal val="#ppt_x"/>
                                          </p:val>
                                        </p:tav>
                                        <p:tav tm="100000">
                                          <p:val>
                                            <p:strVal val="#ppt_x"/>
                                          </p:val>
                                        </p:tav>
                                      </p:tavLst>
                                    </p:anim>
                                    <p:anim calcmode="lin" valueType="num">
                                      <p:cBhvr>
                                        <p:cTn id="39" dur="1000" fill="hold"/>
                                        <p:tgtEl>
                                          <p:spTgt spid="54"/>
                                        </p:tgtEl>
                                        <p:attrNameLst>
                                          <p:attrName>ppt_y</p:attrName>
                                        </p:attrNameLst>
                                      </p:cBhvr>
                                      <p:tavLst>
                                        <p:tav tm="0">
                                          <p:val>
                                            <p:strVal val="#ppt_y-.1"/>
                                          </p:val>
                                        </p:tav>
                                        <p:tav tm="100000">
                                          <p:val>
                                            <p:strVal val="#ppt_y"/>
                                          </p:val>
                                        </p:tav>
                                      </p:tavLst>
                                    </p:anim>
                                  </p:childTnLst>
                                </p:cTn>
                              </p:par>
                            </p:childTnLst>
                          </p:cTn>
                        </p:par>
                        <p:par>
                          <p:cTn id="40" fill="hold">
                            <p:stCondLst>
                              <p:cond delay="4500"/>
                            </p:stCondLst>
                            <p:childTnLst>
                              <p:par>
                                <p:cTn id="41" presetID="2" presetClass="entr" presetSubtype="8" fill="hold"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additive="base">
                                        <p:cTn id="43" dur="1000" fill="hold"/>
                                        <p:tgtEl>
                                          <p:spTgt spid="50"/>
                                        </p:tgtEl>
                                        <p:attrNameLst>
                                          <p:attrName>ppt_x</p:attrName>
                                        </p:attrNameLst>
                                      </p:cBhvr>
                                      <p:tavLst>
                                        <p:tav tm="0">
                                          <p:val>
                                            <p:strVal val="0-#ppt_w/2"/>
                                          </p:val>
                                        </p:tav>
                                        <p:tav tm="100000">
                                          <p:val>
                                            <p:strVal val="#ppt_x"/>
                                          </p:val>
                                        </p:tav>
                                      </p:tavLst>
                                    </p:anim>
                                    <p:anim calcmode="lin" valueType="num">
                                      <p:cBhvr additive="base">
                                        <p:cTn id="44" dur="1000" fill="hold"/>
                                        <p:tgtEl>
                                          <p:spTgt spid="50"/>
                                        </p:tgtEl>
                                        <p:attrNameLst>
                                          <p:attrName>ppt_y</p:attrName>
                                        </p:attrNameLst>
                                      </p:cBhvr>
                                      <p:tavLst>
                                        <p:tav tm="0">
                                          <p:val>
                                            <p:strVal val="#ppt_y"/>
                                          </p:val>
                                        </p:tav>
                                        <p:tav tm="100000">
                                          <p:val>
                                            <p:strVal val="#ppt_y"/>
                                          </p:val>
                                        </p:tav>
                                      </p:tavLst>
                                    </p:anim>
                                  </p:childTnLst>
                                </p:cTn>
                              </p:par>
                              <p:par>
                                <p:cTn id="45" presetID="53" presetClass="entr" presetSubtype="16"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 calcmode="lin" valueType="num">
                                      <p:cBhvr>
                                        <p:cTn id="47" dur="1000" fill="hold"/>
                                        <p:tgtEl>
                                          <p:spTgt spid="28"/>
                                        </p:tgtEl>
                                        <p:attrNameLst>
                                          <p:attrName>ppt_w</p:attrName>
                                        </p:attrNameLst>
                                      </p:cBhvr>
                                      <p:tavLst>
                                        <p:tav tm="0">
                                          <p:val>
                                            <p:fltVal val="0"/>
                                          </p:val>
                                        </p:tav>
                                        <p:tav tm="100000">
                                          <p:val>
                                            <p:strVal val="#ppt_w"/>
                                          </p:val>
                                        </p:tav>
                                      </p:tavLst>
                                    </p:anim>
                                    <p:anim calcmode="lin" valueType="num">
                                      <p:cBhvr>
                                        <p:cTn id="48" dur="1000" fill="hold"/>
                                        <p:tgtEl>
                                          <p:spTgt spid="28"/>
                                        </p:tgtEl>
                                        <p:attrNameLst>
                                          <p:attrName>ppt_h</p:attrName>
                                        </p:attrNameLst>
                                      </p:cBhvr>
                                      <p:tavLst>
                                        <p:tav tm="0">
                                          <p:val>
                                            <p:fltVal val="0"/>
                                          </p:val>
                                        </p:tav>
                                        <p:tav tm="100000">
                                          <p:val>
                                            <p:strVal val="#ppt_h"/>
                                          </p:val>
                                        </p:tav>
                                      </p:tavLst>
                                    </p:anim>
                                    <p:animEffect transition="in" filter="fade">
                                      <p:cBhvr>
                                        <p:cTn id="49" dur="1000"/>
                                        <p:tgtEl>
                                          <p:spTgt spid="28"/>
                                        </p:tgtEl>
                                      </p:cBhvr>
                                    </p:animEffect>
                                  </p:childTnLst>
                                </p:cTn>
                              </p:par>
                            </p:childTnLst>
                          </p:cTn>
                        </p:par>
                        <p:par>
                          <p:cTn id="50" fill="hold">
                            <p:stCondLst>
                              <p:cond delay="5500"/>
                            </p:stCondLst>
                            <p:childTnLst>
                              <p:par>
                                <p:cTn id="51" presetID="42" presetClass="entr" presetSubtype="0" fill="hold" grpId="0"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fade">
                                      <p:cBhvr>
                                        <p:cTn id="53" dur="1000"/>
                                        <p:tgtEl>
                                          <p:spTgt spid="56"/>
                                        </p:tgtEl>
                                      </p:cBhvr>
                                    </p:animEffect>
                                    <p:anim calcmode="lin" valueType="num">
                                      <p:cBhvr>
                                        <p:cTn id="54" dur="1000" fill="hold"/>
                                        <p:tgtEl>
                                          <p:spTgt spid="56"/>
                                        </p:tgtEl>
                                        <p:attrNameLst>
                                          <p:attrName>ppt_x</p:attrName>
                                        </p:attrNameLst>
                                      </p:cBhvr>
                                      <p:tavLst>
                                        <p:tav tm="0">
                                          <p:val>
                                            <p:strVal val="#ppt_x"/>
                                          </p:val>
                                        </p:tav>
                                        <p:tav tm="100000">
                                          <p:val>
                                            <p:strVal val="#ppt_x"/>
                                          </p:val>
                                        </p:tav>
                                      </p:tavLst>
                                    </p:anim>
                                    <p:anim calcmode="lin" valueType="num">
                                      <p:cBhvr>
                                        <p:cTn id="55" dur="1000" fill="hold"/>
                                        <p:tgtEl>
                                          <p:spTgt spid="56"/>
                                        </p:tgtEl>
                                        <p:attrNameLst>
                                          <p:attrName>ppt_y</p:attrName>
                                        </p:attrNameLst>
                                      </p:cBhvr>
                                      <p:tavLst>
                                        <p:tav tm="0">
                                          <p:val>
                                            <p:strVal val="#ppt_y+.1"/>
                                          </p:val>
                                        </p:tav>
                                        <p:tav tm="100000">
                                          <p:val>
                                            <p:strVal val="#ppt_y"/>
                                          </p:val>
                                        </p:tav>
                                      </p:tavLst>
                                    </p:anim>
                                  </p:childTnLst>
                                </p:cTn>
                              </p:par>
                            </p:childTnLst>
                          </p:cTn>
                        </p:par>
                        <p:par>
                          <p:cTn id="56" fill="hold">
                            <p:stCondLst>
                              <p:cond delay="6500"/>
                            </p:stCondLst>
                            <p:childTnLst>
                              <p:par>
                                <p:cTn id="57" presetID="2" presetClass="entr" presetSubtype="8" fill="hold" nodeType="after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additive="base">
                                        <p:cTn id="59" dur="1000" fill="hold"/>
                                        <p:tgtEl>
                                          <p:spTgt spid="51"/>
                                        </p:tgtEl>
                                        <p:attrNameLst>
                                          <p:attrName>ppt_x</p:attrName>
                                        </p:attrNameLst>
                                      </p:cBhvr>
                                      <p:tavLst>
                                        <p:tav tm="0">
                                          <p:val>
                                            <p:strVal val="0-#ppt_w/2"/>
                                          </p:val>
                                        </p:tav>
                                        <p:tav tm="100000">
                                          <p:val>
                                            <p:strVal val="#ppt_x"/>
                                          </p:val>
                                        </p:tav>
                                      </p:tavLst>
                                    </p:anim>
                                    <p:anim calcmode="lin" valueType="num">
                                      <p:cBhvr additive="base">
                                        <p:cTn id="60" dur="1000" fill="hold"/>
                                        <p:tgtEl>
                                          <p:spTgt spid="51"/>
                                        </p:tgtEl>
                                        <p:attrNameLst>
                                          <p:attrName>ppt_y</p:attrName>
                                        </p:attrNameLst>
                                      </p:cBhvr>
                                      <p:tavLst>
                                        <p:tav tm="0">
                                          <p:val>
                                            <p:strVal val="#ppt_y"/>
                                          </p:val>
                                        </p:tav>
                                        <p:tav tm="100000">
                                          <p:val>
                                            <p:strVal val="#ppt_y"/>
                                          </p:val>
                                        </p:tav>
                                      </p:tavLst>
                                    </p:anim>
                                  </p:childTnLst>
                                </p:cTn>
                              </p:par>
                              <p:par>
                                <p:cTn id="61" presetID="53" presetClass="entr" presetSubtype="16" fill="hold" grpId="0" nodeType="withEffect">
                                  <p:stCondLst>
                                    <p:cond delay="0"/>
                                  </p:stCondLst>
                                  <p:childTnLst>
                                    <p:set>
                                      <p:cBhvr>
                                        <p:cTn id="62" dur="1" fill="hold">
                                          <p:stCondLst>
                                            <p:cond delay="0"/>
                                          </p:stCondLst>
                                        </p:cTn>
                                        <p:tgtEl>
                                          <p:spTgt spid="32"/>
                                        </p:tgtEl>
                                        <p:attrNameLst>
                                          <p:attrName>style.visibility</p:attrName>
                                        </p:attrNameLst>
                                      </p:cBhvr>
                                      <p:to>
                                        <p:strVal val="visible"/>
                                      </p:to>
                                    </p:set>
                                    <p:anim calcmode="lin" valueType="num">
                                      <p:cBhvr>
                                        <p:cTn id="63" dur="1000" fill="hold"/>
                                        <p:tgtEl>
                                          <p:spTgt spid="32"/>
                                        </p:tgtEl>
                                        <p:attrNameLst>
                                          <p:attrName>ppt_w</p:attrName>
                                        </p:attrNameLst>
                                      </p:cBhvr>
                                      <p:tavLst>
                                        <p:tav tm="0">
                                          <p:val>
                                            <p:fltVal val="0"/>
                                          </p:val>
                                        </p:tav>
                                        <p:tav tm="100000">
                                          <p:val>
                                            <p:strVal val="#ppt_w"/>
                                          </p:val>
                                        </p:tav>
                                      </p:tavLst>
                                    </p:anim>
                                    <p:anim calcmode="lin" valueType="num">
                                      <p:cBhvr>
                                        <p:cTn id="64" dur="1000" fill="hold"/>
                                        <p:tgtEl>
                                          <p:spTgt spid="32"/>
                                        </p:tgtEl>
                                        <p:attrNameLst>
                                          <p:attrName>ppt_h</p:attrName>
                                        </p:attrNameLst>
                                      </p:cBhvr>
                                      <p:tavLst>
                                        <p:tav tm="0">
                                          <p:val>
                                            <p:fltVal val="0"/>
                                          </p:val>
                                        </p:tav>
                                        <p:tav tm="100000">
                                          <p:val>
                                            <p:strVal val="#ppt_h"/>
                                          </p:val>
                                        </p:tav>
                                      </p:tavLst>
                                    </p:anim>
                                    <p:animEffect transition="in" filter="fade">
                                      <p:cBhvr>
                                        <p:cTn id="65" dur="1000"/>
                                        <p:tgtEl>
                                          <p:spTgt spid="32"/>
                                        </p:tgtEl>
                                      </p:cBhvr>
                                    </p:animEffect>
                                  </p:childTnLst>
                                </p:cTn>
                              </p:par>
                            </p:childTnLst>
                          </p:cTn>
                        </p:par>
                        <p:par>
                          <p:cTn id="66" fill="hold">
                            <p:stCondLst>
                              <p:cond delay="7500"/>
                            </p:stCondLst>
                            <p:childTnLst>
                              <p:par>
                                <p:cTn id="67" presetID="47" presetClass="entr" presetSubtype="0" fill="hold" grpId="0"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fade">
                                      <p:cBhvr>
                                        <p:cTn id="69" dur="1000"/>
                                        <p:tgtEl>
                                          <p:spTgt spid="55"/>
                                        </p:tgtEl>
                                      </p:cBhvr>
                                    </p:animEffect>
                                    <p:anim calcmode="lin" valueType="num">
                                      <p:cBhvr>
                                        <p:cTn id="70" dur="1000" fill="hold"/>
                                        <p:tgtEl>
                                          <p:spTgt spid="55"/>
                                        </p:tgtEl>
                                        <p:attrNameLst>
                                          <p:attrName>ppt_x</p:attrName>
                                        </p:attrNameLst>
                                      </p:cBhvr>
                                      <p:tavLst>
                                        <p:tav tm="0">
                                          <p:val>
                                            <p:strVal val="#ppt_x"/>
                                          </p:val>
                                        </p:tav>
                                        <p:tav tm="100000">
                                          <p:val>
                                            <p:strVal val="#ppt_x"/>
                                          </p:val>
                                        </p:tav>
                                      </p:tavLst>
                                    </p:anim>
                                    <p:anim calcmode="lin" valueType="num">
                                      <p:cBhvr>
                                        <p:cTn id="71"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28" grpId="0" animBg="1"/>
      <p:bldP spid="24" grpId="0" animBg="1"/>
      <p:bldP spid="9" grpId="0" animBg="1"/>
      <p:bldP spid="52" grpId="0"/>
      <p:bldP spid="53" grpId="0"/>
      <p:bldP spid="54" grpId="0"/>
      <p:bldP spid="55" grpId="0"/>
      <p:bldP spid="56"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083B621-FC9F-4622-9AF4-BE64326646A9}"/>
              </a:ext>
            </a:extLst>
          </p:cNvPr>
          <p:cNvGrpSpPr/>
          <p:nvPr/>
        </p:nvGrpSpPr>
        <p:grpSpPr>
          <a:xfrm>
            <a:off x="640079" y="1005838"/>
            <a:ext cx="6669800" cy="1280160"/>
            <a:chOff x="2798063" y="1981200"/>
            <a:chExt cx="6669800" cy="1280160"/>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0DEE986B-7D3D-44FE-B50E-032985EF5BDB}"/>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A50FCDDE-05C9-41E5-BF38-84A7D2C51CC6}"/>
                </a:ext>
              </a:extLst>
            </p:cNvPr>
            <p:cNvSpPr/>
            <p:nvPr/>
          </p:nvSpPr>
          <p:spPr>
            <a:xfrm rot="10800000">
              <a:off x="773050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907A3F9C-E724-451F-947C-F7278CF6116E}"/>
                </a:ext>
              </a:extLst>
            </p:cNvPr>
            <p:cNvSpPr/>
            <p:nvPr/>
          </p:nvSpPr>
          <p:spPr>
            <a:xfrm>
              <a:off x="279806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8">
            <a:extLst>
              <a:ext uri="{FF2B5EF4-FFF2-40B4-BE49-F238E27FC236}">
                <a16:creationId xmlns:a16="http://schemas.microsoft.com/office/drawing/2014/main" id="{07D2186E-53A4-40FA-8D85-FA2C75FA632B}"/>
              </a:ext>
            </a:extLst>
          </p:cNvPr>
          <p:cNvGrpSpPr/>
          <p:nvPr/>
        </p:nvGrpSpPr>
        <p:grpSpPr>
          <a:xfrm rot="10800000">
            <a:off x="1920240" y="2453639"/>
            <a:ext cx="6669798" cy="1280160"/>
            <a:chOff x="2798064" y="1981200"/>
            <a:chExt cx="6669798" cy="1280160"/>
          </a:xfrm>
          <a:effectLst>
            <a:outerShdw blurRad="63500" sx="102000" sy="102000" algn="ctr" rotWithShape="0">
              <a:prstClr val="black">
                <a:alpha val="40000"/>
              </a:prstClr>
            </a:outerShdw>
          </a:effectLst>
        </p:grpSpPr>
        <p:sp>
          <p:nvSpPr>
            <p:cNvPr id="11" name="Freeform: Shape 10">
              <a:extLst>
                <a:ext uri="{FF2B5EF4-FFF2-40B4-BE49-F238E27FC236}">
                  <a16:creationId xmlns:a16="http://schemas.microsoft.com/office/drawing/2014/main" id="{D0FA354A-DF4C-40D8-AD05-23A34FB26EDC}"/>
                </a:ext>
              </a:extLst>
            </p:cNvPr>
            <p:cNvSpPr/>
            <p:nvPr/>
          </p:nvSpPr>
          <p:spPr>
            <a:xfrm rot="10800000">
              <a:off x="7659623" y="1981200"/>
              <a:ext cx="1808239"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F77B4BA6-24E1-481B-B484-4980F960402D}"/>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7802784-6B2D-472D-837E-5D97EF1ECA6F}"/>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D1C00BCD-9398-40FF-A7DF-F69E7CB29046}"/>
              </a:ext>
            </a:extLst>
          </p:cNvPr>
          <p:cNvGrpSpPr/>
          <p:nvPr/>
        </p:nvGrpSpPr>
        <p:grpSpPr>
          <a:xfrm>
            <a:off x="4480560" y="5349240"/>
            <a:ext cx="6669799" cy="1280160"/>
            <a:chOff x="2798064" y="1981200"/>
            <a:chExt cx="6669799" cy="1280160"/>
          </a:xfrm>
          <a:effectLst>
            <a:outerShdw blurRad="63500" sx="102000" sy="102000" algn="ctr" rotWithShape="0">
              <a:prstClr val="black">
                <a:alpha val="40000"/>
              </a:prstClr>
            </a:outerShdw>
          </a:effectLst>
        </p:grpSpPr>
        <p:sp>
          <p:nvSpPr>
            <p:cNvPr id="17" name="Freeform: Shape 16">
              <a:extLst>
                <a:ext uri="{FF2B5EF4-FFF2-40B4-BE49-F238E27FC236}">
                  <a16:creationId xmlns:a16="http://schemas.microsoft.com/office/drawing/2014/main" id="{ED4E7D95-C028-42B7-BDC3-94B7552F9DD3}"/>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DDB43B56-62A2-4B0E-800B-19BEF243D60A}"/>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17D9E0C1-8181-4FDC-A72B-392944E1C525}"/>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19">
            <a:extLst>
              <a:ext uri="{FF2B5EF4-FFF2-40B4-BE49-F238E27FC236}">
                <a16:creationId xmlns:a16="http://schemas.microsoft.com/office/drawing/2014/main" id="{0C0AB7BF-5A2C-4B12-929B-868DAB9D297D}"/>
              </a:ext>
            </a:extLst>
          </p:cNvPr>
          <p:cNvGrpSpPr/>
          <p:nvPr/>
        </p:nvGrpSpPr>
        <p:grpSpPr>
          <a:xfrm>
            <a:off x="3200400" y="3901440"/>
            <a:ext cx="6669799" cy="1280160"/>
            <a:chOff x="2798064" y="1981200"/>
            <a:chExt cx="6669799" cy="1280160"/>
          </a:xfrm>
          <a:effectLst>
            <a:outerShdw blurRad="63500" sx="102000" sy="102000" algn="ctr" rotWithShape="0">
              <a:prstClr val="black">
                <a:alpha val="40000"/>
              </a:prstClr>
            </a:outerShdw>
          </a:effectLst>
        </p:grpSpPr>
        <p:sp>
          <p:nvSpPr>
            <p:cNvPr id="21" name="Freeform: Shape 20">
              <a:extLst>
                <a:ext uri="{FF2B5EF4-FFF2-40B4-BE49-F238E27FC236}">
                  <a16:creationId xmlns:a16="http://schemas.microsoft.com/office/drawing/2014/main" id="{4418D8A1-F8AF-4131-B6A6-ED72EEB512B6}"/>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A2395BDD-CCEF-4CB4-B033-57FD006BDA61}"/>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5AA9DC4-8812-48D3-8B0F-BBF1AD7D509A}"/>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TextBox 23">
            <a:extLst>
              <a:ext uri="{FF2B5EF4-FFF2-40B4-BE49-F238E27FC236}">
                <a16:creationId xmlns:a16="http://schemas.microsoft.com/office/drawing/2014/main" id="{7724DAD3-BF98-4564-9ED6-3BE785F2FB2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5" name="TextBox 24">
            <a:extLst>
              <a:ext uri="{FF2B5EF4-FFF2-40B4-BE49-F238E27FC236}">
                <a16:creationId xmlns:a16="http://schemas.microsoft.com/office/drawing/2014/main" id="{B902D05F-A6F8-4532-91BF-A7132B7F1F98}"/>
              </a:ext>
            </a:extLst>
          </p:cNvPr>
          <p:cNvSpPr txBox="1"/>
          <p:nvPr/>
        </p:nvSpPr>
        <p:spPr>
          <a:xfrm>
            <a:off x="795597" y="1159630"/>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6" name="TextBox 25">
            <a:extLst>
              <a:ext uri="{FF2B5EF4-FFF2-40B4-BE49-F238E27FC236}">
                <a16:creationId xmlns:a16="http://schemas.microsoft.com/office/drawing/2014/main" id="{BD492FE6-06A2-426D-8F44-E5A9B44657EC}"/>
              </a:ext>
            </a:extLst>
          </p:cNvPr>
          <p:cNvSpPr txBox="1"/>
          <p:nvPr/>
        </p:nvSpPr>
        <p:spPr>
          <a:xfrm>
            <a:off x="2075688" y="2607431"/>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7" name="TextBox 26">
            <a:extLst>
              <a:ext uri="{FF2B5EF4-FFF2-40B4-BE49-F238E27FC236}">
                <a16:creationId xmlns:a16="http://schemas.microsoft.com/office/drawing/2014/main" id="{A88C6FEA-9235-47AB-A624-D14764E0BCD6}"/>
              </a:ext>
            </a:extLst>
          </p:cNvPr>
          <p:cNvSpPr txBox="1"/>
          <p:nvPr/>
        </p:nvSpPr>
        <p:spPr>
          <a:xfrm>
            <a:off x="3355848" y="4055232"/>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8" name="TextBox 27">
            <a:extLst>
              <a:ext uri="{FF2B5EF4-FFF2-40B4-BE49-F238E27FC236}">
                <a16:creationId xmlns:a16="http://schemas.microsoft.com/office/drawing/2014/main" id="{BC0B5582-9D45-4371-A067-D9B8907B7FC1}"/>
              </a:ext>
            </a:extLst>
          </p:cNvPr>
          <p:cNvSpPr txBox="1"/>
          <p:nvPr/>
        </p:nvSpPr>
        <p:spPr>
          <a:xfrm>
            <a:off x="4636008" y="5497026"/>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9" name="Freeform 18">
            <a:extLst>
              <a:ext uri="{FF2B5EF4-FFF2-40B4-BE49-F238E27FC236}">
                <a16:creationId xmlns:a16="http://schemas.microsoft.com/office/drawing/2014/main" id="{C3E5ABC9-433C-47D6-96A3-959DE2CDBCC6}"/>
              </a:ext>
            </a:extLst>
          </p:cNvPr>
          <p:cNvSpPr>
            <a:spLocks noChangeAspect="1" noChangeArrowheads="1"/>
          </p:cNvSpPr>
          <p:nvPr/>
        </p:nvSpPr>
        <p:spPr bwMode="auto">
          <a:xfrm rot="21600000">
            <a:off x="7748629" y="2829196"/>
            <a:ext cx="384048" cy="529045"/>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30" name="Freeform 13">
            <a:extLst>
              <a:ext uri="{FF2B5EF4-FFF2-40B4-BE49-F238E27FC236}">
                <a16:creationId xmlns:a16="http://schemas.microsoft.com/office/drawing/2014/main" id="{A46FEB36-14A8-49B7-A435-DD3C0BC60B7E}"/>
              </a:ext>
            </a:extLst>
          </p:cNvPr>
          <p:cNvSpPr>
            <a:spLocks noChangeAspect="1" noChangeArrowheads="1"/>
          </p:cNvSpPr>
          <p:nvPr/>
        </p:nvSpPr>
        <p:spPr bwMode="auto">
          <a:xfrm rot="21480000">
            <a:off x="10282266" y="5758816"/>
            <a:ext cx="457200" cy="461009"/>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31" name="Freeform 6">
            <a:extLst>
              <a:ext uri="{FF2B5EF4-FFF2-40B4-BE49-F238E27FC236}">
                <a16:creationId xmlns:a16="http://schemas.microsoft.com/office/drawing/2014/main" id="{9FAB730C-B5FD-4D49-9370-3738AAAA4C08}"/>
              </a:ext>
            </a:extLst>
          </p:cNvPr>
          <p:cNvSpPr>
            <a:spLocks noChangeAspect="1" noChangeArrowheads="1"/>
          </p:cNvSpPr>
          <p:nvPr/>
        </p:nvSpPr>
        <p:spPr bwMode="auto">
          <a:xfrm rot="21480000">
            <a:off x="9004127" y="4253483"/>
            <a:ext cx="414440" cy="576072"/>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32" name="Freeform 6">
            <a:extLst>
              <a:ext uri="{FF2B5EF4-FFF2-40B4-BE49-F238E27FC236}">
                <a16:creationId xmlns:a16="http://schemas.microsoft.com/office/drawing/2014/main" id="{E5FE3342-5218-4949-B72C-311B14368C4E}"/>
              </a:ext>
            </a:extLst>
          </p:cNvPr>
          <p:cNvSpPr>
            <a:spLocks noChangeAspect="1" noChangeArrowheads="1"/>
          </p:cNvSpPr>
          <p:nvPr/>
        </p:nvSpPr>
        <p:spPr bwMode="auto">
          <a:xfrm>
            <a:off x="6397360" y="1392997"/>
            <a:ext cx="475485" cy="4023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33" name="TextBox 32">
            <a:extLst>
              <a:ext uri="{FF2B5EF4-FFF2-40B4-BE49-F238E27FC236}">
                <a16:creationId xmlns:a16="http://schemas.microsoft.com/office/drawing/2014/main" id="{74ECDB68-94FC-4B2F-935E-DD1BE0C8674B}"/>
              </a:ext>
            </a:extLst>
          </p:cNvPr>
          <p:cNvSpPr txBox="1"/>
          <p:nvPr/>
        </p:nvSpPr>
        <p:spPr>
          <a:xfrm>
            <a:off x="2149696" y="1098345"/>
            <a:ext cx="3856823" cy="1043363"/>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B9F15F9B-9A3B-4B0D-AD21-A0DE4533FFD3}"/>
              </a:ext>
            </a:extLst>
          </p:cNvPr>
          <p:cNvSpPr txBox="1"/>
          <p:nvPr/>
        </p:nvSpPr>
        <p:spPr>
          <a:xfrm>
            <a:off x="3386163" y="2541259"/>
            <a:ext cx="3856823" cy="1043363"/>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5" name="TextBox 34">
            <a:extLst>
              <a:ext uri="{FF2B5EF4-FFF2-40B4-BE49-F238E27FC236}">
                <a16:creationId xmlns:a16="http://schemas.microsoft.com/office/drawing/2014/main" id="{5B575258-B524-437D-868A-E435094B6D34}"/>
              </a:ext>
            </a:extLst>
          </p:cNvPr>
          <p:cNvSpPr txBox="1"/>
          <p:nvPr/>
        </p:nvSpPr>
        <p:spPr>
          <a:xfrm>
            <a:off x="4728861" y="3989060"/>
            <a:ext cx="3856823" cy="1043363"/>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6" name="TextBox 35">
            <a:extLst>
              <a:ext uri="{FF2B5EF4-FFF2-40B4-BE49-F238E27FC236}">
                <a16:creationId xmlns:a16="http://schemas.microsoft.com/office/drawing/2014/main" id="{91A88894-A48F-4A4F-B2CF-EC359CD980EE}"/>
              </a:ext>
            </a:extLst>
          </p:cNvPr>
          <p:cNvSpPr txBox="1"/>
          <p:nvPr/>
        </p:nvSpPr>
        <p:spPr>
          <a:xfrm>
            <a:off x="5980393" y="5430854"/>
            <a:ext cx="3856823" cy="1043363"/>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511770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right)">
                                      <p:cBhvr>
                                        <p:cTn id="7" dur="500"/>
                                        <p:tgtEl>
                                          <p:spTgt spid="2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750" fill="hold"/>
                                        <p:tgtEl>
                                          <p:spTgt spid="25"/>
                                        </p:tgtEl>
                                        <p:attrNameLst>
                                          <p:attrName>ppt_w</p:attrName>
                                        </p:attrNameLst>
                                      </p:cBhvr>
                                      <p:tavLst>
                                        <p:tav tm="0">
                                          <p:val>
                                            <p:fltVal val="0"/>
                                          </p:val>
                                        </p:tav>
                                        <p:tav tm="100000">
                                          <p:val>
                                            <p:strVal val="#ppt_w"/>
                                          </p:val>
                                        </p:tav>
                                      </p:tavLst>
                                    </p:anim>
                                    <p:anim calcmode="lin" valueType="num">
                                      <p:cBhvr>
                                        <p:cTn id="18" dur="750" fill="hold"/>
                                        <p:tgtEl>
                                          <p:spTgt spid="25"/>
                                        </p:tgtEl>
                                        <p:attrNameLst>
                                          <p:attrName>ppt_h</p:attrName>
                                        </p:attrNameLst>
                                      </p:cBhvr>
                                      <p:tavLst>
                                        <p:tav tm="0">
                                          <p:val>
                                            <p:fltVal val="0"/>
                                          </p:val>
                                        </p:tav>
                                        <p:tav tm="100000">
                                          <p:val>
                                            <p:strVal val="#ppt_h"/>
                                          </p:val>
                                        </p:tav>
                                      </p:tavLst>
                                    </p:anim>
                                    <p:animEffect transition="in" filter="fade">
                                      <p:cBhvr>
                                        <p:cTn id="19" dur="750"/>
                                        <p:tgtEl>
                                          <p:spTgt spid="2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p:cTn id="22" dur="750" fill="hold"/>
                                        <p:tgtEl>
                                          <p:spTgt spid="32"/>
                                        </p:tgtEl>
                                        <p:attrNameLst>
                                          <p:attrName>ppt_w</p:attrName>
                                        </p:attrNameLst>
                                      </p:cBhvr>
                                      <p:tavLst>
                                        <p:tav tm="0">
                                          <p:val>
                                            <p:fltVal val="0"/>
                                          </p:val>
                                        </p:tav>
                                        <p:tav tm="100000">
                                          <p:val>
                                            <p:strVal val="#ppt_w"/>
                                          </p:val>
                                        </p:tav>
                                      </p:tavLst>
                                    </p:anim>
                                    <p:anim calcmode="lin" valueType="num">
                                      <p:cBhvr>
                                        <p:cTn id="23" dur="750" fill="hold"/>
                                        <p:tgtEl>
                                          <p:spTgt spid="32"/>
                                        </p:tgtEl>
                                        <p:attrNameLst>
                                          <p:attrName>ppt_h</p:attrName>
                                        </p:attrNameLst>
                                      </p:cBhvr>
                                      <p:tavLst>
                                        <p:tav tm="0">
                                          <p:val>
                                            <p:fltVal val="0"/>
                                          </p:val>
                                        </p:tav>
                                        <p:tav tm="100000">
                                          <p:val>
                                            <p:strVal val="#ppt_h"/>
                                          </p:val>
                                        </p:tav>
                                      </p:tavLst>
                                    </p:anim>
                                    <p:animEffect transition="in" filter="fade">
                                      <p:cBhvr>
                                        <p:cTn id="24" dur="750"/>
                                        <p:tgtEl>
                                          <p:spTgt spid="32"/>
                                        </p:tgtEl>
                                      </p:cBhvr>
                                    </p:animEffect>
                                  </p:childTnLst>
                                </p:cTn>
                              </p:par>
                            </p:childTnLst>
                          </p:cTn>
                        </p:par>
                        <p:par>
                          <p:cTn id="25" fill="hold">
                            <p:stCondLst>
                              <p:cond delay="1750"/>
                            </p:stCondLst>
                            <p:childTnLst>
                              <p:par>
                                <p:cTn id="26" presetID="22" presetClass="entr" presetSubtype="8"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wipe(left)">
                                      <p:cBhvr>
                                        <p:cTn id="28" dur="1000"/>
                                        <p:tgtEl>
                                          <p:spTgt spid="33"/>
                                        </p:tgtEl>
                                      </p:cBhvr>
                                    </p:animEffect>
                                  </p:childTnLst>
                                </p:cTn>
                              </p:par>
                            </p:childTnLst>
                          </p:cTn>
                        </p:par>
                        <p:par>
                          <p:cTn id="29" fill="hold">
                            <p:stCondLst>
                              <p:cond delay="2750"/>
                            </p:stCondLst>
                            <p:childTnLst>
                              <p:par>
                                <p:cTn id="30" presetID="53" presetClass="entr" presetSubtype="16"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Effect transition="in" filter="fade">
                                      <p:cBhvr>
                                        <p:cTn id="34" dur="500"/>
                                        <p:tgtEl>
                                          <p:spTgt spid="9"/>
                                        </p:tgtEl>
                                      </p:cBhvr>
                                    </p:animEffect>
                                  </p:childTnLst>
                                </p:cTn>
                              </p:par>
                            </p:childTnLst>
                          </p:cTn>
                        </p:par>
                        <p:par>
                          <p:cTn id="35" fill="hold">
                            <p:stCondLst>
                              <p:cond delay="3250"/>
                            </p:stCondLst>
                            <p:childTnLst>
                              <p:par>
                                <p:cTn id="36" presetID="53" presetClass="entr" presetSubtype="16"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 calcmode="lin" valueType="num">
                                      <p:cBhvr>
                                        <p:cTn id="38" dur="750" fill="hold"/>
                                        <p:tgtEl>
                                          <p:spTgt spid="26"/>
                                        </p:tgtEl>
                                        <p:attrNameLst>
                                          <p:attrName>ppt_w</p:attrName>
                                        </p:attrNameLst>
                                      </p:cBhvr>
                                      <p:tavLst>
                                        <p:tav tm="0">
                                          <p:val>
                                            <p:fltVal val="0"/>
                                          </p:val>
                                        </p:tav>
                                        <p:tav tm="100000">
                                          <p:val>
                                            <p:strVal val="#ppt_w"/>
                                          </p:val>
                                        </p:tav>
                                      </p:tavLst>
                                    </p:anim>
                                    <p:anim calcmode="lin" valueType="num">
                                      <p:cBhvr>
                                        <p:cTn id="39" dur="750" fill="hold"/>
                                        <p:tgtEl>
                                          <p:spTgt spid="26"/>
                                        </p:tgtEl>
                                        <p:attrNameLst>
                                          <p:attrName>ppt_h</p:attrName>
                                        </p:attrNameLst>
                                      </p:cBhvr>
                                      <p:tavLst>
                                        <p:tav tm="0">
                                          <p:val>
                                            <p:fltVal val="0"/>
                                          </p:val>
                                        </p:tav>
                                        <p:tav tm="100000">
                                          <p:val>
                                            <p:strVal val="#ppt_h"/>
                                          </p:val>
                                        </p:tav>
                                      </p:tavLst>
                                    </p:anim>
                                    <p:animEffect transition="in" filter="fade">
                                      <p:cBhvr>
                                        <p:cTn id="40" dur="750"/>
                                        <p:tgtEl>
                                          <p:spTgt spid="26"/>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p:cTn id="43" dur="750" fill="hold"/>
                                        <p:tgtEl>
                                          <p:spTgt spid="29"/>
                                        </p:tgtEl>
                                        <p:attrNameLst>
                                          <p:attrName>ppt_w</p:attrName>
                                        </p:attrNameLst>
                                      </p:cBhvr>
                                      <p:tavLst>
                                        <p:tav tm="0">
                                          <p:val>
                                            <p:fltVal val="0"/>
                                          </p:val>
                                        </p:tav>
                                        <p:tav tm="100000">
                                          <p:val>
                                            <p:strVal val="#ppt_w"/>
                                          </p:val>
                                        </p:tav>
                                      </p:tavLst>
                                    </p:anim>
                                    <p:anim calcmode="lin" valueType="num">
                                      <p:cBhvr>
                                        <p:cTn id="44" dur="750" fill="hold"/>
                                        <p:tgtEl>
                                          <p:spTgt spid="29"/>
                                        </p:tgtEl>
                                        <p:attrNameLst>
                                          <p:attrName>ppt_h</p:attrName>
                                        </p:attrNameLst>
                                      </p:cBhvr>
                                      <p:tavLst>
                                        <p:tav tm="0">
                                          <p:val>
                                            <p:fltVal val="0"/>
                                          </p:val>
                                        </p:tav>
                                        <p:tav tm="100000">
                                          <p:val>
                                            <p:strVal val="#ppt_h"/>
                                          </p:val>
                                        </p:tav>
                                      </p:tavLst>
                                    </p:anim>
                                    <p:animEffect transition="in" filter="fade">
                                      <p:cBhvr>
                                        <p:cTn id="45" dur="750"/>
                                        <p:tgtEl>
                                          <p:spTgt spid="29"/>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wipe(left)">
                                      <p:cBhvr>
                                        <p:cTn id="49" dur="1000"/>
                                        <p:tgtEl>
                                          <p:spTgt spid="34"/>
                                        </p:tgtEl>
                                      </p:cBhvr>
                                    </p:animEffect>
                                  </p:childTnLst>
                                </p:cTn>
                              </p:par>
                            </p:childTnLst>
                          </p:cTn>
                        </p:par>
                        <p:par>
                          <p:cTn id="50" fill="hold">
                            <p:stCondLst>
                              <p:cond delay="5000"/>
                            </p:stCondLst>
                            <p:childTnLst>
                              <p:par>
                                <p:cTn id="51" presetID="53" presetClass="entr" presetSubtype="16" fill="hold" nodeType="after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childTnLst>
                          </p:cTn>
                        </p:par>
                        <p:par>
                          <p:cTn id="56" fill="hold">
                            <p:stCondLst>
                              <p:cond delay="5500"/>
                            </p:stCondLst>
                            <p:childTnLst>
                              <p:par>
                                <p:cTn id="57" presetID="53" presetClass="entr" presetSubtype="16" fill="hold" grpId="0" nodeType="after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p:cTn id="59" dur="750" fill="hold"/>
                                        <p:tgtEl>
                                          <p:spTgt spid="27"/>
                                        </p:tgtEl>
                                        <p:attrNameLst>
                                          <p:attrName>ppt_w</p:attrName>
                                        </p:attrNameLst>
                                      </p:cBhvr>
                                      <p:tavLst>
                                        <p:tav tm="0">
                                          <p:val>
                                            <p:fltVal val="0"/>
                                          </p:val>
                                        </p:tav>
                                        <p:tav tm="100000">
                                          <p:val>
                                            <p:strVal val="#ppt_w"/>
                                          </p:val>
                                        </p:tav>
                                      </p:tavLst>
                                    </p:anim>
                                    <p:anim calcmode="lin" valueType="num">
                                      <p:cBhvr>
                                        <p:cTn id="60" dur="750" fill="hold"/>
                                        <p:tgtEl>
                                          <p:spTgt spid="27"/>
                                        </p:tgtEl>
                                        <p:attrNameLst>
                                          <p:attrName>ppt_h</p:attrName>
                                        </p:attrNameLst>
                                      </p:cBhvr>
                                      <p:tavLst>
                                        <p:tav tm="0">
                                          <p:val>
                                            <p:fltVal val="0"/>
                                          </p:val>
                                        </p:tav>
                                        <p:tav tm="100000">
                                          <p:val>
                                            <p:strVal val="#ppt_h"/>
                                          </p:val>
                                        </p:tav>
                                      </p:tavLst>
                                    </p:anim>
                                    <p:animEffect transition="in" filter="fade">
                                      <p:cBhvr>
                                        <p:cTn id="61" dur="750"/>
                                        <p:tgtEl>
                                          <p:spTgt spid="27"/>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750" fill="hold"/>
                                        <p:tgtEl>
                                          <p:spTgt spid="31"/>
                                        </p:tgtEl>
                                        <p:attrNameLst>
                                          <p:attrName>ppt_w</p:attrName>
                                        </p:attrNameLst>
                                      </p:cBhvr>
                                      <p:tavLst>
                                        <p:tav tm="0">
                                          <p:val>
                                            <p:fltVal val="0"/>
                                          </p:val>
                                        </p:tav>
                                        <p:tav tm="100000">
                                          <p:val>
                                            <p:strVal val="#ppt_w"/>
                                          </p:val>
                                        </p:tav>
                                      </p:tavLst>
                                    </p:anim>
                                    <p:anim calcmode="lin" valueType="num">
                                      <p:cBhvr>
                                        <p:cTn id="65" dur="750" fill="hold"/>
                                        <p:tgtEl>
                                          <p:spTgt spid="31"/>
                                        </p:tgtEl>
                                        <p:attrNameLst>
                                          <p:attrName>ppt_h</p:attrName>
                                        </p:attrNameLst>
                                      </p:cBhvr>
                                      <p:tavLst>
                                        <p:tav tm="0">
                                          <p:val>
                                            <p:fltVal val="0"/>
                                          </p:val>
                                        </p:tav>
                                        <p:tav tm="100000">
                                          <p:val>
                                            <p:strVal val="#ppt_h"/>
                                          </p:val>
                                        </p:tav>
                                      </p:tavLst>
                                    </p:anim>
                                    <p:animEffect transition="in" filter="fade">
                                      <p:cBhvr>
                                        <p:cTn id="66" dur="750"/>
                                        <p:tgtEl>
                                          <p:spTgt spid="31"/>
                                        </p:tgtEl>
                                      </p:cBhvr>
                                    </p:animEffect>
                                  </p:childTnLst>
                                </p:cTn>
                              </p:par>
                            </p:childTnLst>
                          </p:cTn>
                        </p:par>
                        <p:par>
                          <p:cTn id="67" fill="hold">
                            <p:stCondLst>
                              <p:cond delay="6250"/>
                            </p:stCondLst>
                            <p:childTnLst>
                              <p:par>
                                <p:cTn id="68" presetID="22" presetClass="entr" presetSubtype="8" fill="hold" grpId="0" nodeType="afterEffect">
                                  <p:stCondLst>
                                    <p:cond delay="0"/>
                                  </p:stCondLst>
                                  <p:childTnLst>
                                    <p:set>
                                      <p:cBhvr>
                                        <p:cTn id="69" dur="1" fill="hold">
                                          <p:stCondLst>
                                            <p:cond delay="0"/>
                                          </p:stCondLst>
                                        </p:cTn>
                                        <p:tgtEl>
                                          <p:spTgt spid="35"/>
                                        </p:tgtEl>
                                        <p:attrNameLst>
                                          <p:attrName>style.visibility</p:attrName>
                                        </p:attrNameLst>
                                      </p:cBhvr>
                                      <p:to>
                                        <p:strVal val="visible"/>
                                      </p:to>
                                    </p:set>
                                    <p:animEffect transition="in" filter="wipe(left)">
                                      <p:cBhvr>
                                        <p:cTn id="70" dur="1000"/>
                                        <p:tgtEl>
                                          <p:spTgt spid="35"/>
                                        </p:tgtEl>
                                      </p:cBhvr>
                                    </p:animEffect>
                                  </p:childTnLst>
                                </p:cTn>
                              </p:par>
                            </p:childTnLst>
                          </p:cTn>
                        </p:par>
                        <p:par>
                          <p:cTn id="71" fill="hold">
                            <p:stCondLst>
                              <p:cond delay="7250"/>
                            </p:stCondLst>
                            <p:childTnLst>
                              <p:par>
                                <p:cTn id="72" presetID="53" presetClass="entr" presetSubtype="16" fill="hold" nodeType="afterEffect">
                                  <p:stCondLst>
                                    <p:cond delay="0"/>
                                  </p:stCondLst>
                                  <p:childTnLst>
                                    <p:set>
                                      <p:cBhvr>
                                        <p:cTn id="73" dur="1" fill="hold">
                                          <p:stCondLst>
                                            <p:cond delay="0"/>
                                          </p:stCondLst>
                                        </p:cTn>
                                        <p:tgtEl>
                                          <p:spTgt spid="16"/>
                                        </p:tgtEl>
                                        <p:attrNameLst>
                                          <p:attrName>style.visibility</p:attrName>
                                        </p:attrNameLst>
                                      </p:cBhvr>
                                      <p:to>
                                        <p:strVal val="visible"/>
                                      </p:to>
                                    </p:set>
                                    <p:anim calcmode="lin" valueType="num">
                                      <p:cBhvr>
                                        <p:cTn id="74" dur="500" fill="hold"/>
                                        <p:tgtEl>
                                          <p:spTgt spid="16"/>
                                        </p:tgtEl>
                                        <p:attrNameLst>
                                          <p:attrName>ppt_w</p:attrName>
                                        </p:attrNameLst>
                                      </p:cBhvr>
                                      <p:tavLst>
                                        <p:tav tm="0">
                                          <p:val>
                                            <p:fltVal val="0"/>
                                          </p:val>
                                        </p:tav>
                                        <p:tav tm="100000">
                                          <p:val>
                                            <p:strVal val="#ppt_w"/>
                                          </p:val>
                                        </p:tav>
                                      </p:tavLst>
                                    </p:anim>
                                    <p:anim calcmode="lin" valueType="num">
                                      <p:cBhvr>
                                        <p:cTn id="75" dur="500" fill="hold"/>
                                        <p:tgtEl>
                                          <p:spTgt spid="16"/>
                                        </p:tgtEl>
                                        <p:attrNameLst>
                                          <p:attrName>ppt_h</p:attrName>
                                        </p:attrNameLst>
                                      </p:cBhvr>
                                      <p:tavLst>
                                        <p:tav tm="0">
                                          <p:val>
                                            <p:fltVal val="0"/>
                                          </p:val>
                                        </p:tav>
                                        <p:tav tm="100000">
                                          <p:val>
                                            <p:strVal val="#ppt_h"/>
                                          </p:val>
                                        </p:tav>
                                      </p:tavLst>
                                    </p:anim>
                                    <p:animEffect transition="in" filter="fade">
                                      <p:cBhvr>
                                        <p:cTn id="76" dur="500"/>
                                        <p:tgtEl>
                                          <p:spTgt spid="16"/>
                                        </p:tgtEl>
                                      </p:cBhvr>
                                    </p:animEffect>
                                  </p:childTnLst>
                                </p:cTn>
                              </p:par>
                            </p:childTnLst>
                          </p:cTn>
                        </p:par>
                        <p:par>
                          <p:cTn id="77" fill="hold">
                            <p:stCondLst>
                              <p:cond delay="7750"/>
                            </p:stCondLst>
                            <p:childTnLst>
                              <p:par>
                                <p:cTn id="78" presetID="53" presetClass="entr" presetSubtype="16" fill="hold" grpId="0" nodeType="afterEffect">
                                  <p:stCondLst>
                                    <p:cond delay="0"/>
                                  </p:stCondLst>
                                  <p:childTnLst>
                                    <p:set>
                                      <p:cBhvr>
                                        <p:cTn id="79" dur="1" fill="hold">
                                          <p:stCondLst>
                                            <p:cond delay="0"/>
                                          </p:stCondLst>
                                        </p:cTn>
                                        <p:tgtEl>
                                          <p:spTgt spid="28"/>
                                        </p:tgtEl>
                                        <p:attrNameLst>
                                          <p:attrName>style.visibility</p:attrName>
                                        </p:attrNameLst>
                                      </p:cBhvr>
                                      <p:to>
                                        <p:strVal val="visible"/>
                                      </p:to>
                                    </p:set>
                                    <p:anim calcmode="lin" valueType="num">
                                      <p:cBhvr>
                                        <p:cTn id="80" dur="750" fill="hold"/>
                                        <p:tgtEl>
                                          <p:spTgt spid="28"/>
                                        </p:tgtEl>
                                        <p:attrNameLst>
                                          <p:attrName>ppt_w</p:attrName>
                                        </p:attrNameLst>
                                      </p:cBhvr>
                                      <p:tavLst>
                                        <p:tav tm="0">
                                          <p:val>
                                            <p:fltVal val="0"/>
                                          </p:val>
                                        </p:tav>
                                        <p:tav tm="100000">
                                          <p:val>
                                            <p:strVal val="#ppt_w"/>
                                          </p:val>
                                        </p:tav>
                                      </p:tavLst>
                                    </p:anim>
                                    <p:anim calcmode="lin" valueType="num">
                                      <p:cBhvr>
                                        <p:cTn id="81" dur="750" fill="hold"/>
                                        <p:tgtEl>
                                          <p:spTgt spid="28"/>
                                        </p:tgtEl>
                                        <p:attrNameLst>
                                          <p:attrName>ppt_h</p:attrName>
                                        </p:attrNameLst>
                                      </p:cBhvr>
                                      <p:tavLst>
                                        <p:tav tm="0">
                                          <p:val>
                                            <p:fltVal val="0"/>
                                          </p:val>
                                        </p:tav>
                                        <p:tav tm="100000">
                                          <p:val>
                                            <p:strVal val="#ppt_h"/>
                                          </p:val>
                                        </p:tav>
                                      </p:tavLst>
                                    </p:anim>
                                    <p:animEffect transition="in" filter="fade">
                                      <p:cBhvr>
                                        <p:cTn id="82" dur="750"/>
                                        <p:tgtEl>
                                          <p:spTgt spid="28"/>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30"/>
                                        </p:tgtEl>
                                        <p:attrNameLst>
                                          <p:attrName>style.visibility</p:attrName>
                                        </p:attrNameLst>
                                      </p:cBhvr>
                                      <p:to>
                                        <p:strVal val="visible"/>
                                      </p:to>
                                    </p:set>
                                    <p:anim calcmode="lin" valueType="num">
                                      <p:cBhvr>
                                        <p:cTn id="85" dur="750" fill="hold"/>
                                        <p:tgtEl>
                                          <p:spTgt spid="30"/>
                                        </p:tgtEl>
                                        <p:attrNameLst>
                                          <p:attrName>ppt_w</p:attrName>
                                        </p:attrNameLst>
                                      </p:cBhvr>
                                      <p:tavLst>
                                        <p:tav tm="0">
                                          <p:val>
                                            <p:fltVal val="0"/>
                                          </p:val>
                                        </p:tav>
                                        <p:tav tm="100000">
                                          <p:val>
                                            <p:strVal val="#ppt_w"/>
                                          </p:val>
                                        </p:tav>
                                      </p:tavLst>
                                    </p:anim>
                                    <p:anim calcmode="lin" valueType="num">
                                      <p:cBhvr>
                                        <p:cTn id="86" dur="750" fill="hold"/>
                                        <p:tgtEl>
                                          <p:spTgt spid="30"/>
                                        </p:tgtEl>
                                        <p:attrNameLst>
                                          <p:attrName>ppt_h</p:attrName>
                                        </p:attrNameLst>
                                      </p:cBhvr>
                                      <p:tavLst>
                                        <p:tav tm="0">
                                          <p:val>
                                            <p:fltVal val="0"/>
                                          </p:val>
                                        </p:tav>
                                        <p:tav tm="100000">
                                          <p:val>
                                            <p:strVal val="#ppt_h"/>
                                          </p:val>
                                        </p:tav>
                                      </p:tavLst>
                                    </p:anim>
                                    <p:animEffect transition="in" filter="fade">
                                      <p:cBhvr>
                                        <p:cTn id="87" dur="750"/>
                                        <p:tgtEl>
                                          <p:spTgt spid="30"/>
                                        </p:tgtEl>
                                      </p:cBhvr>
                                    </p:animEffect>
                                  </p:childTnLst>
                                </p:cTn>
                              </p:par>
                            </p:childTnLst>
                          </p:cTn>
                        </p:par>
                        <p:par>
                          <p:cTn id="88" fill="hold">
                            <p:stCondLst>
                              <p:cond delay="8500"/>
                            </p:stCondLst>
                            <p:childTnLst>
                              <p:par>
                                <p:cTn id="89" presetID="22" presetClass="entr" presetSubtype="8"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wipe(left)">
                                      <p:cBhvr>
                                        <p:cTn id="9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28" grpId="0"/>
      <p:bldP spid="29" grpId="0" animBg="1"/>
      <p:bldP spid="30" grpId="0" animBg="1"/>
      <p:bldP spid="31" grpId="0" animBg="1"/>
      <p:bldP spid="32" grpId="0" animBg="1"/>
      <p:bldP spid="33" grpId="0"/>
      <p:bldP spid="34" grpId="0"/>
      <p:bldP spid="35" grpId="0"/>
      <p:bldP spid="36"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B9F6EB0F-8A99-4557-AF04-B361960947C7}"/>
              </a:ext>
            </a:extLst>
          </p:cNvPr>
          <p:cNvGrpSpPr>
            <a:grpSpLocks noChangeAspect="1"/>
          </p:cNvGrpSpPr>
          <p:nvPr/>
        </p:nvGrpSpPr>
        <p:grpSpPr>
          <a:xfrm rot="16687449">
            <a:off x="6727204" y="671386"/>
            <a:ext cx="2743204" cy="2402958"/>
            <a:chOff x="4437162" y="5884"/>
            <a:chExt cx="4417102" cy="3869226"/>
          </a:xfrm>
          <a:effectLst/>
        </p:grpSpPr>
        <p:sp>
          <p:nvSpPr>
            <p:cNvPr id="14" name="Freeform: Shape 13">
              <a:extLst>
                <a:ext uri="{FF2B5EF4-FFF2-40B4-BE49-F238E27FC236}">
                  <a16:creationId xmlns:a16="http://schemas.microsoft.com/office/drawing/2014/main" id="{6BC423C8-1CF7-4029-B454-8CA9D8272DCE}"/>
                </a:ext>
              </a:extLst>
            </p:cNvPr>
            <p:cNvSpPr>
              <a:spLocks noChangeAspect="1"/>
            </p:cNvSpPr>
            <p:nvPr/>
          </p:nvSpPr>
          <p:spPr>
            <a:xfrm rot="13245352">
              <a:off x="4922343" y="5884"/>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57920EBA-DB74-434F-B00E-D188F958378F}"/>
                </a:ext>
              </a:extLst>
            </p:cNvPr>
            <p:cNvSpPr>
              <a:spLocks noChangeAspect="1"/>
            </p:cNvSpPr>
            <p:nvPr/>
          </p:nvSpPr>
          <p:spPr>
            <a:xfrm rot="13245352">
              <a:off x="4437162" y="1298448"/>
              <a:ext cx="2398704"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3">
            <a:extLst>
              <a:ext uri="{FF2B5EF4-FFF2-40B4-BE49-F238E27FC236}">
                <a16:creationId xmlns:a16="http://schemas.microsoft.com/office/drawing/2014/main" id="{D186F6B1-24B4-4560-9566-F96EDE8976FA}"/>
              </a:ext>
            </a:extLst>
          </p:cNvPr>
          <p:cNvGrpSpPr>
            <a:grpSpLocks noChangeAspect="1"/>
          </p:cNvGrpSpPr>
          <p:nvPr/>
        </p:nvGrpSpPr>
        <p:grpSpPr>
          <a:xfrm rot="20286337">
            <a:off x="8020382" y="1541040"/>
            <a:ext cx="2743200" cy="2402958"/>
            <a:chOff x="4437163" y="5885"/>
            <a:chExt cx="4417102" cy="3869226"/>
          </a:xfrm>
          <a:effectLst/>
        </p:grpSpPr>
        <p:sp>
          <p:nvSpPr>
            <p:cNvPr id="25" name="Freeform: Shape 24">
              <a:extLst>
                <a:ext uri="{FF2B5EF4-FFF2-40B4-BE49-F238E27FC236}">
                  <a16:creationId xmlns:a16="http://schemas.microsoft.com/office/drawing/2014/main" id="{0FEFF80E-FB02-42A0-9A1A-69E1EF0BC92F}"/>
                </a:ext>
              </a:extLst>
            </p:cNvPr>
            <p:cNvSpPr>
              <a:spLocks noChangeAspect="1"/>
            </p:cNvSpPr>
            <p:nvPr/>
          </p:nvSpPr>
          <p:spPr>
            <a:xfrm rot="13245352">
              <a:off x="4922344"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3DC58A3F-0342-42CC-ACC5-DDBF507DC4E0}"/>
                </a:ext>
              </a:extLst>
            </p:cNvPr>
            <p:cNvSpPr>
              <a:spLocks noChangeAspect="1"/>
            </p:cNvSpPr>
            <p:nvPr/>
          </p:nvSpPr>
          <p:spPr>
            <a:xfrm rot="13245352">
              <a:off x="4437163" y="1298448"/>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DE9EF225-F6DC-43F1-BE04-2E2D36738C2B}"/>
              </a:ext>
            </a:extLst>
          </p:cNvPr>
          <p:cNvGrpSpPr>
            <a:grpSpLocks noChangeAspect="1"/>
          </p:cNvGrpSpPr>
          <p:nvPr/>
        </p:nvGrpSpPr>
        <p:grpSpPr>
          <a:xfrm rot="2287449">
            <a:off x="7907614" y="3086992"/>
            <a:ext cx="2743200" cy="2402958"/>
            <a:chOff x="4437163" y="5885"/>
            <a:chExt cx="4417099" cy="3869225"/>
          </a:xfrm>
          <a:effectLst/>
        </p:grpSpPr>
        <p:sp>
          <p:nvSpPr>
            <p:cNvPr id="28" name="Freeform: Shape 27">
              <a:extLst>
                <a:ext uri="{FF2B5EF4-FFF2-40B4-BE49-F238E27FC236}">
                  <a16:creationId xmlns:a16="http://schemas.microsoft.com/office/drawing/2014/main" id="{468F5A02-7826-43AB-96E0-83077DBEE345}"/>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CF44EBCF-1E0E-463D-B03D-DD7D58856550}"/>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0" name="Group 29">
            <a:extLst>
              <a:ext uri="{FF2B5EF4-FFF2-40B4-BE49-F238E27FC236}">
                <a16:creationId xmlns:a16="http://schemas.microsoft.com/office/drawing/2014/main" id="{EE377DDC-219D-42E9-9D42-4141F64D3399}"/>
              </a:ext>
            </a:extLst>
          </p:cNvPr>
          <p:cNvGrpSpPr>
            <a:grpSpLocks noChangeAspect="1"/>
          </p:cNvGrpSpPr>
          <p:nvPr/>
        </p:nvGrpSpPr>
        <p:grpSpPr>
          <a:xfrm rot="5887449">
            <a:off x="6505837" y="3756741"/>
            <a:ext cx="2743200" cy="2402958"/>
            <a:chOff x="4437163" y="5885"/>
            <a:chExt cx="4417099" cy="3869225"/>
          </a:xfrm>
          <a:effectLst/>
        </p:grpSpPr>
        <p:sp>
          <p:nvSpPr>
            <p:cNvPr id="31" name="Freeform: Shape 30">
              <a:extLst>
                <a:ext uri="{FF2B5EF4-FFF2-40B4-BE49-F238E27FC236}">
                  <a16:creationId xmlns:a16="http://schemas.microsoft.com/office/drawing/2014/main" id="{7412688F-E78A-4985-832A-4847247D8928}"/>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5A6AA8C3-DB75-4518-96B6-FB3D0EF61D81}"/>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A6CEBA35-6C61-4222-9EB1-9AD412C19D50}"/>
              </a:ext>
            </a:extLst>
          </p:cNvPr>
          <p:cNvGrpSpPr>
            <a:grpSpLocks noChangeAspect="1"/>
          </p:cNvGrpSpPr>
          <p:nvPr/>
        </p:nvGrpSpPr>
        <p:grpSpPr>
          <a:xfrm rot="9487449">
            <a:off x="5225767" y="2886284"/>
            <a:ext cx="2743200" cy="2402958"/>
            <a:chOff x="4437163" y="5885"/>
            <a:chExt cx="4417100" cy="3869226"/>
          </a:xfrm>
          <a:effectLst/>
        </p:grpSpPr>
        <p:sp>
          <p:nvSpPr>
            <p:cNvPr id="34" name="Freeform: Shape 33">
              <a:extLst>
                <a:ext uri="{FF2B5EF4-FFF2-40B4-BE49-F238E27FC236}">
                  <a16:creationId xmlns:a16="http://schemas.microsoft.com/office/drawing/2014/main" id="{70DF5A3A-E79C-4733-96A8-D6A569286FF1}"/>
                </a:ext>
              </a:extLst>
            </p:cNvPr>
            <p:cNvSpPr>
              <a:spLocks noChangeAspect="1"/>
            </p:cNvSpPr>
            <p:nvPr/>
          </p:nvSpPr>
          <p:spPr>
            <a:xfrm rot="13245352">
              <a:off x="4922342"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0A204C5C-AFFF-4E93-BDB7-7031FF3D9D9C}"/>
                </a:ext>
              </a:extLst>
            </p:cNvPr>
            <p:cNvSpPr>
              <a:spLocks noChangeAspect="1"/>
            </p:cNvSpPr>
            <p:nvPr/>
          </p:nvSpPr>
          <p:spPr>
            <a:xfrm rot="13245352">
              <a:off x="4437163" y="1298447"/>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5" name="TextBox 44">
            <a:extLst>
              <a:ext uri="{FF2B5EF4-FFF2-40B4-BE49-F238E27FC236}">
                <a16:creationId xmlns:a16="http://schemas.microsoft.com/office/drawing/2014/main" id="{4A8C1D88-24F1-42D9-A6F6-6867D8280302}"/>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 .</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09DB41C-9CD4-4F35-A0B8-D3FDD3668D4A}"/>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7" name="Oval 46">
            <a:extLst>
              <a:ext uri="{FF2B5EF4-FFF2-40B4-BE49-F238E27FC236}">
                <a16:creationId xmlns:a16="http://schemas.microsoft.com/office/drawing/2014/main" id="{70A3ADD1-D1B2-4765-85B9-B14A4C8687C4}"/>
              </a:ext>
            </a:extLst>
          </p:cNvPr>
          <p:cNvSpPr>
            <a:spLocks noChangeAspect="1"/>
          </p:cNvSpPr>
          <p:nvPr/>
        </p:nvSpPr>
        <p:spPr>
          <a:xfrm>
            <a:off x="7615575" y="3063240"/>
            <a:ext cx="731520" cy="731520"/>
          </a:xfrm>
          <a:prstGeom prst="ellipse">
            <a:avLst/>
          </a:prstGeom>
          <a:solidFill>
            <a:srgbClr val="585858"/>
          </a:solid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18">
            <a:extLst>
              <a:ext uri="{FF2B5EF4-FFF2-40B4-BE49-F238E27FC236}">
                <a16:creationId xmlns:a16="http://schemas.microsoft.com/office/drawing/2014/main" id="{E010F677-CEBA-4BC4-88B6-65D0E9D8B742}"/>
              </a:ext>
            </a:extLst>
          </p:cNvPr>
          <p:cNvSpPr>
            <a:spLocks noChangeAspect="1" noChangeArrowheads="1"/>
          </p:cNvSpPr>
          <p:nvPr/>
        </p:nvSpPr>
        <p:spPr bwMode="auto">
          <a:xfrm rot="21480000">
            <a:off x="8437332" y="2867953"/>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49" name="Freeform 17">
            <a:extLst>
              <a:ext uri="{FF2B5EF4-FFF2-40B4-BE49-F238E27FC236}">
                <a16:creationId xmlns:a16="http://schemas.microsoft.com/office/drawing/2014/main" id="{7BEF2AF6-2EB2-4113-AB76-DA621DD4C639}"/>
              </a:ext>
            </a:extLst>
          </p:cNvPr>
          <p:cNvSpPr>
            <a:spLocks noChangeAspect="1" noChangeArrowheads="1"/>
          </p:cNvSpPr>
          <p:nvPr/>
        </p:nvSpPr>
        <p:spPr bwMode="auto">
          <a:xfrm rot="21480000">
            <a:off x="8461214" y="3616088"/>
            <a:ext cx="310897" cy="310896"/>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solidFill>
                <a:schemeClr val="bg1"/>
              </a:solidFill>
            </a:endParaRPr>
          </a:p>
        </p:txBody>
      </p:sp>
      <p:sp>
        <p:nvSpPr>
          <p:cNvPr id="50" name="Freeform 13">
            <a:extLst>
              <a:ext uri="{FF2B5EF4-FFF2-40B4-BE49-F238E27FC236}">
                <a16:creationId xmlns:a16="http://schemas.microsoft.com/office/drawing/2014/main" id="{87506172-02B5-4E25-ABCF-1AA7202A0D98}"/>
              </a:ext>
            </a:extLst>
          </p:cNvPr>
          <p:cNvSpPr>
            <a:spLocks noChangeAspect="1" noChangeArrowheads="1"/>
          </p:cNvSpPr>
          <p:nvPr/>
        </p:nvSpPr>
        <p:spPr bwMode="auto">
          <a:xfrm rot="21480000">
            <a:off x="7812094" y="3937433"/>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51" name="Freeform 6">
            <a:extLst>
              <a:ext uri="{FF2B5EF4-FFF2-40B4-BE49-F238E27FC236}">
                <a16:creationId xmlns:a16="http://schemas.microsoft.com/office/drawing/2014/main" id="{FDCCDF38-189A-48B1-9C05-D2C7F04B197D}"/>
              </a:ext>
            </a:extLst>
          </p:cNvPr>
          <p:cNvSpPr>
            <a:spLocks noChangeAspect="1" noChangeArrowheads="1"/>
          </p:cNvSpPr>
          <p:nvPr/>
        </p:nvSpPr>
        <p:spPr bwMode="auto">
          <a:xfrm rot="21480000">
            <a:off x="7177235" y="3438690"/>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52" name="Freeform 6">
            <a:extLst>
              <a:ext uri="{FF2B5EF4-FFF2-40B4-BE49-F238E27FC236}">
                <a16:creationId xmlns:a16="http://schemas.microsoft.com/office/drawing/2014/main" id="{19068A1E-F254-4FC1-AB7B-1B9ABA10C7E5}"/>
              </a:ext>
            </a:extLst>
          </p:cNvPr>
          <p:cNvSpPr>
            <a:spLocks noChangeAspect="1" noChangeArrowheads="1"/>
          </p:cNvSpPr>
          <p:nvPr/>
        </p:nvSpPr>
        <p:spPr bwMode="auto">
          <a:xfrm>
            <a:off x="7792482" y="2589296"/>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53" name="TextBox 52">
            <a:extLst>
              <a:ext uri="{FF2B5EF4-FFF2-40B4-BE49-F238E27FC236}">
                <a16:creationId xmlns:a16="http://schemas.microsoft.com/office/drawing/2014/main" id="{6E1BDDDB-B6FE-43DB-985E-8D99E9FB60D6}"/>
              </a:ext>
            </a:extLst>
          </p:cNvPr>
          <p:cNvSpPr txBox="1"/>
          <p:nvPr/>
        </p:nvSpPr>
        <p:spPr>
          <a:xfrm>
            <a:off x="7313272" y="847437"/>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2311A95C-5035-4218-A253-697537419396}"/>
              </a:ext>
            </a:extLst>
          </p:cNvPr>
          <p:cNvSpPr txBox="1"/>
          <p:nvPr/>
        </p:nvSpPr>
        <p:spPr>
          <a:xfrm>
            <a:off x="8988310" y="1812222"/>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DFB8B7B8-E660-4E50-8450-FF5A3D52CAFC}"/>
              </a:ext>
            </a:extLst>
          </p:cNvPr>
          <p:cNvSpPr txBox="1"/>
          <p:nvPr/>
        </p:nvSpPr>
        <p:spPr>
          <a:xfrm>
            <a:off x="8940901" y="388540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2CAEA83F-849A-4770-9247-E9F529B8684D}"/>
              </a:ext>
            </a:extLst>
          </p:cNvPr>
          <p:cNvSpPr txBox="1"/>
          <p:nvPr/>
        </p:nvSpPr>
        <p:spPr>
          <a:xfrm>
            <a:off x="7198462" y="483772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7" name="TextBox 56">
            <a:extLst>
              <a:ext uri="{FF2B5EF4-FFF2-40B4-BE49-F238E27FC236}">
                <a16:creationId xmlns:a16="http://schemas.microsoft.com/office/drawing/2014/main" id="{6279BCB7-6381-4C39-B4EF-3ABCC7CA360A}"/>
              </a:ext>
            </a:extLst>
          </p:cNvPr>
          <p:cNvSpPr txBox="1"/>
          <p:nvPr/>
        </p:nvSpPr>
        <p:spPr>
          <a:xfrm>
            <a:off x="5478497" y="3775853"/>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254569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5">
                                            <p:txEl>
                                              <p:pRg st="0" end="0"/>
                                            </p:txEl>
                                          </p:spTgt>
                                        </p:tgtEl>
                                        <p:attrNameLst>
                                          <p:attrName>style.visibility</p:attrName>
                                        </p:attrNameLst>
                                      </p:cBhvr>
                                      <p:to>
                                        <p:strVal val="visible"/>
                                      </p:to>
                                    </p:set>
                                    <p:animEffect transition="in" filter="fade">
                                      <p:cBhvr>
                                        <p:cTn id="11" dur="500"/>
                                        <p:tgtEl>
                                          <p:spTgt spid="45">
                                            <p:txEl>
                                              <p:pRg st="0" end="0"/>
                                            </p:txEl>
                                          </p:spTgt>
                                        </p:tgtEl>
                                      </p:cBhvr>
                                    </p:animEffect>
                                    <p:anim calcmode="lin" valueType="num">
                                      <p:cBhvr>
                                        <p:cTn id="12"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5">
                                            <p:txEl>
                                              <p:pRg st="2" end="2"/>
                                            </p:txEl>
                                          </p:spTgt>
                                        </p:tgtEl>
                                        <p:attrNameLst>
                                          <p:attrName>style.visibility</p:attrName>
                                        </p:attrNameLst>
                                      </p:cBhvr>
                                      <p:to>
                                        <p:strVal val="visible"/>
                                      </p:to>
                                    </p:set>
                                    <p:animEffect transition="in" filter="fade">
                                      <p:cBhvr>
                                        <p:cTn id="17" dur="500"/>
                                        <p:tgtEl>
                                          <p:spTgt spid="45">
                                            <p:txEl>
                                              <p:pRg st="2" end="2"/>
                                            </p:txEl>
                                          </p:spTgt>
                                        </p:tgtEl>
                                      </p:cBhvr>
                                    </p:animEffect>
                                    <p:anim calcmode="lin" valueType="num">
                                      <p:cBhvr>
                                        <p:cTn id="18" dur="500" fill="hold"/>
                                        <p:tgtEl>
                                          <p:spTgt spid="4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5">
                                            <p:txEl>
                                              <p:pRg st="3" end="3"/>
                                            </p:txEl>
                                          </p:spTgt>
                                        </p:tgtEl>
                                        <p:attrNameLst>
                                          <p:attrName>style.visibility</p:attrName>
                                        </p:attrNameLst>
                                      </p:cBhvr>
                                      <p:to>
                                        <p:strVal val="visible"/>
                                      </p:to>
                                    </p:set>
                                    <p:animEffect transition="in" filter="fade">
                                      <p:cBhvr>
                                        <p:cTn id="23" dur="500"/>
                                        <p:tgtEl>
                                          <p:spTgt spid="45">
                                            <p:txEl>
                                              <p:pRg st="3" end="3"/>
                                            </p:txEl>
                                          </p:spTgt>
                                        </p:tgtEl>
                                      </p:cBhvr>
                                    </p:animEffect>
                                    <p:anim calcmode="lin" valueType="num">
                                      <p:cBhvr>
                                        <p:cTn id="24" dur="500" fill="hold"/>
                                        <p:tgtEl>
                                          <p:spTgt spid="45">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45">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45">
                                            <p:txEl>
                                              <p:pRg st="5" end="5"/>
                                            </p:txEl>
                                          </p:spTgt>
                                        </p:tgtEl>
                                        <p:attrNameLst>
                                          <p:attrName>style.visibility</p:attrName>
                                        </p:attrNameLst>
                                      </p:cBhvr>
                                      <p:to>
                                        <p:strVal val="visible"/>
                                      </p:to>
                                    </p:set>
                                    <p:animEffect transition="in" filter="fade">
                                      <p:cBhvr>
                                        <p:cTn id="29" dur="500"/>
                                        <p:tgtEl>
                                          <p:spTgt spid="45">
                                            <p:txEl>
                                              <p:pRg st="5" end="5"/>
                                            </p:txEl>
                                          </p:spTgt>
                                        </p:tgtEl>
                                      </p:cBhvr>
                                    </p:animEffect>
                                    <p:anim calcmode="lin" valueType="num">
                                      <p:cBhvr>
                                        <p:cTn id="30" dur="500" fill="hold"/>
                                        <p:tgtEl>
                                          <p:spTgt spid="45">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45">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45">
                                            <p:txEl>
                                              <p:pRg st="7" end="7"/>
                                            </p:txEl>
                                          </p:spTgt>
                                        </p:tgtEl>
                                        <p:attrNameLst>
                                          <p:attrName>style.visibility</p:attrName>
                                        </p:attrNameLst>
                                      </p:cBhvr>
                                      <p:to>
                                        <p:strVal val="visible"/>
                                      </p:to>
                                    </p:set>
                                    <p:animEffect transition="in" filter="fade">
                                      <p:cBhvr>
                                        <p:cTn id="35" dur="500"/>
                                        <p:tgtEl>
                                          <p:spTgt spid="45">
                                            <p:txEl>
                                              <p:pRg st="7" end="7"/>
                                            </p:txEl>
                                          </p:spTgt>
                                        </p:tgtEl>
                                      </p:cBhvr>
                                    </p:animEffect>
                                    <p:anim calcmode="lin" valueType="num">
                                      <p:cBhvr>
                                        <p:cTn id="36" dur="500" fill="hold"/>
                                        <p:tgtEl>
                                          <p:spTgt spid="45">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45">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45">
                                            <p:txEl>
                                              <p:pRg st="9" end="9"/>
                                            </p:txEl>
                                          </p:spTgt>
                                        </p:tgtEl>
                                        <p:attrNameLst>
                                          <p:attrName>style.visibility</p:attrName>
                                        </p:attrNameLst>
                                      </p:cBhvr>
                                      <p:to>
                                        <p:strVal val="visible"/>
                                      </p:to>
                                    </p:set>
                                    <p:animEffect transition="in" filter="fade">
                                      <p:cBhvr>
                                        <p:cTn id="41" dur="500"/>
                                        <p:tgtEl>
                                          <p:spTgt spid="45">
                                            <p:txEl>
                                              <p:pRg st="9" end="9"/>
                                            </p:txEl>
                                          </p:spTgt>
                                        </p:tgtEl>
                                      </p:cBhvr>
                                    </p:animEffect>
                                    <p:anim calcmode="lin" valueType="num">
                                      <p:cBhvr>
                                        <p:cTn id="42" dur="500" fill="hold"/>
                                        <p:tgtEl>
                                          <p:spTgt spid="45">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45">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p:cTn id="47" dur="500" fill="hold"/>
                                        <p:tgtEl>
                                          <p:spTgt spid="47"/>
                                        </p:tgtEl>
                                        <p:attrNameLst>
                                          <p:attrName>ppt_w</p:attrName>
                                        </p:attrNameLst>
                                      </p:cBhvr>
                                      <p:tavLst>
                                        <p:tav tm="0">
                                          <p:val>
                                            <p:fltVal val="0"/>
                                          </p:val>
                                        </p:tav>
                                        <p:tav tm="100000">
                                          <p:val>
                                            <p:strVal val="#ppt_w"/>
                                          </p:val>
                                        </p:tav>
                                      </p:tavLst>
                                    </p:anim>
                                    <p:anim calcmode="lin" valueType="num">
                                      <p:cBhvr>
                                        <p:cTn id="48" dur="500" fill="hold"/>
                                        <p:tgtEl>
                                          <p:spTgt spid="47"/>
                                        </p:tgtEl>
                                        <p:attrNameLst>
                                          <p:attrName>ppt_h</p:attrName>
                                        </p:attrNameLst>
                                      </p:cBhvr>
                                      <p:tavLst>
                                        <p:tav tm="0">
                                          <p:val>
                                            <p:fltVal val="0"/>
                                          </p:val>
                                        </p:tav>
                                        <p:tav tm="100000">
                                          <p:val>
                                            <p:strVal val="#ppt_h"/>
                                          </p:val>
                                        </p:tav>
                                      </p:tavLst>
                                    </p:anim>
                                    <p:animEffect transition="in" filter="fade">
                                      <p:cBhvr>
                                        <p:cTn id="49" dur="500"/>
                                        <p:tgtEl>
                                          <p:spTgt spid="47"/>
                                        </p:tgtEl>
                                      </p:cBhvr>
                                    </p:animEffect>
                                  </p:childTnLst>
                                </p:cTn>
                              </p:par>
                            </p:childTnLst>
                          </p:cTn>
                        </p:par>
                        <p:par>
                          <p:cTn id="50" fill="hold">
                            <p:stCondLst>
                              <p:cond delay="4000"/>
                            </p:stCondLst>
                            <p:childTnLst>
                              <p:par>
                                <p:cTn id="51" presetID="31" presetClass="entr" presetSubtype="0" fill="hold" nodeType="afterEffect">
                                  <p:stCondLst>
                                    <p:cond delay="0"/>
                                  </p:stCondLst>
                                  <p:childTnLst>
                                    <p:set>
                                      <p:cBhvr>
                                        <p:cTn id="52" dur="1" fill="hold">
                                          <p:stCondLst>
                                            <p:cond delay="0"/>
                                          </p:stCondLst>
                                        </p:cTn>
                                        <p:tgtEl>
                                          <p:spTgt spid="23"/>
                                        </p:tgtEl>
                                        <p:attrNameLst>
                                          <p:attrName>style.visibility</p:attrName>
                                        </p:attrNameLst>
                                      </p:cBhvr>
                                      <p:to>
                                        <p:strVal val="visible"/>
                                      </p:to>
                                    </p:set>
                                    <p:anim calcmode="lin" valueType="num">
                                      <p:cBhvr>
                                        <p:cTn id="53" dur="1000" fill="hold"/>
                                        <p:tgtEl>
                                          <p:spTgt spid="23"/>
                                        </p:tgtEl>
                                        <p:attrNameLst>
                                          <p:attrName>ppt_w</p:attrName>
                                        </p:attrNameLst>
                                      </p:cBhvr>
                                      <p:tavLst>
                                        <p:tav tm="0">
                                          <p:val>
                                            <p:fltVal val="0"/>
                                          </p:val>
                                        </p:tav>
                                        <p:tav tm="100000">
                                          <p:val>
                                            <p:strVal val="#ppt_w"/>
                                          </p:val>
                                        </p:tav>
                                      </p:tavLst>
                                    </p:anim>
                                    <p:anim calcmode="lin" valueType="num">
                                      <p:cBhvr>
                                        <p:cTn id="54" dur="1000" fill="hold"/>
                                        <p:tgtEl>
                                          <p:spTgt spid="23"/>
                                        </p:tgtEl>
                                        <p:attrNameLst>
                                          <p:attrName>ppt_h</p:attrName>
                                        </p:attrNameLst>
                                      </p:cBhvr>
                                      <p:tavLst>
                                        <p:tav tm="0">
                                          <p:val>
                                            <p:fltVal val="0"/>
                                          </p:val>
                                        </p:tav>
                                        <p:tav tm="100000">
                                          <p:val>
                                            <p:strVal val="#ppt_h"/>
                                          </p:val>
                                        </p:tav>
                                      </p:tavLst>
                                    </p:anim>
                                    <p:anim calcmode="lin" valueType="num">
                                      <p:cBhvr>
                                        <p:cTn id="55" dur="1000" fill="hold"/>
                                        <p:tgtEl>
                                          <p:spTgt spid="23"/>
                                        </p:tgtEl>
                                        <p:attrNameLst>
                                          <p:attrName>style.rotation</p:attrName>
                                        </p:attrNameLst>
                                      </p:cBhvr>
                                      <p:tavLst>
                                        <p:tav tm="0">
                                          <p:val>
                                            <p:fltVal val="90"/>
                                          </p:val>
                                        </p:tav>
                                        <p:tav tm="100000">
                                          <p:val>
                                            <p:fltVal val="0"/>
                                          </p:val>
                                        </p:tav>
                                      </p:tavLst>
                                    </p:anim>
                                    <p:animEffect transition="in" filter="fade">
                                      <p:cBhvr>
                                        <p:cTn id="56" dur="1000"/>
                                        <p:tgtEl>
                                          <p:spTgt spid="2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 calcmode="lin" valueType="num">
                                      <p:cBhvr>
                                        <p:cTn id="60" dur="500" fill="hold"/>
                                        <p:tgtEl>
                                          <p:spTgt spid="52"/>
                                        </p:tgtEl>
                                        <p:attrNameLst>
                                          <p:attrName>ppt_w</p:attrName>
                                        </p:attrNameLst>
                                      </p:cBhvr>
                                      <p:tavLst>
                                        <p:tav tm="0">
                                          <p:val>
                                            <p:fltVal val="0"/>
                                          </p:val>
                                        </p:tav>
                                        <p:tav tm="100000">
                                          <p:val>
                                            <p:strVal val="#ppt_w"/>
                                          </p:val>
                                        </p:tav>
                                      </p:tavLst>
                                    </p:anim>
                                    <p:anim calcmode="lin" valueType="num">
                                      <p:cBhvr>
                                        <p:cTn id="61" dur="500" fill="hold"/>
                                        <p:tgtEl>
                                          <p:spTgt spid="52"/>
                                        </p:tgtEl>
                                        <p:attrNameLst>
                                          <p:attrName>ppt_h</p:attrName>
                                        </p:attrNameLst>
                                      </p:cBhvr>
                                      <p:tavLst>
                                        <p:tav tm="0">
                                          <p:val>
                                            <p:fltVal val="0"/>
                                          </p:val>
                                        </p:tav>
                                        <p:tav tm="100000">
                                          <p:val>
                                            <p:strVal val="#ppt_h"/>
                                          </p:val>
                                        </p:tav>
                                      </p:tavLst>
                                    </p:anim>
                                    <p:animEffect transition="in" filter="fade">
                                      <p:cBhvr>
                                        <p:cTn id="62" dur="500"/>
                                        <p:tgtEl>
                                          <p:spTgt spid="52"/>
                                        </p:tgtEl>
                                      </p:cBhvr>
                                    </p:animEffect>
                                  </p:childTnLst>
                                </p:cTn>
                              </p:par>
                            </p:childTnLst>
                          </p:cTn>
                        </p:par>
                        <p:par>
                          <p:cTn id="63" fill="hold">
                            <p:stCondLst>
                              <p:cond delay="5500"/>
                            </p:stCondLst>
                            <p:childTnLst>
                              <p:par>
                                <p:cTn id="64" presetID="22" presetClass="entr" presetSubtype="1"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wipe(up)">
                                      <p:cBhvr>
                                        <p:cTn id="66" dur="750"/>
                                        <p:tgtEl>
                                          <p:spTgt spid="53"/>
                                        </p:tgtEl>
                                      </p:cBhvr>
                                    </p:animEffect>
                                  </p:childTnLst>
                                </p:cTn>
                              </p:par>
                            </p:childTnLst>
                          </p:cTn>
                        </p:par>
                        <p:par>
                          <p:cTn id="67" fill="hold">
                            <p:stCondLst>
                              <p:cond delay="6250"/>
                            </p:stCondLst>
                            <p:childTnLst>
                              <p:par>
                                <p:cTn id="68" presetID="31" presetClass="entr" presetSubtype="0" fill="hold" nodeType="afterEffect">
                                  <p:stCondLst>
                                    <p:cond delay="0"/>
                                  </p:stCondLst>
                                  <p:childTnLst>
                                    <p:set>
                                      <p:cBhvr>
                                        <p:cTn id="69" dur="1" fill="hold">
                                          <p:stCondLst>
                                            <p:cond delay="0"/>
                                          </p:stCondLst>
                                        </p:cTn>
                                        <p:tgtEl>
                                          <p:spTgt spid="24"/>
                                        </p:tgtEl>
                                        <p:attrNameLst>
                                          <p:attrName>style.visibility</p:attrName>
                                        </p:attrNameLst>
                                      </p:cBhvr>
                                      <p:to>
                                        <p:strVal val="visible"/>
                                      </p:to>
                                    </p:set>
                                    <p:anim calcmode="lin" valueType="num">
                                      <p:cBhvr>
                                        <p:cTn id="70" dur="1000" fill="hold"/>
                                        <p:tgtEl>
                                          <p:spTgt spid="24"/>
                                        </p:tgtEl>
                                        <p:attrNameLst>
                                          <p:attrName>ppt_w</p:attrName>
                                        </p:attrNameLst>
                                      </p:cBhvr>
                                      <p:tavLst>
                                        <p:tav tm="0">
                                          <p:val>
                                            <p:fltVal val="0"/>
                                          </p:val>
                                        </p:tav>
                                        <p:tav tm="100000">
                                          <p:val>
                                            <p:strVal val="#ppt_w"/>
                                          </p:val>
                                        </p:tav>
                                      </p:tavLst>
                                    </p:anim>
                                    <p:anim calcmode="lin" valueType="num">
                                      <p:cBhvr>
                                        <p:cTn id="71" dur="1000" fill="hold"/>
                                        <p:tgtEl>
                                          <p:spTgt spid="24"/>
                                        </p:tgtEl>
                                        <p:attrNameLst>
                                          <p:attrName>ppt_h</p:attrName>
                                        </p:attrNameLst>
                                      </p:cBhvr>
                                      <p:tavLst>
                                        <p:tav tm="0">
                                          <p:val>
                                            <p:fltVal val="0"/>
                                          </p:val>
                                        </p:tav>
                                        <p:tav tm="100000">
                                          <p:val>
                                            <p:strVal val="#ppt_h"/>
                                          </p:val>
                                        </p:tav>
                                      </p:tavLst>
                                    </p:anim>
                                    <p:anim calcmode="lin" valueType="num">
                                      <p:cBhvr>
                                        <p:cTn id="72" dur="1000" fill="hold"/>
                                        <p:tgtEl>
                                          <p:spTgt spid="24"/>
                                        </p:tgtEl>
                                        <p:attrNameLst>
                                          <p:attrName>style.rotation</p:attrName>
                                        </p:attrNameLst>
                                      </p:cBhvr>
                                      <p:tavLst>
                                        <p:tav tm="0">
                                          <p:val>
                                            <p:fltVal val="90"/>
                                          </p:val>
                                        </p:tav>
                                        <p:tav tm="100000">
                                          <p:val>
                                            <p:fltVal val="0"/>
                                          </p:val>
                                        </p:tav>
                                      </p:tavLst>
                                    </p:anim>
                                    <p:animEffect transition="in" filter="fade">
                                      <p:cBhvr>
                                        <p:cTn id="73" dur="1000"/>
                                        <p:tgtEl>
                                          <p:spTgt spid="24"/>
                                        </p:tgtEl>
                                      </p:cBhvr>
                                    </p:animEffect>
                                  </p:childTnLst>
                                </p:cTn>
                              </p:par>
                            </p:childTnLst>
                          </p:cTn>
                        </p:par>
                        <p:par>
                          <p:cTn id="74" fill="hold">
                            <p:stCondLst>
                              <p:cond delay="7250"/>
                            </p:stCondLst>
                            <p:childTnLst>
                              <p:par>
                                <p:cTn id="75" presetID="53" presetClass="entr" presetSubtype="16"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p:cTn id="77" dur="500" fill="hold"/>
                                        <p:tgtEl>
                                          <p:spTgt spid="48"/>
                                        </p:tgtEl>
                                        <p:attrNameLst>
                                          <p:attrName>ppt_w</p:attrName>
                                        </p:attrNameLst>
                                      </p:cBhvr>
                                      <p:tavLst>
                                        <p:tav tm="0">
                                          <p:val>
                                            <p:fltVal val="0"/>
                                          </p:val>
                                        </p:tav>
                                        <p:tav tm="100000">
                                          <p:val>
                                            <p:strVal val="#ppt_w"/>
                                          </p:val>
                                        </p:tav>
                                      </p:tavLst>
                                    </p:anim>
                                    <p:anim calcmode="lin" valueType="num">
                                      <p:cBhvr>
                                        <p:cTn id="78" dur="500" fill="hold"/>
                                        <p:tgtEl>
                                          <p:spTgt spid="48"/>
                                        </p:tgtEl>
                                        <p:attrNameLst>
                                          <p:attrName>ppt_h</p:attrName>
                                        </p:attrNameLst>
                                      </p:cBhvr>
                                      <p:tavLst>
                                        <p:tav tm="0">
                                          <p:val>
                                            <p:fltVal val="0"/>
                                          </p:val>
                                        </p:tav>
                                        <p:tav tm="100000">
                                          <p:val>
                                            <p:strVal val="#ppt_h"/>
                                          </p:val>
                                        </p:tav>
                                      </p:tavLst>
                                    </p:anim>
                                    <p:animEffect transition="in" filter="fade">
                                      <p:cBhvr>
                                        <p:cTn id="79" dur="500"/>
                                        <p:tgtEl>
                                          <p:spTgt spid="48"/>
                                        </p:tgtEl>
                                      </p:cBhvr>
                                    </p:animEffect>
                                  </p:childTnLst>
                                </p:cTn>
                              </p:par>
                            </p:childTnLst>
                          </p:cTn>
                        </p:par>
                        <p:par>
                          <p:cTn id="80" fill="hold">
                            <p:stCondLst>
                              <p:cond delay="7750"/>
                            </p:stCondLst>
                            <p:childTnLst>
                              <p:par>
                                <p:cTn id="81" presetID="22" presetClass="entr" presetSubtype="1" fill="hold" grpId="0" nodeType="afterEffect">
                                  <p:stCondLst>
                                    <p:cond delay="0"/>
                                  </p:stCondLst>
                                  <p:childTnLst>
                                    <p:set>
                                      <p:cBhvr>
                                        <p:cTn id="82" dur="1" fill="hold">
                                          <p:stCondLst>
                                            <p:cond delay="0"/>
                                          </p:stCondLst>
                                        </p:cTn>
                                        <p:tgtEl>
                                          <p:spTgt spid="54"/>
                                        </p:tgtEl>
                                        <p:attrNameLst>
                                          <p:attrName>style.visibility</p:attrName>
                                        </p:attrNameLst>
                                      </p:cBhvr>
                                      <p:to>
                                        <p:strVal val="visible"/>
                                      </p:to>
                                    </p:set>
                                    <p:animEffect transition="in" filter="wipe(up)">
                                      <p:cBhvr>
                                        <p:cTn id="83" dur="750"/>
                                        <p:tgtEl>
                                          <p:spTgt spid="54"/>
                                        </p:tgtEl>
                                      </p:cBhvr>
                                    </p:animEffect>
                                  </p:childTnLst>
                                </p:cTn>
                              </p:par>
                            </p:childTnLst>
                          </p:cTn>
                        </p:par>
                        <p:par>
                          <p:cTn id="84" fill="hold">
                            <p:stCondLst>
                              <p:cond delay="8500"/>
                            </p:stCondLst>
                            <p:childTnLst>
                              <p:par>
                                <p:cTn id="85" presetID="31" presetClass="entr" presetSubtype="0" fill="hold" nodeType="afterEffect">
                                  <p:stCondLst>
                                    <p:cond delay="0"/>
                                  </p:stCondLst>
                                  <p:childTnLst>
                                    <p:set>
                                      <p:cBhvr>
                                        <p:cTn id="86" dur="1" fill="hold">
                                          <p:stCondLst>
                                            <p:cond delay="0"/>
                                          </p:stCondLst>
                                        </p:cTn>
                                        <p:tgtEl>
                                          <p:spTgt spid="27"/>
                                        </p:tgtEl>
                                        <p:attrNameLst>
                                          <p:attrName>style.visibility</p:attrName>
                                        </p:attrNameLst>
                                      </p:cBhvr>
                                      <p:to>
                                        <p:strVal val="visible"/>
                                      </p:to>
                                    </p:set>
                                    <p:anim calcmode="lin" valueType="num">
                                      <p:cBhvr>
                                        <p:cTn id="87" dur="1000" fill="hold"/>
                                        <p:tgtEl>
                                          <p:spTgt spid="27"/>
                                        </p:tgtEl>
                                        <p:attrNameLst>
                                          <p:attrName>ppt_w</p:attrName>
                                        </p:attrNameLst>
                                      </p:cBhvr>
                                      <p:tavLst>
                                        <p:tav tm="0">
                                          <p:val>
                                            <p:fltVal val="0"/>
                                          </p:val>
                                        </p:tav>
                                        <p:tav tm="100000">
                                          <p:val>
                                            <p:strVal val="#ppt_w"/>
                                          </p:val>
                                        </p:tav>
                                      </p:tavLst>
                                    </p:anim>
                                    <p:anim calcmode="lin" valueType="num">
                                      <p:cBhvr>
                                        <p:cTn id="88" dur="1000" fill="hold"/>
                                        <p:tgtEl>
                                          <p:spTgt spid="27"/>
                                        </p:tgtEl>
                                        <p:attrNameLst>
                                          <p:attrName>ppt_h</p:attrName>
                                        </p:attrNameLst>
                                      </p:cBhvr>
                                      <p:tavLst>
                                        <p:tav tm="0">
                                          <p:val>
                                            <p:fltVal val="0"/>
                                          </p:val>
                                        </p:tav>
                                        <p:tav tm="100000">
                                          <p:val>
                                            <p:strVal val="#ppt_h"/>
                                          </p:val>
                                        </p:tav>
                                      </p:tavLst>
                                    </p:anim>
                                    <p:anim calcmode="lin" valueType="num">
                                      <p:cBhvr>
                                        <p:cTn id="89" dur="1000" fill="hold"/>
                                        <p:tgtEl>
                                          <p:spTgt spid="27"/>
                                        </p:tgtEl>
                                        <p:attrNameLst>
                                          <p:attrName>style.rotation</p:attrName>
                                        </p:attrNameLst>
                                      </p:cBhvr>
                                      <p:tavLst>
                                        <p:tav tm="0">
                                          <p:val>
                                            <p:fltVal val="90"/>
                                          </p:val>
                                        </p:tav>
                                        <p:tav tm="100000">
                                          <p:val>
                                            <p:fltVal val="0"/>
                                          </p:val>
                                        </p:tav>
                                      </p:tavLst>
                                    </p:anim>
                                    <p:animEffect transition="in" filter="fade">
                                      <p:cBhvr>
                                        <p:cTn id="90" dur="1000"/>
                                        <p:tgtEl>
                                          <p:spTgt spid="27"/>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childTnLst>
                          </p:cTn>
                        </p:par>
                        <p:par>
                          <p:cTn id="97" fill="hold">
                            <p:stCondLst>
                              <p:cond delay="10000"/>
                            </p:stCondLst>
                            <p:childTnLst>
                              <p:par>
                                <p:cTn id="98" presetID="22" presetClass="entr" presetSubtype="1" fill="hold" grpId="0" nodeType="afterEffect">
                                  <p:stCondLst>
                                    <p:cond delay="0"/>
                                  </p:stCondLst>
                                  <p:childTnLst>
                                    <p:set>
                                      <p:cBhvr>
                                        <p:cTn id="99" dur="1" fill="hold">
                                          <p:stCondLst>
                                            <p:cond delay="0"/>
                                          </p:stCondLst>
                                        </p:cTn>
                                        <p:tgtEl>
                                          <p:spTgt spid="55"/>
                                        </p:tgtEl>
                                        <p:attrNameLst>
                                          <p:attrName>style.visibility</p:attrName>
                                        </p:attrNameLst>
                                      </p:cBhvr>
                                      <p:to>
                                        <p:strVal val="visible"/>
                                      </p:to>
                                    </p:set>
                                    <p:animEffect transition="in" filter="wipe(up)">
                                      <p:cBhvr>
                                        <p:cTn id="100" dur="750"/>
                                        <p:tgtEl>
                                          <p:spTgt spid="55"/>
                                        </p:tgtEl>
                                      </p:cBhvr>
                                    </p:animEffect>
                                  </p:childTnLst>
                                </p:cTn>
                              </p:par>
                            </p:childTnLst>
                          </p:cTn>
                        </p:par>
                        <p:par>
                          <p:cTn id="101" fill="hold">
                            <p:stCondLst>
                              <p:cond delay="10750"/>
                            </p:stCondLst>
                            <p:childTnLst>
                              <p:par>
                                <p:cTn id="102" presetID="31" presetClass="entr" presetSubtype="0" fill="hold" nodeType="after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117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250"/>
                            </p:stCondLst>
                            <p:childTnLst>
                              <p:par>
                                <p:cTn id="115" presetID="22" presetClass="entr" presetSubtype="1" fill="hold" grpId="0" nodeType="afterEffect">
                                  <p:stCondLst>
                                    <p:cond delay="0"/>
                                  </p:stCondLst>
                                  <p:childTnLst>
                                    <p:set>
                                      <p:cBhvr>
                                        <p:cTn id="116" dur="1" fill="hold">
                                          <p:stCondLst>
                                            <p:cond delay="0"/>
                                          </p:stCondLst>
                                        </p:cTn>
                                        <p:tgtEl>
                                          <p:spTgt spid="56"/>
                                        </p:tgtEl>
                                        <p:attrNameLst>
                                          <p:attrName>style.visibility</p:attrName>
                                        </p:attrNameLst>
                                      </p:cBhvr>
                                      <p:to>
                                        <p:strVal val="visible"/>
                                      </p:to>
                                    </p:set>
                                    <p:animEffect transition="in" filter="wipe(up)">
                                      <p:cBhvr>
                                        <p:cTn id="117" dur="750"/>
                                        <p:tgtEl>
                                          <p:spTgt spid="56"/>
                                        </p:tgtEl>
                                      </p:cBhvr>
                                    </p:animEffect>
                                  </p:childTnLst>
                                </p:cTn>
                              </p:par>
                            </p:childTnLst>
                          </p:cTn>
                        </p:par>
                        <p:par>
                          <p:cTn id="118" fill="hold">
                            <p:stCondLst>
                              <p:cond delay="13000"/>
                            </p:stCondLst>
                            <p:childTnLst>
                              <p:par>
                                <p:cTn id="119" presetID="31" presetClass="entr" presetSubtype="0" fill="hold" nodeType="afterEffect">
                                  <p:stCondLst>
                                    <p:cond delay="0"/>
                                  </p:stCondLst>
                                  <p:childTnLst>
                                    <p:set>
                                      <p:cBhvr>
                                        <p:cTn id="120" dur="1" fill="hold">
                                          <p:stCondLst>
                                            <p:cond delay="0"/>
                                          </p:stCondLst>
                                        </p:cTn>
                                        <p:tgtEl>
                                          <p:spTgt spid="33"/>
                                        </p:tgtEl>
                                        <p:attrNameLst>
                                          <p:attrName>style.visibility</p:attrName>
                                        </p:attrNameLst>
                                      </p:cBhvr>
                                      <p:to>
                                        <p:strVal val="visible"/>
                                      </p:to>
                                    </p:set>
                                    <p:anim calcmode="lin" valueType="num">
                                      <p:cBhvr>
                                        <p:cTn id="121" dur="1000" fill="hold"/>
                                        <p:tgtEl>
                                          <p:spTgt spid="33"/>
                                        </p:tgtEl>
                                        <p:attrNameLst>
                                          <p:attrName>ppt_w</p:attrName>
                                        </p:attrNameLst>
                                      </p:cBhvr>
                                      <p:tavLst>
                                        <p:tav tm="0">
                                          <p:val>
                                            <p:fltVal val="0"/>
                                          </p:val>
                                        </p:tav>
                                        <p:tav tm="100000">
                                          <p:val>
                                            <p:strVal val="#ppt_w"/>
                                          </p:val>
                                        </p:tav>
                                      </p:tavLst>
                                    </p:anim>
                                    <p:anim calcmode="lin" valueType="num">
                                      <p:cBhvr>
                                        <p:cTn id="122" dur="1000" fill="hold"/>
                                        <p:tgtEl>
                                          <p:spTgt spid="33"/>
                                        </p:tgtEl>
                                        <p:attrNameLst>
                                          <p:attrName>ppt_h</p:attrName>
                                        </p:attrNameLst>
                                      </p:cBhvr>
                                      <p:tavLst>
                                        <p:tav tm="0">
                                          <p:val>
                                            <p:fltVal val="0"/>
                                          </p:val>
                                        </p:tav>
                                        <p:tav tm="100000">
                                          <p:val>
                                            <p:strVal val="#ppt_h"/>
                                          </p:val>
                                        </p:tav>
                                      </p:tavLst>
                                    </p:anim>
                                    <p:anim calcmode="lin" valueType="num">
                                      <p:cBhvr>
                                        <p:cTn id="123" dur="1000" fill="hold"/>
                                        <p:tgtEl>
                                          <p:spTgt spid="33"/>
                                        </p:tgtEl>
                                        <p:attrNameLst>
                                          <p:attrName>style.rotation</p:attrName>
                                        </p:attrNameLst>
                                      </p:cBhvr>
                                      <p:tavLst>
                                        <p:tav tm="0">
                                          <p:val>
                                            <p:fltVal val="90"/>
                                          </p:val>
                                        </p:tav>
                                        <p:tav tm="100000">
                                          <p:val>
                                            <p:fltVal val="0"/>
                                          </p:val>
                                        </p:tav>
                                      </p:tavLst>
                                    </p:anim>
                                    <p:animEffect transition="in" filter="fade">
                                      <p:cBhvr>
                                        <p:cTn id="124" dur="1000"/>
                                        <p:tgtEl>
                                          <p:spTgt spid="33"/>
                                        </p:tgtEl>
                                      </p:cBhvr>
                                    </p:animEffect>
                                  </p:childTnLst>
                                </p:cTn>
                              </p:par>
                            </p:childTnLst>
                          </p:cTn>
                        </p:par>
                        <p:par>
                          <p:cTn id="125" fill="hold">
                            <p:stCondLst>
                              <p:cond delay="14000"/>
                            </p:stCondLst>
                            <p:childTnLst>
                              <p:par>
                                <p:cTn id="126" presetID="53" presetClass="entr" presetSubtype="16" fill="hold" grpId="0" nodeType="afterEffect">
                                  <p:stCondLst>
                                    <p:cond delay="0"/>
                                  </p:stCondLst>
                                  <p:childTnLst>
                                    <p:set>
                                      <p:cBhvr>
                                        <p:cTn id="127" dur="1" fill="hold">
                                          <p:stCondLst>
                                            <p:cond delay="0"/>
                                          </p:stCondLst>
                                        </p:cTn>
                                        <p:tgtEl>
                                          <p:spTgt spid="51"/>
                                        </p:tgtEl>
                                        <p:attrNameLst>
                                          <p:attrName>style.visibility</p:attrName>
                                        </p:attrNameLst>
                                      </p:cBhvr>
                                      <p:to>
                                        <p:strVal val="visible"/>
                                      </p:to>
                                    </p:set>
                                    <p:anim calcmode="lin" valueType="num">
                                      <p:cBhvr>
                                        <p:cTn id="128" dur="500" fill="hold"/>
                                        <p:tgtEl>
                                          <p:spTgt spid="51"/>
                                        </p:tgtEl>
                                        <p:attrNameLst>
                                          <p:attrName>ppt_w</p:attrName>
                                        </p:attrNameLst>
                                      </p:cBhvr>
                                      <p:tavLst>
                                        <p:tav tm="0">
                                          <p:val>
                                            <p:fltVal val="0"/>
                                          </p:val>
                                        </p:tav>
                                        <p:tav tm="100000">
                                          <p:val>
                                            <p:strVal val="#ppt_w"/>
                                          </p:val>
                                        </p:tav>
                                      </p:tavLst>
                                    </p:anim>
                                    <p:anim calcmode="lin" valueType="num">
                                      <p:cBhvr>
                                        <p:cTn id="129" dur="500" fill="hold"/>
                                        <p:tgtEl>
                                          <p:spTgt spid="51"/>
                                        </p:tgtEl>
                                        <p:attrNameLst>
                                          <p:attrName>ppt_h</p:attrName>
                                        </p:attrNameLst>
                                      </p:cBhvr>
                                      <p:tavLst>
                                        <p:tav tm="0">
                                          <p:val>
                                            <p:fltVal val="0"/>
                                          </p:val>
                                        </p:tav>
                                        <p:tav tm="100000">
                                          <p:val>
                                            <p:strVal val="#ppt_h"/>
                                          </p:val>
                                        </p:tav>
                                      </p:tavLst>
                                    </p:anim>
                                    <p:animEffect transition="in" filter="fade">
                                      <p:cBhvr>
                                        <p:cTn id="130" dur="500"/>
                                        <p:tgtEl>
                                          <p:spTgt spid="51"/>
                                        </p:tgtEl>
                                      </p:cBhvr>
                                    </p:animEffect>
                                  </p:childTnLst>
                                </p:cTn>
                              </p:par>
                            </p:childTnLst>
                          </p:cTn>
                        </p:par>
                        <p:par>
                          <p:cTn id="131" fill="hold">
                            <p:stCondLst>
                              <p:cond delay="14500"/>
                            </p:stCondLst>
                            <p:childTnLst>
                              <p:par>
                                <p:cTn id="132" presetID="22" presetClass="entr" presetSubtype="1" fill="hold" grpId="0" nodeType="afterEffect">
                                  <p:stCondLst>
                                    <p:cond delay="0"/>
                                  </p:stCondLst>
                                  <p:childTnLst>
                                    <p:set>
                                      <p:cBhvr>
                                        <p:cTn id="133" dur="1" fill="hold">
                                          <p:stCondLst>
                                            <p:cond delay="0"/>
                                          </p:stCondLst>
                                        </p:cTn>
                                        <p:tgtEl>
                                          <p:spTgt spid="57"/>
                                        </p:tgtEl>
                                        <p:attrNameLst>
                                          <p:attrName>style.visibility</p:attrName>
                                        </p:attrNameLst>
                                      </p:cBhvr>
                                      <p:to>
                                        <p:strVal val="visible"/>
                                      </p:to>
                                    </p:set>
                                    <p:animEffect transition="in" filter="wipe(up)">
                                      <p:cBhvr>
                                        <p:cTn id="134" dur="75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build="p"/>
      <p:bldP spid="46" grpId="0"/>
      <p:bldP spid="47" grpId="0" animBg="1"/>
      <p:bldP spid="48" grpId="0" animBg="1"/>
      <p:bldP spid="49" grpId="0" animBg="1"/>
      <p:bldP spid="50" grpId="0" animBg="1"/>
      <p:bldP spid="51" grpId="0" animBg="1"/>
      <p:bldP spid="52" grpId="0" animBg="1"/>
      <p:bldP spid="53" grpId="0"/>
      <p:bldP spid="54" grpId="0"/>
      <p:bldP spid="55" grpId="0"/>
      <p:bldP spid="56" grpId="0"/>
      <p:bldP spid="57"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9744" y="1371600"/>
            <a:ext cx="6898632" cy="1645920"/>
            <a:chOff x="466344" y="2209800"/>
            <a:chExt cx="6898632" cy="1645920"/>
          </a:xfrm>
          <a:effectLst>
            <a:outerShdw blurRad="63500" sx="102000" sy="102000" algn="ctr" rotWithShape="0">
              <a:prstClr val="black">
                <a:alpha val="40000"/>
              </a:prstClr>
            </a:outerShdw>
          </a:effectLst>
        </p:grpSpPr>
        <p:sp>
          <p:nvSpPr>
            <p:cNvPr id="2" name="Rectangle 1">
              <a:extLst>
                <a:ext uri="{FF2B5EF4-FFF2-40B4-BE49-F238E27FC236}">
                  <a16:creationId xmlns:a16="http://schemas.microsoft.com/office/drawing/2014/main" id="{FE7E4749-552F-4435-A2A2-E8BBF37FDC4B}"/>
                </a:ext>
              </a:extLst>
            </p:cNvPr>
            <p:cNvSpPr/>
            <p:nvPr/>
          </p:nvSpPr>
          <p:spPr>
            <a:xfrm>
              <a:off x="467958" y="220980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01</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54098" y="3200400"/>
            <a:ext cx="6898632" cy="1645920"/>
            <a:chOff x="466344" y="2209800"/>
            <a:chExt cx="6898632" cy="1645920"/>
          </a:xfrm>
          <a:effectLst>
            <a:outerShdw blurRad="63500" sx="102000" sy="102000" algn="ctr" rotWithShape="0">
              <a:prstClr val="black">
                <a:alpha val="40000"/>
              </a:prstClr>
            </a:outerShdw>
          </a:effectLst>
        </p:grpSpPr>
        <p:sp>
          <p:nvSpPr>
            <p:cNvPr id="32" name="Rectangle 31">
              <a:extLst>
                <a:ext uri="{FF2B5EF4-FFF2-40B4-BE49-F238E27FC236}">
                  <a16:creationId xmlns:a16="http://schemas.microsoft.com/office/drawing/2014/main" id="{65FACFF6-F3F9-4437-B760-6593F92C5FB1}"/>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02</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9744" y="5029200"/>
            <a:ext cx="6898632" cy="1645920"/>
            <a:chOff x="466344" y="2209800"/>
            <a:chExt cx="6898632" cy="1645920"/>
          </a:xfrm>
          <a:effectLst>
            <a:outerShdw blurRad="63500" sx="102000" sy="102000" algn="ctr" rotWithShape="0">
              <a:prstClr val="black">
                <a:alpha val="40000"/>
              </a:prstClr>
            </a:outerShdw>
          </a:effectLst>
        </p:grpSpPr>
        <p:sp>
          <p:nvSpPr>
            <p:cNvPr id="42" name="Rectangle 41">
              <a:extLst>
                <a:ext uri="{FF2B5EF4-FFF2-40B4-BE49-F238E27FC236}">
                  <a16:creationId xmlns:a16="http://schemas.microsoft.com/office/drawing/2014/main" id="{73D74ACD-7CD2-401C-96F5-5F774578DF54}"/>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03</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18" name="Group 117">
            <a:extLst>
              <a:ext uri="{FF2B5EF4-FFF2-40B4-BE49-F238E27FC236}">
                <a16:creationId xmlns:a16="http://schemas.microsoft.com/office/drawing/2014/main" id="{10679DD9-CEE1-4505-A48B-86C68168CC6C}"/>
              </a:ext>
            </a:extLst>
          </p:cNvPr>
          <p:cNvGrpSpPr/>
          <p:nvPr/>
        </p:nvGrpSpPr>
        <p:grpSpPr>
          <a:xfrm>
            <a:off x="4876800" y="1603869"/>
            <a:ext cx="990600" cy="914400"/>
            <a:chOff x="4876800" y="1603869"/>
            <a:chExt cx="990600" cy="914400"/>
          </a:xfrm>
          <a:effectLst/>
        </p:grpSpPr>
        <p:sp>
          <p:nvSpPr>
            <p:cNvPr id="2" name="Hexagon 1">
              <a:extLst>
                <a:ext uri="{FF2B5EF4-FFF2-40B4-BE49-F238E27FC236}">
                  <a16:creationId xmlns:a16="http://schemas.microsoft.com/office/drawing/2014/main" id="{A0F30F75-57AF-42CD-8EDE-2B9FF24D4024}"/>
                </a:ext>
              </a:extLst>
            </p:cNvPr>
            <p:cNvSpPr/>
            <p:nvPr/>
          </p:nvSpPr>
          <p:spPr>
            <a:xfrm>
              <a:off x="4876800" y="1603869"/>
              <a:ext cx="990600" cy="914400"/>
            </a:xfrm>
            <a:prstGeom prst="hexagon">
              <a:avLst>
                <a:gd name="adj" fmla="val 29598"/>
                <a:gd name="vf" fmla="val 11547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8E00F5CA-EF76-46A7-B17D-97D842915245}"/>
                </a:ext>
              </a:extLst>
            </p:cNvPr>
            <p:cNvSpPr txBox="1"/>
            <p:nvPr/>
          </p:nvSpPr>
          <p:spPr>
            <a:xfrm>
              <a:off x="5029200" y="1737902"/>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grpSp>
        <p:nvGrpSpPr>
          <p:cNvPr id="117" name="Group 116">
            <a:extLst>
              <a:ext uri="{FF2B5EF4-FFF2-40B4-BE49-F238E27FC236}">
                <a16:creationId xmlns:a16="http://schemas.microsoft.com/office/drawing/2014/main" id="{94FC4E7A-9C0B-4D80-9D9C-E26A12C92947}"/>
              </a:ext>
            </a:extLst>
          </p:cNvPr>
          <p:cNvGrpSpPr/>
          <p:nvPr/>
        </p:nvGrpSpPr>
        <p:grpSpPr>
          <a:xfrm>
            <a:off x="4038600" y="1603869"/>
            <a:ext cx="990600" cy="914400"/>
            <a:chOff x="4038600" y="1603869"/>
            <a:chExt cx="990600" cy="914400"/>
          </a:xfrm>
          <a:effectLst/>
        </p:grpSpPr>
        <p:sp>
          <p:nvSpPr>
            <p:cNvPr id="3" name="Arrow: Chevron 2">
              <a:extLst>
                <a:ext uri="{FF2B5EF4-FFF2-40B4-BE49-F238E27FC236}">
                  <a16:creationId xmlns:a16="http://schemas.microsoft.com/office/drawing/2014/main" id="{2D222ACF-8C31-44E5-BBED-70F67C915385}"/>
                </a:ext>
              </a:extLst>
            </p:cNvPr>
            <p:cNvSpPr/>
            <p:nvPr/>
          </p:nvSpPr>
          <p:spPr>
            <a:xfrm rot="10800000">
              <a:off x="4038600" y="1603869"/>
              <a:ext cx="9906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Freeform 37">
              <a:extLst>
                <a:ext uri="{FF2B5EF4-FFF2-40B4-BE49-F238E27FC236}">
                  <a16:creationId xmlns:a16="http://schemas.microsoft.com/office/drawing/2014/main" id="{6B218414-717B-43A8-998F-6B92E3FF0F15}"/>
                </a:ext>
              </a:extLst>
            </p:cNvPr>
            <p:cNvSpPr>
              <a:spLocks noChangeAspect="1" noEditPoints="1"/>
            </p:cNvSpPr>
            <p:nvPr/>
          </p:nvSpPr>
          <p:spPr bwMode="auto">
            <a:xfrm>
              <a:off x="4312347" y="1878187"/>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6" name="Group 115">
            <a:extLst>
              <a:ext uri="{FF2B5EF4-FFF2-40B4-BE49-F238E27FC236}">
                <a16:creationId xmlns:a16="http://schemas.microsoft.com/office/drawing/2014/main" id="{69C65899-FB59-43BD-910A-D3F6ADBE995A}"/>
              </a:ext>
            </a:extLst>
          </p:cNvPr>
          <p:cNvGrpSpPr/>
          <p:nvPr/>
        </p:nvGrpSpPr>
        <p:grpSpPr>
          <a:xfrm>
            <a:off x="304799" y="1603867"/>
            <a:ext cx="3886200" cy="932563"/>
            <a:chOff x="304799" y="1603867"/>
            <a:chExt cx="3886200" cy="932563"/>
          </a:xfrm>
          <a:effectLst/>
        </p:grpSpPr>
        <p:sp>
          <p:nvSpPr>
            <p:cNvPr id="7" name="Arrow: Chevron 6">
              <a:extLst>
                <a:ext uri="{FF2B5EF4-FFF2-40B4-BE49-F238E27FC236}">
                  <a16:creationId xmlns:a16="http://schemas.microsoft.com/office/drawing/2014/main" id="{86ABA959-BE97-4606-A2BB-5BE1E268C015}"/>
                </a:ext>
              </a:extLst>
            </p:cNvPr>
            <p:cNvSpPr/>
            <p:nvPr/>
          </p:nvSpPr>
          <p:spPr>
            <a:xfrm rot="10800000">
              <a:off x="304799" y="1603869"/>
              <a:ext cx="38862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a:extLst>
                <a:ext uri="{FF2B5EF4-FFF2-40B4-BE49-F238E27FC236}">
                  <a16:creationId xmlns:a16="http://schemas.microsoft.com/office/drawing/2014/main" id="{0022E63F-5A78-440D-8678-33A1931E832C}"/>
                </a:ext>
              </a:extLst>
            </p:cNvPr>
            <p:cNvSpPr txBox="1"/>
            <p:nvPr/>
          </p:nvSpPr>
          <p:spPr>
            <a:xfrm>
              <a:off x="609600" y="160386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5" name="Group 124">
            <a:extLst>
              <a:ext uri="{FF2B5EF4-FFF2-40B4-BE49-F238E27FC236}">
                <a16:creationId xmlns:a16="http://schemas.microsoft.com/office/drawing/2014/main" id="{2F30201D-3296-4D01-9686-A5DB8D0B5524}"/>
              </a:ext>
            </a:extLst>
          </p:cNvPr>
          <p:cNvGrpSpPr/>
          <p:nvPr/>
        </p:nvGrpSpPr>
        <p:grpSpPr>
          <a:xfrm>
            <a:off x="5688529" y="2131520"/>
            <a:ext cx="990600" cy="914400"/>
            <a:chOff x="5688529" y="2131520"/>
            <a:chExt cx="990600" cy="914400"/>
          </a:xfrm>
          <a:effectLst/>
        </p:grpSpPr>
        <p:sp>
          <p:nvSpPr>
            <p:cNvPr id="19" name="Hexagon 18">
              <a:extLst>
                <a:ext uri="{FF2B5EF4-FFF2-40B4-BE49-F238E27FC236}">
                  <a16:creationId xmlns:a16="http://schemas.microsoft.com/office/drawing/2014/main" id="{6B1DEAFE-1316-4260-842D-98928B997181}"/>
                </a:ext>
              </a:extLst>
            </p:cNvPr>
            <p:cNvSpPr/>
            <p:nvPr/>
          </p:nvSpPr>
          <p:spPr>
            <a:xfrm>
              <a:off x="5688529" y="2131520"/>
              <a:ext cx="990600" cy="914400"/>
            </a:xfrm>
            <a:prstGeom prst="hexagon">
              <a:avLst>
                <a:gd name="adj" fmla="val 29598"/>
                <a:gd name="vf" fmla="val 11547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F06469B-A105-428E-8062-C18951000561}"/>
                </a:ext>
              </a:extLst>
            </p:cNvPr>
            <p:cNvSpPr txBox="1"/>
            <p:nvPr/>
          </p:nvSpPr>
          <p:spPr>
            <a:xfrm>
              <a:off x="5840929" y="22655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grpSp>
        <p:nvGrpSpPr>
          <p:cNvPr id="127" name="Group 126">
            <a:extLst>
              <a:ext uri="{FF2B5EF4-FFF2-40B4-BE49-F238E27FC236}">
                <a16:creationId xmlns:a16="http://schemas.microsoft.com/office/drawing/2014/main" id="{5C793207-C6E3-440E-A80B-815A95A6844F}"/>
              </a:ext>
            </a:extLst>
          </p:cNvPr>
          <p:cNvGrpSpPr/>
          <p:nvPr/>
        </p:nvGrpSpPr>
        <p:grpSpPr>
          <a:xfrm>
            <a:off x="7351729" y="2131520"/>
            <a:ext cx="3886200" cy="932563"/>
            <a:chOff x="7351729" y="2131520"/>
            <a:chExt cx="3886200" cy="932563"/>
          </a:xfrm>
          <a:effectLst/>
        </p:grpSpPr>
        <p:sp>
          <p:nvSpPr>
            <p:cNvPr id="25" name="Arrow: Chevron 24">
              <a:extLst>
                <a:ext uri="{FF2B5EF4-FFF2-40B4-BE49-F238E27FC236}">
                  <a16:creationId xmlns:a16="http://schemas.microsoft.com/office/drawing/2014/main" id="{AA00E732-54FB-4C42-8280-81E0DB42ED81}"/>
                </a:ext>
              </a:extLst>
            </p:cNvPr>
            <p:cNvSpPr/>
            <p:nvPr/>
          </p:nvSpPr>
          <p:spPr>
            <a:xfrm>
              <a:off x="7351729" y="2149681"/>
              <a:ext cx="38862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6" name="TextBox 25">
              <a:extLst>
                <a:ext uri="{FF2B5EF4-FFF2-40B4-BE49-F238E27FC236}">
                  <a16:creationId xmlns:a16="http://schemas.microsoft.com/office/drawing/2014/main" id="{D74A29C7-2808-4F69-9BA2-D7A39ED3CAE9}"/>
                </a:ext>
              </a:extLst>
            </p:cNvPr>
            <p:cNvSpPr txBox="1"/>
            <p:nvPr/>
          </p:nvSpPr>
          <p:spPr>
            <a:xfrm>
              <a:off x="7519933" y="2131520"/>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73159FA2-1DB3-4F30-9581-3BC2DA0B4CE7}"/>
              </a:ext>
            </a:extLst>
          </p:cNvPr>
          <p:cNvGrpSpPr/>
          <p:nvPr/>
        </p:nvGrpSpPr>
        <p:grpSpPr>
          <a:xfrm>
            <a:off x="4876800" y="2630791"/>
            <a:ext cx="990600" cy="914400"/>
            <a:chOff x="4876800" y="2630791"/>
            <a:chExt cx="990600" cy="914400"/>
          </a:xfrm>
          <a:effectLst/>
        </p:grpSpPr>
        <p:sp>
          <p:nvSpPr>
            <p:cNvPr id="28" name="Hexagon 27">
              <a:extLst>
                <a:ext uri="{FF2B5EF4-FFF2-40B4-BE49-F238E27FC236}">
                  <a16:creationId xmlns:a16="http://schemas.microsoft.com/office/drawing/2014/main" id="{8B96CF90-0457-4FD6-9435-16E491D8E9D0}"/>
                </a:ext>
              </a:extLst>
            </p:cNvPr>
            <p:cNvSpPr/>
            <p:nvPr/>
          </p:nvSpPr>
          <p:spPr>
            <a:xfrm>
              <a:off x="4876800" y="2630791"/>
              <a:ext cx="990600" cy="914400"/>
            </a:xfrm>
            <a:prstGeom prst="hexagon">
              <a:avLst>
                <a:gd name="adj" fmla="val 29598"/>
                <a:gd name="vf" fmla="val 11547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00D05823-30A0-4774-9194-4E7CEBABB542}"/>
                </a:ext>
              </a:extLst>
            </p:cNvPr>
            <p:cNvSpPr txBox="1"/>
            <p:nvPr/>
          </p:nvSpPr>
          <p:spPr>
            <a:xfrm>
              <a:off x="5029200" y="2764824"/>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grpSp>
        <p:nvGrpSpPr>
          <p:cNvPr id="119" name="Group 118">
            <a:extLst>
              <a:ext uri="{FF2B5EF4-FFF2-40B4-BE49-F238E27FC236}">
                <a16:creationId xmlns:a16="http://schemas.microsoft.com/office/drawing/2014/main" id="{990C2377-C597-4590-9C1D-93B334F4B453}"/>
              </a:ext>
            </a:extLst>
          </p:cNvPr>
          <p:cNvGrpSpPr/>
          <p:nvPr/>
        </p:nvGrpSpPr>
        <p:grpSpPr>
          <a:xfrm>
            <a:off x="304799" y="2630789"/>
            <a:ext cx="3886200" cy="932563"/>
            <a:chOff x="304799" y="2630789"/>
            <a:chExt cx="3886200" cy="932563"/>
          </a:xfrm>
          <a:effectLst/>
        </p:grpSpPr>
        <p:sp>
          <p:nvSpPr>
            <p:cNvPr id="34" name="Arrow: Chevron 33">
              <a:extLst>
                <a:ext uri="{FF2B5EF4-FFF2-40B4-BE49-F238E27FC236}">
                  <a16:creationId xmlns:a16="http://schemas.microsoft.com/office/drawing/2014/main" id="{E6829786-2046-48F1-991E-3707BB4651F9}"/>
                </a:ext>
              </a:extLst>
            </p:cNvPr>
            <p:cNvSpPr/>
            <p:nvPr/>
          </p:nvSpPr>
          <p:spPr>
            <a:xfrm rot="10800000">
              <a:off x="304799" y="2630791"/>
              <a:ext cx="38862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5" name="TextBox 34">
              <a:extLst>
                <a:ext uri="{FF2B5EF4-FFF2-40B4-BE49-F238E27FC236}">
                  <a16:creationId xmlns:a16="http://schemas.microsoft.com/office/drawing/2014/main" id="{304A5D2C-8A62-4370-85E9-D409F00E24C7}"/>
                </a:ext>
              </a:extLst>
            </p:cNvPr>
            <p:cNvSpPr txBox="1"/>
            <p:nvPr/>
          </p:nvSpPr>
          <p:spPr>
            <a:xfrm>
              <a:off x="609600" y="2630789"/>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8" name="Group 127">
            <a:extLst>
              <a:ext uri="{FF2B5EF4-FFF2-40B4-BE49-F238E27FC236}">
                <a16:creationId xmlns:a16="http://schemas.microsoft.com/office/drawing/2014/main" id="{C3517955-E3F7-4BB6-86F5-F629620FBC6A}"/>
              </a:ext>
            </a:extLst>
          </p:cNvPr>
          <p:cNvGrpSpPr/>
          <p:nvPr/>
        </p:nvGrpSpPr>
        <p:grpSpPr>
          <a:xfrm>
            <a:off x="5688529" y="3160408"/>
            <a:ext cx="990600" cy="914400"/>
            <a:chOff x="5688529" y="3160408"/>
            <a:chExt cx="990600" cy="914400"/>
          </a:xfrm>
          <a:effectLst/>
        </p:grpSpPr>
        <p:sp>
          <p:nvSpPr>
            <p:cNvPr id="37" name="Hexagon 36">
              <a:extLst>
                <a:ext uri="{FF2B5EF4-FFF2-40B4-BE49-F238E27FC236}">
                  <a16:creationId xmlns:a16="http://schemas.microsoft.com/office/drawing/2014/main" id="{3AFA20D4-7F95-4968-83AC-5B04CE86AD98}"/>
                </a:ext>
              </a:extLst>
            </p:cNvPr>
            <p:cNvSpPr/>
            <p:nvPr/>
          </p:nvSpPr>
          <p:spPr>
            <a:xfrm>
              <a:off x="5688529" y="3160408"/>
              <a:ext cx="990600" cy="914400"/>
            </a:xfrm>
            <a:prstGeom prst="hexagon">
              <a:avLst>
                <a:gd name="adj" fmla="val 29598"/>
                <a:gd name="vf" fmla="val 11547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00A04744-053F-44AE-86C5-1B972C178783}"/>
                </a:ext>
              </a:extLst>
            </p:cNvPr>
            <p:cNvSpPr txBox="1"/>
            <p:nvPr/>
          </p:nvSpPr>
          <p:spPr>
            <a:xfrm>
              <a:off x="5840929" y="3294441"/>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grpSp>
        <p:nvGrpSpPr>
          <p:cNvPr id="130" name="Group 129">
            <a:extLst>
              <a:ext uri="{FF2B5EF4-FFF2-40B4-BE49-F238E27FC236}">
                <a16:creationId xmlns:a16="http://schemas.microsoft.com/office/drawing/2014/main" id="{D1A7B233-953D-403C-883A-DA9379E72E4B}"/>
              </a:ext>
            </a:extLst>
          </p:cNvPr>
          <p:cNvGrpSpPr/>
          <p:nvPr/>
        </p:nvGrpSpPr>
        <p:grpSpPr>
          <a:xfrm>
            <a:off x="7351729" y="3160408"/>
            <a:ext cx="3886200" cy="932563"/>
            <a:chOff x="7351729" y="3160408"/>
            <a:chExt cx="3886200" cy="932563"/>
          </a:xfrm>
          <a:effectLst/>
        </p:grpSpPr>
        <p:sp>
          <p:nvSpPr>
            <p:cNvPr id="43" name="Arrow: Chevron 42">
              <a:extLst>
                <a:ext uri="{FF2B5EF4-FFF2-40B4-BE49-F238E27FC236}">
                  <a16:creationId xmlns:a16="http://schemas.microsoft.com/office/drawing/2014/main" id="{F1961FCE-31F1-420C-980C-89E94F825884}"/>
                </a:ext>
              </a:extLst>
            </p:cNvPr>
            <p:cNvSpPr/>
            <p:nvPr/>
          </p:nvSpPr>
          <p:spPr>
            <a:xfrm>
              <a:off x="7351729" y="3178569"/>
              <a:ext cx="38862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4" name="TextBox 43">
              <a:extLst>
                <a:ext uri="{FF2B5EF4-FFF2-40B4-BE49-F238E27FC236}">
                  <a16:creationId xmlns:a16="http://schemas.microsoft.com/office/drawing/2014/main" id="{09160D44-E1CB-4C5C-ADCD-E0E659A7303D}"/>
                </a:ext>
              </a:extLst>
            </p:cNvPr>
            <p:cNvSpPr txBox="1"/>
            <p:nvPr/>
          </p:nvSpPr>
          <p:spPr>
            <a:xfrm>
              <a:off x="7519933" y="316040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2" name="Group 121">
            <a:extLst>
              <a:ext uri="{FF2B5EF4-FFF2-40B4-BE49-F238E27FC236}">
                <a16:creationId xmlns:a16="http://schemas.microsoft.com/office/drawing/2014/main" id="{15EF4384-3A12-418C-AA46-38B3217C9B77}"/>
              </a:ext>
            </a:extLst>
          </p:cNvPr>
          <p:cNvGrpSpPr/>
          <p:nvPr/>
        </p:nvGrpSpPr>
        <p:grpSpPr>
          <a:xfrm>
            <a:off x="4876800" y="3643220"/>
            <a:ext cx="990600" cy="914400"/>
            <a:chOff x="4876800" y="3643220"/>
            <a:chExt cx="990600" cy="914400"/>
          </a:xfrm>
          <a:effectLst/>
        </p:grpSpPr>
        <p:sp>
          <p:nvSpPr>
            <p:cNvPr id="46" name="Hexagon 45">
              <a:extLst>
                <a:ext uri="{FF2B5EF4-FFF2-40B4-BE49-F238E27FC236}">
                  <a16:creationId xmlns:a16="http://schemas.microsoft.com/office/drawing/2014/main" id="{D6B6490D-5D0C-475A-BC36-AD54278F2B46}"/>
                </a:ext>
              </a:extLst>
            </p:cNvPr>
            <p:cNvSpPr/>
            <p:nvPr/>
          </p:nvSpPr>
          <p:spPr>
            <a:xfrm>
              <a:off x="4876800" y="3643220"/>
              <a:ext cx="990600" cy="914400"/>
            </a:xfrm>
            <a:prstGeom prst="hexagon">
              <a:avLst>
                <a:gd name="adj" fmla="val 29598"/>
                <a:gd name="vf" fmla="val 11547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61543023-92E2-4A78-989E-5B6BBF99A293}"/>
                </a:ext>
              </a:extLst>
            </p:cNvPr>
            <p:cNvSpPr txBox="1"/>
            <p:nvPr/>
          </p:nvSpPr>
          <p:spPr>
            <a:xfrm>
              <a:off x="5029200" y="37772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05</a:t>
              </a:r>
            </a:p>
          </p:txBody>
        </p:sp>
      </p:grpSp>
      <p:grpSp>
        <p:nvGrpSpPr>
          <p:cNvPr id="124" name="Group 123">
            <a:extLst>
              <a:ext uri="{FF2B5EF4-FFF2-40B4-BE49-F238E27FC236}">
                <a16:creationId xmlns:a16="http://schemas.microsoft.com/office/drawing/2014/main" id="{6AA096DB-B74D-4F67-BB78-E242BEB90B2F}"/>
              </a:ext>
            </a:extLst>
          </p:cNvPr>
          <p:cNvGrpSpPr/>
          <p:nvPr/>
        </p:nvGrpSpPr>
        <p:grpSpPr>
          <a:xfrm>
            <a:off x="304799" y="3643218"/>
            <a:ext cx="3886200" cy="932563"/>
            <a:chOff x="304799" y="3643218"/>
            <a:chExt cx="3886200" cy="932563"/>
          </a:xfrm>
          <a:effectLst/>
        </p:grpSpPr>
        <p:sp>
          <p:nvSpPr>
            <p:cNvPr id="52" name="Arrow: Chevron 51">
              <a:extLst>
                <a:ext uri="{FF2B5EF4-FFF2-40B4-BE49-F238E27FC236}">
                  <a16:creationId xmlns:a16="http://schemas.microsoft.com/office/drawing/2014/main" id="{591E0AA8-1ECE-41FA-95B9-70B3B411C5C5}"/>
                </a:ext>
              </a:extLst>
            </p:cNvPr>
            <p:cNvSpPr/>
            <p:nvPr/>
          </p:nvSpPr>
          <p:spPr>
            <a:xfrm rot="10800000">
              <a:off x="304799" y="3643220"/>
              <a:ext cx="38862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3" name="TextBox 52">
              <a:extLst>
                <a:ext uri="{FF2B5EF4-FFF2-40B4-BE49-F238E27FC236}">
                  <a16:creationId xmlns:a16="http://schemas.microsoft.com/office/drawing/2014/main" id="{EC870652-54BE-4532-8BDA-4AECD5C54A4C}"/>
                </a:ext>
              </a:extLst>
            </p:cNvPr>
            <p:cNvSpPr txBox="1"/>
            <p:nvPr/>
          </p:nvSpPr>
          <p:spPr>
            <a:xfrm>
              <a:off x="609600" y="364321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1" name="Group 130">
            <a:extLst>
              <a:ext uri="{FF2B5EF4-FFF2-40B4-BE49-F238E27FC236}">
                <a16:creationId xmlns:a16="http://schemas.microsoft.com/office/drawing/2014/main" id="{DBDF98EA-35B2-4570-8976-C753AF2B6AD2}"/>
              </a:ext>
            </a:extLst>
          </p:cNvPr>
          <p:cNvGrpSpPr/>
          <p:nvPr/>
        </p:nvGrpSpPr>
        <p:grpSpPr>
          <a:xfrm>
            <a:off x="5688529" y="4172837"/>
            <a:ext cx="990600" cy="914400"/>
            <a:chOff x="5688529" y="4172837"/>
            <a:chExt cx="990600" cy="914400"/>
          </a:xfrm>
          <a:effectLst/>
        </p:grpSpPr>
        <p:sp>
          <p:nvSpPr>
            <p:cNvPr id="55" name="Hexagon 54">
              <a:extLst>
                <a:ext uri="{FF2B5EF4-FFF2-40B4-BE49-F238E27FC236}">
                  <a16:creationId xmlns:a16="http://schemas.microsoft.com/office/drawing/2014/main" id="{FFB5EB28-539A-4632-A353-D0B89B6C9588}"/>
                </a:ext>
              </a:extLst>
            </p:cNvPr>
            <p:cNvSpPr/>
            <p:nvPr/>
          </p:nvSpPr>
          <p:spPr>
            <a:xfrm>
              <a:off x="5688529" y="4172837"/>
              <a:ext cx="990600" cy="914400"/>
            </a:xfrm>
            <a:prstGeom prst="hexagon">
              <a:avLst>
                <a:gd name="adj" fmla="val 29598"/>
                <a:gd name="vf" fmla="val 11547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247C9314-10E7-452E-9BBB-317956FFDD8B}"/>
                </a:ext>
              </a:extLst>
            </p:cNvPr>
            <p:cNvSpPr txBox="1"/>
            <p:nvPr/>
          </p:nvSpPr>
          <p:spPr>
            <a:xfrm>
              <a:off x="5840929" y="4306870"/>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06</a:t>
              </a:r>
            </a:p>
          </p:txBody>
        </p:sp>
      </p:grpSp>
      <p:grpSp>
        <p:nvGrpSpPr>
          <p:cNvPr id="133" name="Group 132">
            <a:extLst>
              <a:ext uri="{FF2B5EF4-FFF2-40B4-BE49-F238E27FC236}">
                <a16:creationId xmlns:a16="http://schemas.microsoft.com/office/drawing/2014/main" id="{0EE48B7A-0B36-4008-870D-8DD33EF7E8F8}"/>
              </a:ext>
            </a:extLst>
          </p:cNvPr>
          <p:cNvGrpSpPr/>
          <p:nvPr/>
        </p:nvGrpSpPr>
        <p:grpSpPr>
          <a:xfrm>
            <a:off x="7351729" y="4172837"/>
            <a:ext cx="3886200" cy="932563"/>
            <a:chOff x="7351729" y="4172837"/>
            <a:chExt cx="3886200" cy="932563"/>
          </a:xfrm>
          <a:effectLst/>
        </p:grpSpPr>
        <p:sp>
          <p:nvSpPr>
            <p:cNvPr id="61" name="Arrow: Chevron 60">
              <a:extLst>
                <a:ext uri="{FF2B5EF4-FFF2-40B4-BE49-F238E27FC236}">
                  <a16:creationId xmlns:a16="http://schemas.microsoft.com/office/drawing/2014/main" id="{2010C60B-2A36-4465-971F-D2279CA38748}"/>
                </a:ext>
              </a:extLst>
            </p:cNvPr>
            <p:cNvSpPr/>
            <p:nvPr/>
          </p:nvSpPr>
          <p:spPr>
            <a:xfrm>
              <a:off x="7351729" y="4190998"/>
              <a:ext cx="38862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2" name="TextBox 61">
              <a:extLst>
                <a:ext uri="{FF2B5EF4-FFF2-40B4-BE49-F238E27FC236}">
                  <a16:creationId xmlns:a16="http://schemas.microsoft.com/office/drawing/2014/main" id="{12E472BD-D476-44A0-B521-D8D2D1724D1D}"/>
                </a:ext>
              </a:extLst>
            </p:cNvPr>
            <p:cNvSpPr txBox="1"/>
            <p:nvPr/>
          </p:nvSpPr>
          <p:spPr>
            <a:xfrm>
              <a:off x="7519933" y="417283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6" name="Group 125">
            <a:extLst>
              <a:ext uri="{FF2B5EF4-FFF2-40B4-BE49-F238E27FC236}">
                <a16:creationId xmlns:a16="http://schemas.microsoft.com/office/drawing/2014/main" id="{41716F62-15A7-4EAB-824A-583F5F7571DB}"/>
              </a:ext>
            </a:extLst>
          </p:cNvPr>
          <p:cNvGrpSpPr/>
          <p:nvPr/>
        </p:nvGrpSpPr>
        <p:grpSpPr>
          <a:xfrm>
            <a:off x="6517408" y="2147285"/>
            <a:ext cx="990600" cy="914400"/>
            <a:chOff x="6517408" y="2147285"/>
            <a:chExt cx="990600" cy="914400"/>
          </a:xfrm>
          <a:effectLst/>
        </p:grpSpPr>
        <p:sp>
          <p:nvSpPr>
            <p:cNvPr id="22" name="Arrow: Chevron 21">
              <a:extLst>
                <a:ext uri="{FF2B5EF4-FFF2-40B4-BE49-F238E27FC236}">
                  <a16:creationId xmlns:a16="http://schemas.microsoft.com/office/drawing/2014/main" id="{50864D2D-DCD3-49FF-82FE-5C2CC89F000B}"/>
                </a:ext>
              </a:extLst>
            </p:cNvPr>
            <p:cNvSpPr/>
            <p:nvPr/>
          </p:nvSpPr>
          <p:spPr>
            <a:xfrm>
              <a:off x="6517408" y="2147285"/>
              <a:ext cx="9906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2" name="Freeform 171">
              <a:extLst>
                <a:ext uri="{FF2B5EF4-FFF2-40B4-BE49-F238E27FC236}">
                  <a16:creationId xmlns:a16="http://schemas.microsoft.com/office/drawing/2014/main" id="{A5CBA1F0-7EC6-4A70-85E0-01D68E7690C9}"/>
                </a:ext>
              </a:extLst>
            </p:cNvPr>
            <p:cNvSpPr>
              <a:spLocks noChangeAspect="1" noEditPoints="1"/>
            </p:cNvSpPr>
            <p:nvPr/>
          </p:nvSpPr>
          <p:spPr bwMode="auto">
            <a:xfrm>
              <a:off x="6870441" y="2399064"/>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9" name="Group 128">
            <a:extLst>
              <a:ext uri="{FF2B5EF4-FFF2-40B4-BE49-F238E27FC236}">
                <a16:creationId xmlns:a16="http://schemas.microsoft.com/office/drawing/2014/main" id="{3F99EF58-084C-45AE-B97E-A3483E757BB0}"/>
              </a:ext>
            </a:extLst>
          </p:cNvPr>
          <p:cNvGrpSpPr/>
          <p:nvPr/>
        </p:nvGrpSpPr>
        <p:grpSpPr>
          <a:xfrm>
            <a:off x="6517408" y="3176173"/>
            <a:ext cx="990600" cy="914400"/>
            <a:chOff x="6517408" y="3176173"/>
            <a:chExt cx="990600" cy="914400"/>
          </a:xfrm>
          <a:effectLst/>
        </p:grpSpPr>
        <p:sp>
          <p:nvSpPr>
            <p:cNvPr id="40" name="Arrow: Chevron 39">
              <a:extLst>
                <a:ext uri="{FF2B5EF4-FFF2-40B4-BE49-F238E27FC236}">
                  <a16:creationId xmlns:a16="http://schemas.microsoft.com/office/drawing/2014/main" id="{3DF2A33D-39E8-4921-A99F-75705282BEF1}"/>
                </a:ext>
              </a:extLst>
            </p:cNvPr>
            <p:cNvSpPr/>
            <p:nvPr/>
          </p:nvSpPr>
          <p:spPr>
            <a:xfrm>
              <a:off x="6517408" y="3176173"/>
              <a:ext cx="9906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3" name="Freeform 39">
              <a:extLst>
                <a:ext uri="{FF2B5EF4-FFF2-40B4-BE49-F238E27FC236}">
                  <a16:creationId xmlns:a16="http://schemas.microsoft.com/office/drawing/2014/main" id="{36960606-9D6A-4B4C-8227-B28D14A418A2}"/>
                </a:ext>
              </a:extLst>
            </p:cNvPr>
            <p:cNvSpPr>
              <a:spLocks noChangeAspect="1" noEditPoints="1"/>
            </p:cNvSpPr>
            <p:nvPr/>
          </p:nvSpPr>
          <p:spPr bwMode="auto">
            <a:xfrm>
              <a:off x="6915104" y="342217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32" name="Group 131">
            <a:extLst>
              <a:ext uri="{FF2B5EF4-FFF2-40B4-BE49-F238E27FC236}">
                <a16:creationId xmlns:a16="http://schemas.microsoft.com/office/drawing/2014/main" id="{5F9247BB-AD30-43FA-9E07-8960C9356FBB}"/>
              </a:ext>
            </a:extLst>
          </p:cNvPr>
          <p:cNvGrpSpPr/>
          <p:nvPr/>
        </p:nvGrpSpPr>
        <p:grpSpPr>
          <a:xfrm>
            <a:off x="6517408" y="4188602"/>
            <a:ext cx="990600" cy="914400"/>
            <a:chOff x="6517408" y="4188602"/>
            <a:chExt cx="990600" cy="914400"/>
          </a:xfrm>
          <a:effectLst/>
        </p:grpSpPr>
        <p:sp>
          <p:nvSpPr>
            <p:cNvPr id="58" name="Arrow: Chevron 57">
              <a:extLst>
                <a:ext uri="{FF2B5EF4-FFF2-40B4-BE49-F238E27FC236}">
                  <a16:creationId xmlns:a16="http://schemas.microsoft.com/office/drawing/2014/main" id="{0CD96BBA-16FB-4F2C-B7E6-DBE9335C9100}"/>
                </a:ext>
              </a:extLst>
            </p:cNvPr>
            <p:cNvSpPr/>
            <p:nvPr/>
          </p:nvSpPr>
          <p:spPr>
            <a:xfrm>
              <a:off x="6517408" y="4188602"/>
              <a:ext cx="9906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Freeform 41">
              <a:extLst>
                <a:ext uri="{FF2B5EF4-FFF2-40B4-BE49-F238E27FC236}">
                  <a16:creationId xmlns:a16="http://schemas.microsoft.com/office/drawing/2014/main" id="{915ADFB4-9E25-484F-9F5B-7C21A57BF9E8}"/>
                </a:ext>
              </a:extLst>
            </p:cNvPr>
            <p:cNvSpPr>
              <a:spLocks noChangeAspect="1" noEditPoints="1"/>
            </p:cNvSpPr>
            <p:nvPr/>
          </p:nvSpPr>
          <p:spPr bwMode="auto">
            <a:xfrm>
              <a:off x="6839485" y="4509935"/>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3" name="Group 122">
            <a:extLst>
              <a:ext uri="{FF2B5EF4-FFF2-40B4-BE49-F238E27FC236}">
                <a16:creationId xmlns:a16="http://schemas.microsoft.com/office/drawing/2014/main" id="{66ADDDC0-BFF8-48A7-8A6B-0830CA503522}"/>
              </a:ext>
            </a:extLst>
          </p:cNvPr>
          <p:cNvGrpSpPr/>
          <p:nvPr/>
        </p:nvGrpSpPr>
        <p:grpSpPr>
          <a:xfrm>
            <a:off x="4038600" y="3643220"/>
            <a:ext cx="990600" cy="914400"/>
            <a:chOff x="4038600" y="3643220"/>
            <a:chExt cx="990600" cy="914400"/>
          </a:xfrm>
          <a:effectLst/>
        </p:grpSpPr>
        <p:sp>
          <p:nvSpPr>
            <p:cNvPr id="49" name="Arrow: Chevron 48">
              <a:extLst>
                <a:ext uri="{FF2B5EF4-FFF2-40B4-BE49-F238E27FC236}">
                  <a16:creationId xmlns:a16="http://schemas.microsoft.com/office/drawing/2014/main" id="{22D76260-D6C1-42D9-BBF7-686B71C7D4FE}"/>
                </a:ext>
              </a:extLst>
            </p:cNvPr>
            <p:cNvSpPr/>
            <p:nvPr/>
          </p:nvSpPr>
          <p:spPr>
            <a:xfrm rot="10800000">
              <a:off x="4038600" y="3643220"/>
              <a:ext cx="9906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Freeform 101">
              <a:extLst>
                <a:ext uri="{FF2B5EF4-FFF2-40B4-BE49-F238E27FC236}">
                  <a16:creationId xmlns:a16="http://schemas.microsoft.com/office/drawing/2014/main" id="{10E2F513-6478-4219-A52F-0583A52666F1}"/>
                </a:ext>
              </a:extLst>
            </p:cNvPr>
            <p:cNvSpPr>
              <a:spLocks noChangeAspect="1" noEditPoints="1"/>
            </p:cNvSpPr>
            <p:nvPr/>
          </p:nvSpPr>
          <p:spPr bwMode="auto">
            <a:xfrm>
              <a:off x="4269653" y="39018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20" name="Group 119">
            <a:extLst>
              <a:ext uri="{FF2B5EF4-FFF2-40B4-BE49-F238E27FC236}">
                <a16:creationId xmlns:a16="http://schemas.microsoft.com/office/drawing/2014/main" id="{1AA40493-15A8-4A6A-AE7C-2F57C5F8DECF}"/>
              </a:ext>
            </a:extLst>
          </p:cNvPr>
          <p:cNvGrpSpPr/>
          <p:nvPr/>
        </p:nvGrpSpPr>
        <p:grpSpPr>
          <a:xfrm>
            <a:off x="4038600" y="2630791"/>
            <a:ext cx="990600" cy="914400"/>
            <a:chOff x="4038600" y="2630791"/>
            <a:chExt cx="990600" cy="914400"/>
          </a:xfrm>
          <a:effectLst/>
        </p:grpSpPr>
        <p:sp>
          <p:nvSpPr>
            <p:cNvPr id="31" name="Arrow: Chevron 30">
              <a:extLst>
                <a:ext uri="{FF2B5EF4-FFF2-40B4-BE49-F238E27FC236}">
                  <a16:creationId xmlns:a16="http://schemas.microsoft.com/office/drawing/2014/main" id="{BBF079C1-DC3F-4DE0-8EEE-792E25E89EF5}"/>
                </a:ext>
              </a:extLst>
            </p:cNvPr>
            <p:cNvSpPr/>
            <p:nvPr/>
          </p:nvSpPr>
          <p:spPr>
            <a:xfrm rot="10800000">
              <a:off x="4038600" y="2630791"/>
              <a:ext cx="9906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Freeform 91">
              <a:extLst>
                <a:ext uri="{FF2B5EF4-FFF2-40B4-BE49-F238E27FC236}">
                  <a16:creationId xmlns:a16="http://schemas.microsoft.com/office/drawing/2014/main" id="{2D00727A-7635-4E07-BE9E-A79D39B52282}"/>
                </a:ext>
              </a:extLst>
            </p:cNvPr>
            <p:cNvSpPr>
              <a:spLocks noChangeAspect="1" noEditPoints="1"/>
            </p:cNvSpPr>
            <p:nvPr/>
          </p:nvSpPr>
          <p:spPr bwMode="auto">
            <a:xfrm>
              <a:off x="4304409" y="2911884"/>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4" name="TextBox 103">
            <a:extLst>
              <a:ext uri="{FF2B5EF4-FFF2-40B4-BE49-F238E27FC236}">
                <a16:creationId xmlns:a16="http://schemas.microsoft.com/office/drawing/2014/main" id="{570B835A-545E-44B0-B179-26911198261C}"/>
              </a:ext>
            </a:extLst>
          </p:cNvPr>
          <p:cNvSpPr txBox="1"/>
          <p:nvPr/>
        </p:nvSpPr>
        <p:spPr>
          <a:xfrm>
            <a:off x="6310489" y="258228"/>
            <a:ext cx="5508978" cy="1046440"/>
          </a:xfrm>
          <a:prstGeom prst="rect">
            <a:avLst/>
          </a:prstGeom>
          <a:noFill/>
          <a:ln>
            <a:noFill/>
          </a:ln>
          <a:effectLst/>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05" name="Rectangle 104">
            <a:extLst>
              <a:ext uri="{FF2B5EF4-FFF2-40B4-BE49-F238E27FC236}">
                <a16:creationId xmlns:a16="http://schemas.microsoft.com/office/drawing/2014/main" id="{919F2257-4186-4C6F-A3BC-B9C7C77F9711}"/>
              </a:ext>
            </a:extLst>
          </p:cNvPr>
          <p:cNvSpPr/>
          <p:nvPr/>
        </p:nvSpPr>
        <p:spPr>
          <a:xfrm>
            <a:off x="533400" y="5181600"/>
            <a:ext cx="10671464" cy="1319646"/>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98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79">
            <a:extLst>
              <a:ext uri="{FF2B5EF4-FFF2-40B4-BE49-F238E27FC236}">
                <a16:creationId xmlns:a16="http://schemas.microsoft.com/office/drawing/2014/main" id="{51AF08B9-4039-4295-AF0B-A0780262B9C3}"/>
              </a:ext>
            </a:extLst>
          </p:cNvPr>
          <p:cNvGrpSpPr/>
          <p:nvPr/>
        </p:nvGrpSpPr>
        <p:grpSpPr>
          <a:xfrm>
            <a:off x="848695" y="5392333"/>
            <a:ext cx="316194" cy="809239"/>
            <a:chOff x="5054600" y="1652588"/>
            <a:chExt cx="187325" cy="479424"/>
          </a:xfrm>
          <a:solidFill>
            <a:schemeClr val="bg1"/>
          </a:solidFill>
          <a:effectLst/>
        </p:grpSpPr>
        <p:sp>
          <p:nvSpPr>
            <p:cNvPr id="107" name="Freeform 96">
              <a:extLst>
                <a:ext uri="{FF2B5EF4-FFF2-40B4-BE49-F238E27FC236}">
                  <a16:creationId xmlns:a16="http://schemas.microsoft.com/office/drawing/2014/main" id="{09295477-E206-4309-95E0-9FFDC17B605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8" name="Oval 97">
              <a:extLst>
                <a:ext uri="{FF2B5EF4-FFF2-40B4-BE49-F238E27FC236}">
                  <a16:creationId xmlns:a16="http://schemas.microsoft.com/office/drawing/2014/main" id="{0AE13FAC-BEF2-4EBF-BF8A-487882A23CD0}"/>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09" name="Group 184">
            <a:extLst>
              <a:ext uri="{FF2B5EF4-FFF2-40B4-BE49-F238E27FC236}">
                <a16:creationId xmlns:a16="http://schemas.microsoft.com/office/drawing/2014/main" id="{8EC887C9-A85F-4A93-ABAD-3C7A66B6319F}"/>
              </a:ext>
            </a:extLst>
          </p:cNvPr>
          <p:cNvGrpSpPr/>
          <p:nvPr/>
        </p:nvGrpSpPr>
        <p:grpSpPr>
          <a:xfrm>
            <a:off x="3233652" y="5351391"/>
            <a:ext cx="374206" cy="803361"/>
            <a:chOff x="6213475" y="1668463"/>
            <a:chExt cx="227013" cy="487362"/>
          </a:xfrm>
          <a:solidFill>
            <a:schemeClr val="bg1"/>
          </a:solidFill>
          <a:effectLst/>
        </p:grpSpPr>
        <p:sp>
          <p:nvSpPr>
            <p:cNvPr id="110" name="Oval 98">
              <a:extLst>
                <a:ext uri="{FF2B5EF4-FFF2-40B4-BE49-F238E27FC236}">
                  <a16:creationId xmlns:a16="http://schemas.microsoft.com/office/drawing/2014/main" id="{82A42A3C-4F03-4220-A97F-D0333152270C}"/>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99">
              <a:extLst>
                <a:ext uri="{FF2B5EF4-FFF2-40B4-BE49-F238E27FC236}">
                  <a16:creationId xmlns:a16="http://schemas.microsoft.com/office/drawing/2014/main" id="{BB425BB4-7C17-468C-87F2-94929A86862E}"/>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34" name="Group 133">
            <a:extLst>
              <a:ext uri="{FF2B5EF4-FFF2-40B4-BE49-F238E27FC236}">
                <a16:creationId xmlns:a16="http://schemas.microsoft.com/office/drawing/2014/main" id="{FD308BB7-5122-42D6-BF85-CBA1AAE16D70}"/>
              </a:ext>
            </a:extLst>
          </p:cNvPr>
          <p:cNvGrpSpPr/>
          <p:nvPr/>
        </p:nvGrpSpPr>
        <p:grpSpPr>
          <a:xfrm>
            <a:off x="1293085" y="5183911"/>
            <a:ext cx="1559566" cy="1158666"/>
            <a:chOff x="1293085" y="5183911"/>
            <a:chExt cx="1559566" cy="1158666"/>
          </a:xfrm>
          <a:effectLst/>
        </p:grpSpPr>
        <p:sp>
          <p:nvSpPr>
            <p:cNvPr id="112" name="TextBox 111">
              <a:extLst>
                <a:ext uri="{FF2B5EF4-FFF2-40B4-BE49-F238E27FC236}">
                  <a16:creationId xmlns:a16="http://schemas.microsoft.com/office/drawing/2014/main" id="{EC84ED02-FD61-40C5-98D8-D976B85CD624}"/>
                </a:ext>
              </a:extLst>
            </p:cNvPr>
            <p:cNvSpPr txBox="1"/>
            <p:nvPr/>
          </p:nvSpPr>
          <p:spPr>
            <a:xfrm>
              <a:off x="1293086" y="5183911"/>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72%</a:t>
              </a:r>
            </a:p>
          </p:txBody>
        </p:sp>
        <p:sp>
          <p:nvSpPr>
            <p:cNvPr id="114" name="TextBox 113">
              <a:extLst>
                <a:ext uri="{FF2B5EF4-FFF2-40B4-BE49-F238E27FC236}">
                  <a16:creationId xmlns:a16="http://schemas.microsoft.com/office/drawing/2014/main" id="{399D7B08-F93E-4898-AA66-86541A70A043}"/>
                </a:ext>
              </a:extLst>
            </p:cNvPr>
            <p:cNvSpPr txBox="1"/>
            <p:nvPr/>
          </p:nvSpPr>
          <p:spPr>
            <a:xfrm>
              <a:off x="1293085" y="5696246"/>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6E7422CB-A082-45F7-937C-CF1EB455C67E}"/>
              </a:ext>
            </a:extLst>
          </p:cNvPr>
          <p:cNvGrpSpPr/>
          <p:nvPr/>
        </p:nvGrpSpPr>
        <p:grpSpPr>
          <a:xfrm>
            <a:off x="3693216" y="5176434"/>
            <a:ext cx="1605802" cy="1166142"/>
            <a:chOff x="3693216" y="5176434"/>
            <a:chExt cx="1605802" cy="1166142"/>
          </a:xfrm>
          <a:effectLst/>
        </p:grpSpPr>
        <p:sp>
          <p:nvSpPr>
            <p:cNvPr id="113" name="TextBox 112">
              <a:extLst>
                <a:ext uri="{FF2B5EF4-FFF2-40B4-BE49-F238E27FC236}">
                  <a16:creationId xmlns:a16="http://schemas.microsoft.com/office/drawing/2014/main" id="{E1FF563A-A149-4543-BD8E-2629FCD6029F}"/>
                </a:ext>
              </a:extLst>
            </p:cNvPr>
            <p:cNvSpPr txBox="1"/>
            <p:nvPr/>
          </p:nvSpPr>
          <p:spPr>
            <a:xfrm>
              <a:off x="3693216" y="5176434"/>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28%</a:t>
              </a:r>
            </a:p>
          </p:txBody>
        </p:sp>
        <p:sp>
          <p:nvSpPr>
            <p:cNvPr id="115" name="TextBox 114">
              <a:extLst>
                <a:ext uri="{FF2B5EF4-FFF2-40B4-BE49-F238E27FC236}">
                  <a16:creationId xmlns:a16="http://schemas.microsoft.com/office/drawing/2014/main" id="{F020AC0E-C07D-4197-A26D-83E1CB5D2E7C}"/>
                </a:ext>
              </a:extLst>
            </p:cNvPr>
            <p:cNvSpPr txBox="1"/>
            <p:nvPr/>
          </p:nvSpPr>
          <p:spPr>
            <a:xfrm>
              <a:off x="3739452" y="5696245"/>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spTree>
    <p:extLst>
      <p:ext uri="{BB962C8B-B14F-4D97-AF65-F5344CB8AC3E}">
        <p14:creationId xmlns:p14="http://schemas.microsoft.com/office/powerpoint/2010/main" val="1158815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500"/>
                                        <p:tgtEl>
                                          <p:spTgt spid="10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p:cTn id="11" dur="750" fill="hold"/>
                                        <p:tgtEl>
                                          <p:spTgt spid="118"/>
                                        </p:tgtEl>
                                        <p:attrNameLst>
                                          <p:attrName>ppt_w</p:attrName>
                                        </p:attrNameLst>
                                      </p:cBhvr>
                                      <p:tavLst>
                                        <p:tav tm="0">
                                          <p:val>
                                            <p:fltVal val="0"/>
                                          </p:val>
                                        </p:tav>
                                        <p:tav tm="100000">
                                          <p:val>
                                            <p:strVal val="#ppt_w"/>
                                          </p:val>
                                        </p:tav>
                                      </p:tavLst>
                                    </p:anim>
                                    <p:anim calcmode="lin" valueType="num">
                                      <p:cBhvr>
                                        <p:cTn id="12" dur="750" fill="hold"/>
                                        <p:tgtEl>
                                          <p:spTgt spid="118"/>
                                        </p:tgtEl>
                                        <p:attrNameLst>
                                          <p:attrName>ppt_h</p:attrName>
                                        </p:attrNameLst>
                                      </p:cBhvr>
                                      <p:tavLst>
                                        <p:tav tm="0">
                                          <p:val>
                                            <p:fltVal val="0"/>
                                          </p:val>
                                        </p:tav>
                                        <p:tav tm="100000">
                                          <p:val>
                                            <p:strVal val="#ppt_h"/>
                                          </p:val>
                                        </p:tav>
                                      </p:tavLst>
                                    </p:anim>
                                    <p:animEffect transition="in" filter="fade">
                                      <p:cBhvr>
                                        <p:cTn id="13" dur="750"/>
                                        <p:tgtEl>
                                          <p:spTgt spid="118"/>
                                        </p:tgtEl>
                                      </p:cBhvr>
                                    </p:animEffect>
                                  </p:childTnLst>
                                </p:cTn>
                              </p:par>
                            </p:childTnLst>
                          </p:cTn>
                        </p:par>
                        <p:par>
                          <p:cTn id="14" fill="hold">
                            <p:stCondLst>
                              <p:cond delay="1250"/>
                            </p:stCondLst>
                            <p:childTnLst>
                              <p:par>
                                <p:cTn id="15" presetID="2" presetClass="entr" presetSubtype="8" fill="hold" nodeType="afterEffect">
                                  <p:stCondLst>
                                    <p:cond delay="0"/>
                                  </p:stCondLst>
                                  <p:childTnLst>
                                    <p:set>
                                      <p:cBhvr>
                                        <p:cTn id="16" dur="1" fill="hold">
                                          <p:stCondLst>
                                            <p:cond delay="0"/>
                                          </p:stCondLst>
                                        </p:cTn>
                                        <p:tgtEl>
                                          <p:spTgt spid="117"/>
                                        </p:tgtEl>
                                        <p:attrNameLst>
                                          <p:attrName>style.visibility</p:attrName>
                                        </p:attrNameLst>
                                      </p:cBhvr>
                                      <p:to>
                                        <p:strVal val="visible"/>
                                      </p:to>
                                    </p:set>
                                    <p:anim calcmode="lin" valueType="num">
                                      <p:cBhvr additive="base">
                                        <p:cTn id="17" dur="500" fill="hold"/>
                                        <p:tgtEl>
                                          <p:spTgt spid="117"/>
                                        </p:tgtEl>
                                        <p:attrNameLst>
                                          <p:attrName>ppt_x</p:attrName>
                                        </p:attrNameLst>
                                      </p:cBhvr>
                                      <p:tavLst>
                                        <p:tav tm="0">
                                          <p:val>
                                            <p:strVal val="0-#ppt_w/2"/>
                                          </p:val>
                                        </p:tav>
                                        <p:tav tm="100000">
                                          <p:val>
                                            <p:strVal val="#ppt_x"/>
                                          </p:val>
                                        </p:tav>
                                      </p:tavLst>
                                    </p:anim>
                                    <p:anim calcmode="lin" valueType="num">
                                      <p:cBhvr additive="base">
                                        <p:cTn id="18" dur="500" fill="hold"/>
                                        <p:tgtEl>
                                          <p:spTgt spid="117"/>
                                        </p:tgtEl>
                                        <p:attrNameLst>
                                          <p:attrName>ppt_y</p:attrName>
                                        </p:attrNameLst>
                                      </p:cBhvr>
                                      <p:tavLst>
                                        <p:tav tm="0">
                                          <p:val>
                                            <p:strVal val="#ppt_y"/>
                                          </p:val>
                                        </p:tav>
                                        <p:tav tm="100000">
                                          <p:val>
                                            <p:strVal val="#ppt_y"/>
                                          </p:val>
                                        </p:tav>
                                      </p:tavLst>
                                    </p:anim>
                                  </p:childTnLst>
                                </p:cTn>
                              </p:par>
                            </p:childTnLst>
                          </p:cTn>
                        </p:par>
                        <p:par>
                          <p:cTn id="19" fill="hold">
                            <p:stCondLst>
                              <p:cond delay="1750"/>
                            </p:stCondLst>
                            <p:childTnLst>
                              <p:par>
                                <p:cTn id="20" presetID="2" presetClass="entr" presetSubtype="8" fill="hold" nodeType="afterEffect">
                                  <p:stCondLst>
                                    <p:cond delay="0"/>
                                  </p:stCondLst>
                                  <p:childTnLst>
                                    <p:set>
                                      <p:cBhvr>
                                        <p:cTn id="21" dur="1" fill="hold">
                                          <p:stCondLst>
                                            <p:cond delay="0"/>
                                          </p:stCondLst>
                                        </p:cTn>
                                        <p:tgtEl>
                                          <p:spTgt spid="116"/>
                                        </p:tgtEl>
                                        <p:attrNameLst>
                                          <p:attrName>style.visibility</p:attrName>
                                        </p:attrNameLst>
                                      </p:cBhvr>
                                      <p:to>
                                        <p:strVal val="visible"/>
                                      </p:to>
                                    </p:set>
                                    <p:anim calcmode="lin" valueType="num">
                                      <p:cBhvr additive="base">
                                        <p:cTn id="22" dur="500" fill="hold"/>
                                        <p:tgtEl>
                                          <p:spTgt spid="116"/>
                                        </p:tgtEl>
                                        <p:attrNameLst>
                                          <p:attrName>ppt_x</p:attrName>
                                        </p:attrNameLst>
                                      </p:cBhvr>
                                      <p:tavLst>
                                        <p:tav tm="0">
                                          <p:val>
                                            <p:strVal val="0-#ppt_w/2"/>
                                          </p:val>
                                        </p:tav>
                                        <p:tav tm="100000">
                                          <p:val>
                                            <p:strVal val="#ppt_x"/>
                                          </p:val>
                                        </p:tav>
                                      </p:tavLst>
                                    </p:anim>
                                    <p:anim calcmode="lin" valueType="num">
                                      <p:cBhvr additive="base">
                                        <p:cTn id="23" dur="500" fill="hold"/>
                                        <p:tgtEl>
                                          <p:spTgt spid="116"/>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53" presetClass="entr" presetSubtype="16" fill="hold" nodeType="afterEffect">
                                  <p:stCondLst>
                                    <p:cond delay="0"/>
                                  </p:stCondLst>
                                  <p:childTnLst>
                                    <p:set>
                                      <p:cBhvr>
                                        <p:cTn id="26" dur="1" fill="hold">
                                          <p:stCondLst>
                                            <p:cond delay="0"/>
                                          </p:stCondLst>
                                        </p:cTn>
                                        <p:tgtEl>
                                          <p:spTgt spid="125"/>
                                        </p:tgtEl>
                                        <p:attrNameLst>
                                          <p:attrName>style.visibility</p:attrName>
                                        </p:attrNameLst>
                                      </p:cBhvr>
                                      <p:to>
                                        <p:strVal val="visible"/>
                                      </p:to>
                                    </p:set>
                                    <p:anim calcmode="lin" valueType="num">
                                      <p:cBhvr>
                                        <p:cTn id="27" dur="750" fill="hold"/>
                                        <p:tgtEl>
                                          <p:spTgt spid="125"/>
                                        </p:tgtEl>
                                        <p:attrNameLst>
                                          <p:attrName>ppt_w</p:attrName>
                                        </p:attrNameLst>
                                      </p:cBhvr>
                                      <p:tavLst>
                                        <p:tav tm="0">
                                          <p:val>
                                            <p:fltVal val="0"/>
                                          </p:val>
                                        </p:tav>
                                        <p:tav tm="100000">
                                          <p:val>
                                            <p:strVal val="#ppt_w"/>
                                          </p:val>
                                        </p:tav>
                                      </p:tavLst>
                                    </p:anim>
                                    <p:anim calcmode="lin" valueType="num">
                                      <p:cBhvr>
                                        <p:cTn id="28" dur="750" fill="hold"/>
                                        <p:tgtEl>
                                          <p:spTgt spid="125"/>
                                        </p:tgtEl>
                                        <p:attrNameLst>
                                          <p:attrName>ppt_h</p:attrName>
                                        </p:attrNameLst>
                                      </p:cBhvr>
                                      <p:tavLst>
                                        <p:tav tm="0">
                                          <p:val>
                                            <p:fltVal val="0"/>
                                          </p:val>
                                        </p:tav>
                                        <p:tav tm="100000">
                                          <p:val>
                                            <p:strVal val="#ppt_h"/>
                                          </p:val>
                                        </p:tav>
                                      </p:tavLst>
                                    </p:anim>
                                    <p:animEffect transition="in" filter="fade">
                                      <p:cBhvr>
                                        <p:cTn id="29" dur="750"/>
                                        <p:tgtEl>
                                          <p:spTgt spid="125"/>
                                        </p:tgtEl>
                                      </p:cBhvr>
                                    </p:animEffect>
                                  </p:childTnLst>
                                </p:cTn>
                              </p:par>
                            </p:childTnLst>
                          </p:cTn>
                        </p:par>
                        <p:par>
                          <p:cTn id="30" fill="hold">
                            <p:stCondLst>
                              <p:cond delay="3000"/>
                            </p:stCondLst>
                            <p:childTnLst>
                              <p:par>
                                <p:cTn id="31" presetID="2" presetClass="entr" presetSubtype="2" fill="hold" nodeType="afterEffect">
                                  <p:stCondLst>
                                    <p:cond delay="0"/>
                                  </p:stCondLst>
                                  <p:childTnLst>
                                    <p:set>
                                      <p:cBhvr>
                                        <p:cTn id="32" dur="1" fill="hold">
                                          <p:stCondLst>
                                            <p:cond delay="0"/>
                                          </p:stCondLst>
                                        </p:cTn>
                                        <p:tgtEl>
                                          <p:spTgt spid="126"/>
                                        </p:tgtEl>
                                        <p:attrNameLst>
                                          <p:attrName>style.visibility</p:attrName>
                                        </p:attrNameLst>
                                      </p:cBhvr>
                                      <p:to>
                                        <p:strVal val="visible"/>
                                      </p:to>
                                    </p:set>
                                    <p:anim calcmode="lin" valueType="num">
                                      <p:cBhvr additive="base">
                                        <p:cTn id="33" dur="500" fill="hold"/>
                                        <p:tgtEl>
                                          <p:spTgt spid="126"/>
                                        </p:tgtEl>
                                        <p:attrNameLst>
                                          <p:attrName>ppt_x</p:attrName>
                                        </p:attrNameLst>
                                      </p:cBhvr>
                                      <p:tavLst>
                                        <p:tav tm="0">
                                          <p:val>
                                            <p:strVal val="1+#ppt_w/2"/>
                                          </p:val>
                                        </p:tav>
                                        <p:tav tm="100000">
                                          <p:val>
                                            <p:strVal val="#ppt_x"/>
                                          </p:val>
                                        </p:tav>
                                      </p:tavLst>
                                    </p:anim>
                                    <p:anim calcmode="lin" valueType="num">
                                      <p:cBhvr additive="base">
                                        <p:cTn id="34" dur="500" fill="hold"/>
                                        <p:tgtEl>
                                          <p:spTgt spid="12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 presetClass="entr" presetSubtype="2" fill="hold" nodeType="afterEffect">
                                  <p:stCondLst>
                                    <p:cond delay="0"/>
                                  </p:stCondLst>
                                  <p:childTnLst>
                                    <p:set>
                                      <p:cBhvr>
                                        <p:cTn id="37" dur="1" fill="hold">
                                          <p:stCondLst>
                                            <p:cond delay="0"/>
                                          </p:stCondLst>
                                        </p:cTn>
                                        <p:tgtEl>
                                          <p:spTgt spid="127"/>
                                        </p:tgtEl>
                                        <p:attrNameLst>
                                          <p:attrName>style.visibility</p:attrName>
                                        </p:attrNameLst>
                                      </p:cBhvr>
                                      <p:to>
                                        <p:strVal val="visible"/>
                                      </p:to>
                                    </p:set>
                                    <p:anim calcmode="lin" valueType="num">
                                      <p:cBhvr additive="base">
                                        <p:cTn id="38" dur="500" fill="hold"/>
                                        <p:tgtEl>
                                          <p:spTgt spid="127"/>
                                        </p:tgtEl>
                                        <p:attrNameLst>
                                          <p:attrName>ppt_x</p:attrName>
                                        </p:attrNameLst>
                                      </p:cBhvr>
                                      <p:tavLst>
                                        <p:tav tm="0">
                                          <p:val>
                                            <p:strVal val="1+#ppt_w/2"/>
                                          </p:val>
                                        </p:tav>
                                        <p:tav tm="100000">
                                          <p:val>
                                            <p:strVal val="#ppt_x"/>
                                          </p:val>
                                        </p:tav>
                                      </p:tavLst>
                                    </p:anim>
                                    <p:anim calcmode="lin" valueType="num">
                                      <p:cBhvr additive="base">
                                        <p:cTn id="39" dur="500" fill="hold"/>
                                        <p:tgtEl>
                                          <p:spTgt spid="127"/>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121"/>
                                        </p:tgtEl>
                                        <p:attrNameLst>
                                          <p:attrName>style.visibility</p:attrName>
                                        </p:attrNameLst>
                                      </p:cBhvr>
                                      <p:to>
                                        <p:strVal val="visible"/>
                                      </p:to>
                                    </p:set>
                                    <p:anim calcmode="lin" valueType="num">
                                      <p:cBhvr>
                                        <p:cTn id="43" dur="750" fill="hold"/>
                                        <p:tgtEl>
                                          <p:spTgt spid="121"/>
                                        </p:tgtEl>
                                        <p:attrNameLst>
                                          <p:attrName>ppt_w</p:attrName>
                                        </p:attrNameLst>
                                      </p:cBhvr>
                                      <p:tavLst>
                                        <p:tav tm="0">
                                          <p:val>
                                            <p:fltVal val="0"/>
                                          </p:val>
                                        </p:tav>
                                        <p:tav tm="100000">
                                          <p:val>
                                            <p:strVal val="#ppt_w"/>
                                          </p:val>
                                        </p:tav>
                                      </p:tavLst>
                                    </p:anim>
                                    <p:anim calcmode="lin" valueType="num">
                                      <p:cBhvr>
                                        <p:cTn id="44" dur="750" fill="hold"/>
                                        <p:tgtEl>
                                          <p:spTgt spid="121"/>
                                        </p:tgtEl>
                                        <p:attrNameLst>
                                          <p:attrName>ppt_h</p:attrName>
                                        </p:attrNameLst>
                                      </p:cBhvr>
                                      <p:tavLst>
                                        <p:tav tm="0">
                                          <p:val>
                                            <p:fltVal val="0"/>
                                          </p:val>
                                        </p:tav>
                                        <p:tav tm="100000">
                                          <p:val>
                                            <p:strVal val="#ppt_h"/>
                                          </p:val>
                                        </p:tav>
                                      </p:tavLst>
                                    </p:anim>
                                    <p:animEffect transition="in" filter="fade">
                                      <p:cBhvr>
                                        <p:cTn id="45" dur="750"/>
                                        <p:tgtEl>
                                          <p:spTgt spid="121"/>
                                        </p:tgtEl>
                                      </p:cBhvr>
                                    </p:animEffect>
                                  </p:childTnLst>
                                </p:cTn>
                              </p:par>
                            </p:childTnLst>
                          </p:cTn>
                        </p:par>
                        <p:par>
                          <p:cTn id="46" fill="hold">
                            <p:stCondLst>
                              <p:cond delay="4750"/>
                            </p:stCondLst>
                            <p:childTnLst>
                              <p:par>
                                <p:cTn id="47" presetID="2" presetClass="entr" presetSubtype="8" fill="hold" nodeType="afterEffect">
                                  <p:stCondLst>
                                    <p:cond delay="0"/>
                                  </p:stCondLst>
                                  <p:childTnLst>
                                    <p:set>
                                      <p:cBhvr>
                                        <p:cTn id="48" dur="1" fill="hold">
                                          <p:stCondLst>
                                            <p:cond delay="0"/>
                                          </p:stCondLst>
                                        </p:cTn>
                                        <p:tgtEl>
                                          <p:spTgt spid="120"/>
                                        </p:tgtEl>
                                        <p:attrNameLst>
                                          <p:attrName>style.visibility</p:attrName>
                                        </p:attrNameLst>
                                      </p:cBhvr>
                                      <p:to>
                                        <p:strVal val="visible"/>
                                      </p:to>
                                    </p:set>
                                    <p:anim calcmode="lin" valueType="num">
                                      <p:cBhvr additive="base">
                                        <p:cTn id="49" dur="500" fill="hold"/>
                                        <p:tgtEl>
                                          <p:spTgt spid="120"/>
                                        </p:tgtEl>
                                        <p:attrNameLst>
                                          <p:attrName>ppt_x</p:attrName>
                                        </p:attrNameLst>
                                      </p:cBhvr>
                                      <p:tavLst>
                                        <p:tav tm="0">
                                          <p:val>
                                            <p:strVal val="0-#ppt_w/2"/>
                                          </p:val>
                                        </p:tav>
                                        <p:tav tm="100000">
                                          <p:val>
                                            <p:strVal val="#ppt_x"/>
                                          </p:val>
                                        </p:tav>
                                      </p:tavLst>
                                    </p:anim>
                                    <p:anim calcmode="lin" valueType="num">
                                      <p:cBhvr additive="base">
                                        <p:cTn id="50" dur="500" fill="hold"/>
                                        <p:tgtEl>
                                          <p:spTgt spid="120"/>
                                        </p:tgtEl>
                                        <p:attrNameLst>
                                          <p:attrName>ppt_y</p:attrName>
                                        </p:attrNameLst>
                                      </p:cBhvr>
                                      <p:tavLst>
                                        <p:tav tm="0">
                                          <p:val>
                                            <p:strVal val="#ppt_y"/>
                                          </p:val>
                                        </p:tav>
                                        <p:tav tm="100000">
                                          <p:val>
                                            <p:strVal val="#ppt_y"/>
                                          </p:val>
                                        </p:tav>
                                      </p:tavLst>
                                    </p:anim>
                                  </p:childTnLst>
                                </p:cTn>
                              </p:par>
                            </p:childTnLst>
                          </p:cTn>
                        </p:par>
                        <p:par>
                          <p:cTn id="51" fill="hold">
                            <p:stCondLst>
                              <p:cond delay="5250"/>
                            </p:stCondLst>
                            <p:childTnLst>
                              <p:par>
                                <p:cTn id="52" presetID="2" presetClass="entr" presetSubtype="8" fill="hold" nodeType="afterEffect">
                                  <p:stCondLst>
                                    <p:cond delay="0"/>
                                  </p:stCondLst>
                                  <p:childTnLst>
                                    <p:set>
                                      <p:cBhvr>
                                        <p:cTn id="53" dur="1" fill="hold">
                                          <p:stCondLst>
                                            <p:cond delay="0"/>
                                          </p:stCondLst>
                                        </p:cTn>
                                        <p:tgtEl>
                                          <p:spTgt spid="119"/>
                                        </p:tgtEl>
                                        <p:attrNameLst>
                                          <p:attrName>style.visibility</p:attrName>
                                        </p:attrNameLst>
                                      </p:cBhvr>
                                      <p:to>
                                        <p:strVal val="visible"/>
                                      </p:to>
                                    </p:set>
                                    <p:anim calcmode="lin" valueType="num">
                                      <p:cBhvr additive="base">
                                        <p:cTn id="54" dur="500" fill="hold"/>
                                        <p:tgtEl>
                                          <p:spTgt spid="119"/>
                                        </p:tgtEl>
                                        <p:attrNameLst>
                                          <p:attrName>ppt_x</p:attrName>
                                        </p:attrNameLst>
                                      </p:cBhvr>
                                      <p:tavLst>
                                        <p:tav tm="0">
                                          <p:val>
                                            <p:strVal val="0-#ppt_w/2"/>
                                          </p:val>
                                        </p:tav>
                                        <p:tav tm="100000">
                                          <p:val>
                                            <p:strVal val="#ppt_x"/>
                                          </p:val>
                                        </p:tav>
                                      </p:tavLst>
                                    </p:anim>
                                    <p:anim calcmode="lin" valueType="num">
                                      <p:cBhvr additive="base">
                                        <p:cTn id="55" dur="500" fill="hold"/>
                                        <p:tgtEl>
                                          <p:spTgt spid="119"/>
                                        </p:tgtEl>
                                        <p:attrNameLst>
                                          <p:attrName>ppt_y</p:attrName>
                                        </p:attrNameLst>
                                      </p:cBhvr>
                                      <p:tavLst>
                                        <p:tav tm="0">
                                          <p:val>
                                            <p:strVal val="#ppt_y"/>
                                          </p:val>
                                        </p:tav>
                                        <p:tav tm="100000">
                                          <p:val>
                                            <p:strVal val="#ppt_y"/>
                                          </p:val>
                                        </p:tav>
                                      </p:tavLst>
                                    </p:anim>
                                  </p:childTnLst>
                                </p:cTn>
                              </p:par>
                            </p:childTnLst>
                          </p:cTn>
                        </p:par>
                        <p:par>
                          <p:cTn id="56" fill="hold">
                            <p:stCondLst>
                              <p:cond delay="5750"/>
                            </p:stCondLst>
                            <p:childTnLst>
                              <p:par>
                                <p:cTn id="57" presetID="53" presetClass="entr" presetSubtype="16" fill="hold" nodeType="afterEffect">
                                  <p:stCondLst>
                                    <p:cond delay="0"/>
                                  </p:stCondLst>
                                  <p:childTnLst>
                                    <p:set>
                                      <p:cBhvr>
                                        <p:cTn id="58" dur="1" fill="hold">
                                          <p:stCondLst>
                                            <p:cond delay="0"/>
                                          </p:stCondLst>
                                        </p:cTn>
                                        <p:tgtEl>
                                          <p:spTgt spid="128"/>
                                        </p:tgtEl>
                                        <p:attrNameLst>
                                          <p:attrName>style.visibility</p:attrName>
                                        </p:attrNameLst>
                                      </p:cBhvr>
                                      <p:to>
                                        <p:strVal val="visible"/>
                                      </p:to>
                                    </p:set>
                                    <p:anim calcmode="lin" valueType="num">
                                      <p:cBhvr>
                                        <p:cTn id="59" dur="750" fill="hold"/>
                                        <p:tgtEl>
                                          <p:spTgt spid="128"/>
                                        </p:tgtEl>
                                        <p:attrNameLst>
                                          <p:attrName>ppt_w</p:attrName>
                                        </p:attrNameLst>
                                      </p:cBhvr>
                                      <p:tavLst>
                                        <p:tav tm="0">
                                          <p:val>
                                            <p:fltVal val="0"/>
                                          </p:val>
                                        </p:tav>
                                        <p:tav tm="100000">
                                          <p:val>
                                            <p:strVal val="#ppt_w"/>
                                          </p:val>
                                        </p:tav>
                                      </p:tavLst>
                                    </p:anim>
                                    <p:anim calcmode="lin" valueType="num">
                                      <p:cBhvr>
                                        <p:cTn id="60" dur="750" fill="hold"/>
                                        <p:tgtEl>
                                          <p:spTgt spid="128"/>
                                        </p:tgtEl>
                                        <p:attrNameLst>
                                          <p:attrName>ppt_h</p:attrName>
                                        </p:attrNameLst>
                                      </p:cBhvr>
                                      <p:tavLst>
                                        <p:tav tm="0">
                                          <p:val>
                                            <p:fltVal val="0"/>
                                          </p:val>
                                        </p:tav>
                                        <p:tav tm="100000">
                                          <p:val>
                                            <p:strVal val="#ppt_h"/>
                                          </p:val>
                                        </p:tav>
                                      </p:tavLst>
                                    </p:anim>
                                    <p:animEffect transition="in" filter="fade">
                                      <p:cBhvr>
                                        <p:cTn id="61" dur="750"/>
                                        <p:tgtEl>
                                          <p:spTgt spid="128"/>
                                        </p:tgtEl>
                                      </p:cBhvr>
                                    </p:animEffect>
                                  </p:childTnLst>
                                </p:cTn>
                              </p:par>
                            </p:childTnLst>
                          </p:cTn>
                        </p:par>
                        <p:par>
                          <p:cTn id="62" fill="hold">
                            <p:stCondLst>
                              <p:cond delay="6500"/>
                            </p:stCondLst>
                            <p:childTnLst>
                              <p:par>
                                <p:cTn id="63" presetID="2" presetClass="entr" presetSubtype="2" fill="hold" nodeType="afterEffect">
                                  <p:stCondLst>
                                    <p:cond delay="0"/>
                                  </p:stCondLst>
                                  <p:childTnLst>
                                    <p:set>
                                      <p:cBhvr>
                                        <p:cTn id="64" dur="1" fill="hold">
                                          <p:stCondLst>
                                            <p:cond delay="0"/>
                                          </p:stCondLst>
                                        </p:cTn>
                                        <p:tgtEl>
                                          <p:spTgt spid="129"/>
                                        </p:tgtEl>
                                        <p:attrNameLst>
                                          <p:attrName>style.visibility</p:attrName>
                                        </p:attrNameLst>
                                      </p:cBhvr>
                                      <p:to>
                                        <p:strVal val="visible"/>
                                      </p:to>
                                    </p:set>
                                    <p:anim calcmode="lin" valueType="num">
                                      <p:cBhvr additive="base">
                                        <p:cTn id="65" dur="500" fill="hold"/>
                                        <p:tgtEl>
                                          <p:spTgt spid="129"/>
                                        </p:tgtEl>
                                        <p:attrNameLst>
                                          <p:attrName>ppt_x</p:attrName>
                                        </p:attrNameLst>
                                      </p:cBhvr>
                                      <p:tavLst>
                                        <p:tav tm="0">
                                          <p:val>
                                            <p:strVal val="1+#ppt_w/2"/>
                                          </p:val>
                                        </p:tav>
                                        <p:tav tm="100000">
                                          <p:val>
                                            <p:strVal val="#ppt_x"/>
                                          </p:val>
                                        </p:tav>
                                      </p:tavLst>
                                    </p:anim>
                                    <p:anim calcmode="lin" valueType="num">
                                      <p:cBhvr additive="base">
                                        <p:cTn id="66" dur="500" fill="hold"/>
                                        <p:tgtEl>
                                          <p:spTgt spid="129"/>
                                        </p:tgtEl>
                                        <p:attrNameLst>
                                          <p:attrName>ppt_y</p:attrName>
                                        </p:attrNameLst>
                                      </p:cBhvr>
                                      <p:tavLst>
                                        <p:tav tm="0">
                                          <p:val>
                                            <p:strVal val="#ppt_y"/>
                                          </p:val>
                                        </p:tav>
                                        <p:tav tm="100000">
                                          <p:val>
                                            <p:strVal val="#ppt_y"/>
                                          </p:val>
                                        </p:tav>
                                      </p:tavLst>
                                    </p:anim>
                                  </p:childTnLst>
                                </p:cTn>
                              </p:par>
                            </p:childTnLst>
                          </p:cTn>
                        </p:par>
                        <p:par>
                          <p:cTn id="67" fill="hold">
                            <p:stCondLst>
                              <p:cond delay="7000"/>
                            </p:stCondLst>
                            <p:childTnLst>
                              <p:par>
                                <p:cTn id="68" presetID="2" presetClass="entr" presetSubtype="2" fill="hold" nodeType="afterEffect">
                                  <p:stCondLst>
                                    <p:cond delay="0"/>
                                  </p:stCondLst>
                                  <p:childTnLst>
                                    <p:set>
                                      <p:cBhvr>
                                        <p:cTn id="69" dur="1" fill="hold">
                                          <p:stCondLst>
                                            <p:cond delay="0"/>
                                          </p:stCondLst>
                                        </p:cTn>
                                        <p:tgtEl>
                                          <p:spTgt spid="130"/>
                                        </p:tgtEl>
                                        <p:attrNameLst>
                                          <p:attrName>style.visibility</p:attrName>
                                        </p:attrNameLst>
                                      </p:cBhvr>
                                      <p:to>
                                        <p:strVal val="visible"/>
                                      </p:to>
                                    </p:set>
                                    <p:anim calcmode="lin" valueType="num">
                                      <p:cBhvr additive="base">
                                        <p:cTn id="70" dur="500" fill="hold"/>
                                        <p:tgtEl>
                                          <p:spTgt spid="130"/>
                                        </p:tgtEl>
                                        <p:attrNameLst>
                                          <p:attrName>ppt_x</p:attrName>
                                        </p:attrNameLst>
                                      </p:cBhvr>
                                      <p:tavLst>
                                        <p:tav tm="0">
                                          <p:val>
                                            <p:strVal val="1+#ppt_w/2"/>
                                          </p:val>
                                        </p:tav>
                                        <p:tav tm="100000">
                                          <p:val>
                                            <p:strVal val="#ppt_x"/>
                                          </p:val>
                                        </p:tav>
                                      </p:tavLst>
                                    </p:anim>
                                    <p:anim calcmode="lin" valueType="num">
                                      <p:cBhvr additive="base">
                                        <p:cTn id="71" dur="500" fill="hold"/>
                                        <p:tgtEl>
                                          <p:spTgt spid="130"/>
                                        </p:tgtEl>
                                        <p:attrNameLst>
                                          <p:attrName>ppt_y</p:attrName>
                                        </p:attrNameLst>
                                      </p:cBhvr>
                                      <p:tavLst>
                                        <p:tav tm="0">
                                          <p:val>
                                            <p:strVal val="#ppt_y"/>
                                          </p:val>
                                        </p:tav>
                                        <p:tav tm="100000">
                                          <p:val>
                                            <p:strVal val="#ppt_y"/>
                                          </p:val>
                                        </p:tav>
                                      </p:tavLst>
                                    </p:anim>
                                  </p:childTnLst>
                                </p:cTn>
                              </p:par>
                            </p:childTnLst>
                          </p:cTn>
                        </p:par>
                        <p:par>
                          <p:cTn id="72" fill="hold">
                            <p:stCondLst>
                              <p:cond delay="7500"/>
                            </p:stCondLst>
                            <p:childTnLst>
                              <p:par>
                                <p:cTn id="73" presetID="53" presetClass="entr" presetSubtype="16" fill="hold" nodeType="afterEffect">
                                  <p:stCondLst>
                                    <p:cond delay="0"/>
                                  </p:stCondLst>
                                  <p:childTnLst>
                                    <p:set>
                                      <p:cBhvr>
                                        <p:cTn id="74" dur="1" fill="hold">
                                          <p:stCondLst>
                                            <p:cond delay="0"/>
                                          </p:stCondLst>
                                        </p:cTn>
                                        <p:tgtEl>
                                          <p:spTgt spid="122"/>
                                        </p:tgtEl>
                                        <p:attrNameLst>
                                          <p:attrName>style.visibility</p:attrName>
                                        </p:attrNameLst>
                                      </p:cBhvr>
                                      <p:to>
                                        <p:strVal val="visible"/>
                                      </p:to>
                                    </p:set>
                                    <p:anim calcmode="lin" valueType="num">
                                      <p:cBhvr>
                                        <p:cTn id="75" dur="750" fill="hold"/>
                                        <p:tgtEl>
                                          <p:spTgt spid="122"/>
                                        </p:tgtEl>
                                        <p:attrNameLst>
                                          <p:attrName>ppt_w</p:attrName>
                                        </p:attrNameLst>
                                      </p:cBhvr>
                                      <p:tavLst>
                                        <p:tav tm="0">
                                          <p:val>
                                            <p:fltVal val="0"/>
                                          </p:val>
                                        </p:tav>
                                        <p:tav tm="100000">
                                          <p:val>
                                            <p:strVal val="#ppt_w"/>
                                          </p:val>
                                        </p:tav>
                                      </p:tavLst>
                                    </p:anim>
                                    <p:anim calcmode="lin" valueType="num">
                                      <p:cBhvr>
                                        <p:cTn id="76" dur="750" fill="hold"/>
                                        <p:tgtEl>
                                          <p:spTgt spid="122"/>
                                        </p:tgtEl>
                                        <p:attrNameLst>
                                          <p:attrName>ppt_h</p:attrName>
                                        </p:attrNameLst>
                                      </p:cBhvr>
                                      <p:tavLst>
                                        <p:tav tm="0">
                                          <p:val>
                                            <p:fltVal val="0"/>
                                          </p:val>
                                        </p:tav>
                                        <p:tav tm="100000">
                                          <p:val>
                                            <p:strVal val="#ppt_h"/>
                                          </p:val>
                                        </p:tav>
                                      </p:tavLst>
                                    </p:anim>
                                    <p:animEffect transition="in" filter="fade">
                                      <p:cBhvr>
                                        <p:cTn id="77" dur="750"/>
                                        <p:tgtEl>
                                          <p:spTgt spid="122"/>
                                        </p:tgtEl>
                                      </p:cBhvr>
                                    </p:animEffect>
                                  </p:childTnLst>
                                </p:cTn>
                              </p:par>
                            </p:childTnLst>
                          </p:cTn>
                        </p:par>
                        <p:par>
                          <p:cTn id="78" fill="hold">
                            <p:stCondLst>
                              <p:cond delay="8250"/>
                            </p:stCondLst>
                            <p:childTnLst>
                              <p:par>
                                <p:cTn id="79" presetID="2" presetClass="entr" presetSubtype="8" fill="hold" nodeType="afterEffect">
                                  <p:stCondLst>
                                    <p:cond delay="0"/>
                                  </p:stCondLst>
                                  <p:childTnLst>
                                    <p:set>
                                      <p:cBhvr>
                                        <p:cTn id="80" dur="1" fill="hold">
                                          <p:stCondLst>
                                            <p:cond delay="0"/>
                                          </p:stCondLst>
                                        </p:cTn>
                                        <p:tgtEl>
                                          <p:spTgt spid="123"/>
                                        </p:tgtEl>
                                        <p:attrNameLst>
                                          <p:attrName>style.visibility</p:attrName>
                                        </p:attrNameLst>
                                      </p:cBhvr>
                                      <p:to>
                                        <p:strVal val="visible"/>
                                      </p:to>
                                    </p:set>
                                    <p:anim calcmode="lin" valueType="num">
                                      <p:cBhvr additive="base">
                                        <p:cTn id="81" dur="500" fill="hold"/>
                                        <p:tgtEl>
                                          <p:spTgt spid="123"/>
                                        </p:tgtEl>
                                        <p:attrNameLst>
                                          <p:attrName>ppt_x</p:attrName>
                                        </p:attrNameLst>
                                      </p:cBhvr>
                                      <p:tavLst>
                                        <p:tav tm="0">
                                          <p:val>
                                            <p:strVal val="0-#ppt_w/2"/>
                                          </p:val>
                                        </p:tav>
                                        <p:tav tm="100000">
                                          <p:val>
                                            <p:strVal val="#ppt_x"/>
                                          </p:val>
                                        </p:tav>
                                      </p:tavLst>
                                    </p:anim>
                                    <p:anim calcmode="lin" valueType="num">
                                      <p:cBhvr additive="base">
                                        <p:cTn id="82" dur="500" fill="hold"/>
                                        <p:tgtEl>
                                          <p:spTgt spid="123"/>
                                        </p:tgtEl>
                                        <p:attrNameLst>
                                          <p:attrName>ppt_y</p:attrName>
                                        </p:attrNameLst>
                                      </p:cBhvr>
                                      <p:tavLst>
                                        <p:tav tm="0">
                                          <p:val>
                                            <p:strVal val="#ppt_y"/>
                                          </p:val>
                                        </p:tav>
                                        <p:tav tm="100000">
                                          <p:val>
                                            <p:strVal val="#ppt_y"/>
                                          </p:val>
                                        </p:tav>
                                      </p:tavLst>
                                    </p:anim>
                                  </p:childTnLst>
                                </p:cTn>
                              </p:par>
                            </p:childTnLst>
                          </p:cTn>
                        </p:par>
                        <p:par>
                          <p:cTn id="83" fill="hold">
                            <p:stCondLst>
                              <p:cond delay="8750"/>
                            </p:stCondLst>
                            <p:childTnLst>
                              <p:par>
                                <p:cTn id="84" presetID="2" presetClass="entr" presetSubtype="8" fill="hold" nodeType="afterEffect">
                                  <p:stCondLst>
                                    <p:cond delay="0"/>
                                  </p:stCondLst>
                                  <p:childTnLst>
                                    <p:set>
                                      <p:cBhvr>
                                        <p:cTn id="85" dur="1" fill="hold">
                                          <p:stCondLst>
                                            <p:cond delay="0"/>
                                          </p:stCondLst>
                                        </p:cTn>
                                        <p:tgtEl>
                                          <p:spTgt spid="124"/>
                                        </p:tgtEl>
                                        <p:attrNameLst>
                                          <p:attrName>style.visibility</p:attrName>
                                        </p:attrNameLst>
                                      </p:cBhvr>
                                      <p:to>
                                        <p:strVal val="visible"/>
                                      </p:to>
                                    </p:set>
                                    <p:anim calcmode="lin" valueType="num">
                                      <p:cBhvr additive="base">
                                        <p:cTn id="86" dur="500" fill="hold"/>
                                        <p:tgtEl>
                                          <p:spTgt spid="124"/>
                                        </p:tgtEl>
                                        <p:attrNameLst>
                                          <p:attrName>ppt_x</p:attrName>
                                        </p:attrNameLst>
                                      </p:cBhvr>
                                      <p:tavLst>
                                        <p:tav tm="0">
                                          <p:val>
                                            <p:strVal val="0-#ppt_w/2"/>
                                          </p:val>
                                        </p:tav>
                                        <p:tav tm="100000">
                                          <p:val>
                                            <p:strVal val="#ppt_x"/>
                                          </p:val>
                                        </p:tav>
                                      </p:tavLst>
                                    </p:anim>
                                    <p:anim calcmode="lin" valueType="num">
                                      <p:cBhvr additive="base">
                                        <p:cTn id="87" dur="500" fill="hold"/>
                                        <p:tgtEl>
                                          <p:spTgt spid="124"/>
                                        </p:tgtEl>
                                        <p:attrNameLst>
                                          <p:attrName>ppt_y</p:attrName>
                                        </p:attrNameLst>
                                      </p:cBhvr>
                                      <p:tavLst>
                                        <p:tav tm="0">
                                          <p:val>
                                            <p:strVal val="#ppt_y"/>
                                          </p:val>
                                        </p:tav>
                                        <p:tav tm="100000">
                                          <p:val>
                                            <p:strVal val="#ppt_y"/>
                                          </p:val>
                                        </p:tav>
                                      </p:tavLst>
                                    </p:anim>
                                  </p:childTnLst>
                                </p:cTn>
                              </p:par>
                            </p:childTnLst>
                          </p:cTn>
                        </p:par>
                        <p:par>
                          <p:cTn id="88" fill="hold">
                            <p:stCondLst>
                              <p:cond delay="9250"/>
                            </p:stCondLst>
                            <p:childTnLst>
                              <p:par>
                                <p:cTn id="89" presetID="53" presetClass="entr" presetSubtype="16" fill="hold" nodeType="afterEffect">
                                  <p:stCondLst>
                                    <p:cond delay="0"/>
                                  </p:stCondLst>
                                  <p:childTnLst>
                                    <p:set>
                                      <p:cBhvr>
                                        <p:cTn id="90" dur="1" fill="hold">
                                          <p:stCondLst>
                                            <p:cond delay="0"/>
                                          </p:stCondLst>
                                        </p:cTn>
                                        <p:tgtEl>
                                          <p:spTgt spid="131"/>
                                        </p:tgtEl>
                                        <p:attrNameLst>
                                          <p:attrName>style.visibility</p:attrName>
                                        </p:attrNameLst>
                                      </p:cBhvr>
                                      <p:to>
                                        <p:strVal val="visible"/>
                                      </p:to>
                                    </p:set>
                                    <p:anim calcmode="lin" valueType="num">
                                      <p:cBhvr>
                                        <p:cTn id="91" dur="750" fill="hold"/>
                                        <p:tgtEl>
                                          <p:spTgt spid="131"/>
                                        </p:tgtEl>
                                        <p:attrNameLst>
                                          <p:attrName>ppt_w</p:attrName>
                                        </p:attrNameLst>
                                      </p:cBhvr>
                                      <p:tavLst>
                                        <p:tav tm="0">
                                          <p:val>
                                            <p:fltVal val="0"/>
                                          </p:val>
                                        </p:tav>
                                        <p:tav tm="100000">
                                          <p:val>
                                            <p:strVal val="#ppt_w"/>
                                          </p:val>
                                        </p:tav>
                                      </p:tavLst>
                                    </p:anim>
                                    <p:anim calcmode="lin" valueType="num">
                                      <p:cBhvr>
                                        <p:cTn id="92" dur="750" fill="hold"/>
                                        <p:tgtEl>
                                          <p:spTgt spid="131"/>
                                        </p:tgtEl>
                                        <p:attrNameLst>
                                          <p:attrName>ppt_h</p:attrName>
                                        </p:attrNameLst>
                                      </p:cBhvr>
                                      <p:tavLst>
                                        <p:tav tm="0">
                                          <p:val>
                                            <p:fltVal val="0"/>
                                          </p:val>
                                        </p:tav>
                                        <p:tav tm="100000">
                                          <p:val>
                                            <p:strVal val="#ppt_h"/>
                                          </p:val>
                                        </p:tav>
                                      </p:tavLst>
                                    </p:anim>
                                    <p:animEffect transition="in" filter="fade">
                                      <p:cBhvr>
                                        <p:cTn id="93" dur="750"/>
                                        <p:tgtEl>
                                          <p:spTgt spid="131"/>
                                        </p:tgtEl>
                                      </p:cBhvr>
                                    </p:animEffect>
                                  </p:childTnLst>
                                </p:cTn>
                              </p:par>
                            </p:childTnLst>
                          </p:cTn>
                        </p:par>
                        <p:par>
                          <p:cTn id="94" fill="hold">
                            <p:stCondLst>
                              <p:cond delay="10000"/>
                            </p:stCondLst>
                            <p:childTnLst>
                              <p:par>
                                <p:cTn id="95" presetID="2" presetClass="entr" presetSubtype="2" fill="hold" nodeType="afterEffect">
                                  <p:stCondLst>
                                    <p:cond delay="0"/>
                                  </p:stCondLst>
                                  <p:childTnLst>
                                    <p:set>
                                      <p:cBhvr>
                                        <p:cTn id="96" dur="1" fill="hold">
                                          <p:stCondLst>
                                            <p:cond delay="0"/>
                                          </p:stCondLst>
                                        </p:cTn>
                                        <p:tgtEl>
                                          <p:spTgt spid="132"/>
                                        </p:tgtEl>
                                        <p:attrNameLst>
                                          <p:attrName>style.visibility</p:attrName>
                                        </p:attrNameLst>
                                      </p:cBhvr>
                                      <p:to>
                                        <p:strVal val="visible"/>
                                      </p:to>
                                    </p:set>
                                    <p:anim calcmode="lin" valueType="num">
                                      <p:cBhvr additive="base">
                                        <p:cTn id="97" dur="500" fill="hold"/>
                                        <p:tgtEl>
                                          <p:spTgt spid="132"/>
                                        </p:tgtEl>
                                        <p:attrNameLst>
                                          <p:attrName>ppt_x</p:attrName>
                                        </p:attrNameLst>
                                      </p:cBhvr>
                                      <p:tavLst>
                                        <p:tav tm="0">
                                          <p:val>
                                            <p:strVal val="1+#ppt_w/2"/>
                                          </p:val>
                                        </p:tav>
                                        <p:tav tm="100000">
                                          <p:val>
                                            <p:strVal val="#ppt_x"/>
                                          </p:val>
                                        </p:tav>
                                      </p:tavLst>
                                    </p:anim>
                                    <p:anim calcmode="lin" valueType="num">
                                      <p:cBhvr additive="base">
                                        <p:cTn id="98" dur="500" fill="hold"/>
                                        <p:tgtEl>
                                          <p:spTgt spid="132"/>
                                        </p:tgtEl>
                                        <p:attrNameLst>
                                          <p:attrName>ppt_y</p:attrName>
                                        </p:attrNameLst>
                                      </p:cBhvr>
                                      <p:tavLst>
                                        <p:tav tm="0">
                                          <p:val>
                                            <p:strVal val="#ppt_y"/>
                                          </p:val>
                                        </p:tav>
                                        <p:tav tm="100000">
                                          <p:val>
                                            <p:strVal val="#ppt_y"/>
                                          </p:val>
                                        </p:tav>
                                      </p:tavLst>
                                    </p:anim>
                                  </p:childTnLst>
                                </p:cTn>
                              </p:par>
                            </p:childTnLst>
                          </p:cTn>
                        </p:par>
                        <p:par>
                          <p:cTn id="99" fill="hold">
                            <p:stCondLst>
                              <p:cond delay="10500"/>
                            </p:stCondLst>
                            <p:childTnLst>
                              <p:par>
                                <p:cTn id="100" presetID="2" presetClass="entr" presetSubtype="2" fill="hold" nodeType="afterEffect">
                                  <p:stCondLst>
                                    <p:cond delay="0"/>
                                  </p:stCondLst>
                                  <p:childTnLst>
                                    <p:set>
                                      <p:cBhvr>
                                        <p:cTn id="101" dur="1" fill="hold">
                                          <p:stCondLst>
                                            <p:cond delay="0"/>
                                          </p:stCondLst>
                                        </p:cTn>
                                        <p:tgtEl>
                                          <p:spTgt spid="133"/>
                                        </p:tgtEl>
                                        <p:attrNameLst>
                                          <p:attrName>style.visibility</p:attrName>
                                        </p:attrNameLst>
                                      </p:cBhvr>
                                      <p:to>
                                        <p:strVal val="visible"/>
                                      </p:to>
                                    </p:set>
                                    <p:anim calcmode="lin" valueType="num">
                                      <p:cBhvr additive="base">
                                        <p:cTn id="102" dur="500" fill="hold"/>
                                        <p:tgtEl>
                                          <p:spTgt spid="133"/>
                                        </p:tgtEl>
                                        <p:attrNameLst>
                                          <p:attrName>ppt_x</p:attrName>
                                        </p:attrNameLst>
                                      </p:cBhvr>
                                      <p:tavLst>
                                        <p:tav tm="0">
                                          <p:val>
                                            <p:strVal val="1+#ppt_w/2"/>
                                          </p:val>
                                        </p:tav>
                                        <p:tav tm="100000">
                                          <p:val>
                                            <p:strVal val="#ppt_x"/>
                                          </p:val>
                                        </p:tav>
                                      </p:tavLst>
                                    </p:anim>
                                    <p:anim calcmode="lin" valueType="num">
                                      <p:cBhvr additive="base">
                                        <p:cTn id="103" dur="500" fill="hold"/>
                                        <p:tgtEl>
                                          <p:spTgt spid="133"/>
                                        </p:tgtEl>
                                        <p:attrNameLst>
                                          <p:attrName>ppt_y</p:attrName>
                                        </p:attrNameLst>
                                      </p:cBhvr>
                                      <p:tavLst>
                                        <p:tav tm="0">
                                          <p:val>
                                            <p:strVal val="#ppt_y"/>
                                          </p:val>
                                        </p:tav>
                                        <p:tav tm="100000">
                                          <p:val>
                                            <p:strVal val="#ppt_y"/>
                                          </p:val>
                                        </p:tav>
                                      </p:tavLst>
                                    </p:anim>
                                  </p:childTnLst>
                                </p:cTn>
                              </p:par>
                            </p:childTnLst>
                          </p:cTn>
                        </p:par>
                        <p:par>
                          <p:cTn id="104" fill="hold">
                            <p:stCondLst>
                              <p:cond delay="11000"/>
                            </p:stCondLst>
                            <p:childTnLst>
                              <p:par>
                                <p:cTn id="105" presetID="22" presetClass="entr" presetSubtype="8" fill="hold" grpId="0" nodeType="afterEffect">
                                  <p:stCondLst>
                                    <p:cond delay="0"/>
                                  </p:stCondLst>
                                  <p:childTnLst>
                                    <p:set>
                                      <p:cBhvr>
                                        <p:cTn id="106" dur="1" fill="hold">
                                          <p:stCondLst>
                                            <p:cond delay="0"/>
                                          </p:stCondLst>
                                        </p:cTn>
                                        <p:tgtEl>
                                          <p:spTgt spid="105"/>
                                        </p:tgtEl>
                                        <p:attrNameLst>
                                          <p:attrName>style.visibility</p:attrName>
                                        </p:attrNameLst>
                                      </p:cBhvr>
                                      <p:to>
                                        <p:strVal val="visible"/>
                                      </p:to>
                                    </p:set>
                                    <p:animEffect transition="in" filter="wipe(left)">
                                      <p:cBhvr>
                                        <p:cTn id="107" dur="500"/>
                                        <p:tgtEl>
                                          <p:spTgt spid="105"/>
                                        </p:tgtEl>
                                      </p:cBhvr>
                                    </p:animEffect>
                                  </p:childTnLst>
                                </p:cTn>
                              </p:par>
                            </p:childTnLst>
                          </p:cTn>
                        </p:par>
                        <p:par>
                          <p:cTn id="108" fill="hold">
                            <p:stCondLst>
                              <p:cond delay="11500"/>
                            </p:stCondLst>
                            <p:childTnLst>
                              <p:par>
                                <p:cTn id="109" presetID="53" presetClass="entr" presetSubtype="16" fill="hold" nodeType="afterEffect">
                                  <p:stCondLst>
                                    <p:cond delay="0"/>
                                  </p:stCondLst>
                                  <p:childTnLst>
                                    <p:set>
                                      <p:cBhvr>
                                        <p:cTn id="110" dur="1" fill="hold">
                                          <p:stCondLst>
                                            <p:cond delay="0"/>
                                          </p:stCondLst>
                                        </p:cTn>
                                        <p:tgtEl>
                                          <p:spTgt spid="106"/>
                                        </p:tgtEl>
                                        <p:attrNameLst>
                                          <p:attrName>style.visibility</p:attrName>
                                        </p:attrNameLst>
                                      </p:cBhvr>
                                      <p:to>
                                        <p:strVal val="visible"/>
                                      </p:to>
                                    </p:set>
                                    <p:anim calcmode="lin" valueType="num">
                                      <p:cBhvr>
                                        <p:cTn id="111" dur="500" fill="hold"/>
                                        <p:tgtEl>
                                          <p:spTgt spid="106"/>
                                        </p:tgtEl>
                                        <p:attrNameLst>
                                          <p:attrName>ppt_w</p:attrName>
                                        </p:attrNameLst>
                                      </p:cBhvr>
                                      <p:tavLst>
                                        <p:tav tm="0">
                                          <p:val>
                                            <p:fltVal val="0"/>
                                          </p:val>
                                        </p:tav>
                                        <p:tav tm="100000">
                                          <p:val>
                                            <p:strVal val="#ppt_w"/>
                                          </p:val>
                                        </p:tav>
                                      </p:tavLst>
                                    </p:anim>
                                    <p:anim calcmode="lin" valueType="num">
                                      <p:cBhvr>
                                        <p:cTn id="112" dur="500" fill="hold"/>
                                        <p:tgtEl>
                                          <p:spTgt spid="106"/>
                                        </p:tgtEl>
                                        <p:attrNameLst>
                                          <p:attrName>ppt_h</p:attrName>
                                        </p:attrNameLst>
                                      </p:cBhvr>
                                      <p:tavLst>
                                        <p:tav tm="0">
                                          <p:val>
                                            <p:fltVal val="0"/>
                                          </p:val>
                                        </p:tav>
                                        <p:tav tm="100000">
                                          <p:val>
                                            <p:strVal val="#ppt_h"/>
                                          </p:val>
                                        </p:tav>
                                      </p:tavLst>
                                    </p:anim>
                                    <p:animEffect transition="in" filter="fade">
                                      <p:cBhvr>
                                        <p:cTn id="113" dur="500"/>
                                        <p:tgtEl>
                                          <p:spTgt spid="106"/>
                                        </p:tgtEl>
                                      </p:cBhvr>
                                    </p:animEffect>
                                  </p:childTnLst>
                                </p:cTn>
                              </p:par>
                            </p:childTnLst>
                          </p:cTn>
                        </p:par>
                        <p:par>
                          <p:cTn id="114" fill="hold">
                            <p:stCondLst>
                              <p:cond delay="12000"/>
                            </p:stCondLst>
                            <p:childTnLst>
                              <p:par>
                                <p:cTn id="115" presetID="42" presetClass="entr" presetSubtype="0" fill="hold" nodeType="afterEffect">
                                  <p:stCondLst>
                                    <p:cond delay="0"/>
                                  </p:stCondLst>
                                  <p:childTnLst>
                                    <p:set>
                                      <p:cBhvr>
                                        <p:cTn id="116" dur="1" fill="hold">
                                          <p:stCondLst>
                                            <p:cond delay="0"/>
                                          </p:stCondLst>
                                        </p:cTn>
                                        <p:tgtEl>
                                          <p:spTgt spid="134"/>
                                        </p:tgtEl>
                                        <p:attrNameLst>
                                          <p:attrName>style.visibility</p:attrName>
                                        </p:attrNameLst>
                                      </p:cBhvr>
                                      <p:to>
                                        <p:strVal val="visible"/>
                                      </p:to>
                                    </p:set>
                                    <p:animEffect transition="in" filter="fade">
                                      <p:cBhvr>
                                        <p:cTn id="117" dur="1000"/>
                                        <p:tgtEl>
                                          <p:spTgt spid="134"/>
                                        </p:tgtEl>
                                      </p:cBhvr>
                                    </p:animEffect>
                                    <p:anim calcmode="lin" valueType="num">
                                      <p:cBhvr>
                                        <p:cTn id="118" dur="1000" fill="hold"/>
                                        <p:tgtEl>
                                          <p:spTgt spid="134"/>
                                        </p:tgtEl>
                                        <p:attrNameLst>
                                          <p:attrName>ppt_x</p:attrName>
                                        </p:attrNameLst>
                                      </p:cBhvr>
                                      <p:tavLst>
                                        <p:tav tm="0">
                                          <p:val>
                                            <p:strVal val="#ppt_x"/>
                                          </p:val>
                                        </p:tav>
                                        <p:tav tm="100000">
                                          <p:val>
                                            <p:strVal val="#ppt_x"/>
                                          </p:val>
                                        </p:tav>
                                      </p:tavLst>
                                    </p:anim>
                                    <p:anim calcmode="lin" valueType="num">
                                      <p:cBhvr>
                                        <p:cTn id="119" dur="1000" fill="hold"/>
                                        <p:tgtEl>
                                          <p:spTgt spid="134"/>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53" presetClass="entr" presetSubtype="16" fill="hold" nodeType="afterEffect">
                                  <p:stCondLst>
                                    <p:cond delay="0"/>
                                  </p:stCondLst>
                                  <p:childTnLst>
                                    <p:set>
                                      <p:cBhvr>
                                        <p:cTn id="122" dur="1" fill="hold">
                                          <p:stCondLst>
                                            <p:cond delay="0"/>
                                          </p:stCondLst>
                                        </p:cTn>
                                        <p:tgtEl>
                                          <p:spTgt spid="109"/>
                                        </p:tgtEl>
                                        <p:attrNameLst>
                                          <p:attrName>style.visibility</p:attrName>
                                        </p:attrNameLst>
                                      </p:cBhvr>
                                      <p:to>
                                        <p:strVal val="visible"/>
                                      </p:to>
                                    </p:set>
                                    <p:anim calcmode="lin" valueType="num">
                                      <p:cBhvr>
                                        <p:cTn id="123" dur="500" fill="hold"/>
                                        <p:tgtEl>
                                          <p:spTgt spid="109"/>
                                        </p:tgtEl>
                                        <p:attrNameLst>
                                          <p:attrName>ppt_w</p:attrName>
                                        </p:attrNameLst>
                                      </p:cBhvr>
                                      <p:tavLst>
                                        <p:tav tm="0">
                                          <p:val>
                                            <p:fltVal val="0"/>
                                          </p:val>
                                        </p:tav>
                                        <p:tav tm="100000">
                                          <p:val>
                                            <p:strVal val="#ppt_w"/>
                                          </p:val>
                                        </p:tav>
                                      </p:tavLst>
                                    </p:anim>
                                    <p:anim calcmode="lin" valueType="num">
                                      <p:cBhvr>
                                        <p:cTn id="124" dur="500" fill="hold"/>
                                        <p:tgtEl>
                                          <p:spTgt spid="109"/>
                                        </p:tgtEl>
                                        <p:attrNameLst>
                                          <p:attrName>ppt_h</p:attrName>
                                        </p:attrNameLst>
                                      </p:cBhvr>
                                      <p:tavLst>
                                        <p:tav tm="0">
                                          <p:val>
                                            <p:fltVal val="0"/>
                                          </p:val>
                                        </p:tav>
                                        <p:tav tm="100000">
                                          <p:val>
                                            <p:strVal val="#ppt_h"/>
                                          </p:val>
                                        </p:tav>
                                      </p:tavLst>
                                    </p:anim>
                                    <p:animEffect transition="in" filter="fade">
                                      <p:cBhvr>
                                        <p:cTn id="125" dur="500"/>
                                        <p:tgtEl>
                                          <p:spTgt spid="109"/>
                                        </p:tgtEl>
                                      </p:cBhvr>
                                    </p:animEffect>
                                  </p:childTnLst>
                                </p:cTn>
                              </p:par>
                            </p:childTnLst>
                          </p:cTn>
                        </p:par>
                        <p:par>
                          <p:cTn id="126" fill="hold">
                            <p:stCondLst>
                              <p:cond delay="13500"/>
                            </p:stCondLst>
                            <p:childTnLst>
                              <p:par>
                                <p:cTn id="127" presetID="42" presetClass="entr" presetSubtype="0" fill="hold" nodeType="afterEffect">
                                  <p:stCondLst>
                                    <p:cond delay="0"/>
                                  </p:stCondLst>
                                  <p:childTnLst>
                                    <p:set>
                                      <p:cBhvr>
                                        <p:cTn id="128" dur="1" fill="hold">
                                          <p:stCondLst>
                                            <p:cond delay="0"/>
                                          </p:stCondLst>
                                        </p:cTn>
                                        <p:tgtEl>
                                          <p:spTgt spid="135"/>
                                        </p:tgtEl>
                                        <p:attrNameLst>
                                          <p:attrName>style.visibility</p:attrName>
                                        </p:attrNameLst>
                                      </p:cBhvr>
                                      <p:to>
                                        <p:strVal val="visible"/>
                                      </p:to>
                                    </p:set>
                                    <p:animEffect transition="in" filter="fade">
                                      <p:cBhvr>
                                        <p:cTn id="129" dur="1000"/>
                                        <p:tgtEl>
                                          <p:spTgt spid="135"/>
                                        </p:tgtEl>
                                      </p:cBhvr>
                                    </p:animEffect>
                                    <p:anim calcmode="lin" valueType="num">
                                      <p:cBhvr>
                                        <p:cTn id="130" dur="1000" fill="hold"/>
                                        <p:tgtEl>
                                          <p:spTgt spid="135"/>
                                        </p:tgtEl>
                                        <p:attrNameLst>
                                          <p:attrName>ppt_x</p:attrName>
                                        </p:attrNameLst>
                                      </p:cBhvr>
                                      <p:tavLst>
                                        <p:tav tm="0">
                                          <p:val>
                                            <p:strVal val="#ppt_x"/>
                                          </p:val>
                                        </p:tav>
                                        <p:tav tm="100000">
                                          <p:val>
                                            <p:strVal val="#ppt_x"/>
                                          </p:val>
                                        </p:tav>
                                      </p:tavLst>
                                    </p:anim>
                                    <p:anim calcmode="lin" valueType="num">
                                      <p:cBhvr>
                                        <p:cTn id="131" dur="1000" fill="hold"/>
                                        <p:tgtEl>
                                          <p:spTgt spid="1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P spid="105"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000" dirty="0">
                <a:solidFill>
                  <a:srgbClr val="4C4F54"/>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00B0F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000" dirty="0">
                <a:solidFill>
                  <a:srgbClr val="4C4F54"/>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000" dirty="0">
                <a:solidFill>
                  <a:srgbClr val="4C4F54"/>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A5A5A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000" dirty="0">
                <a:solidFill>
                  <a:srgbClr val="4C4F54"/>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54823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6426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05</a:t>
            </a:r>
          </a:p>
          <a:p>
            <a:pPr algn="ctr"/>
            <a:r>
              <a:rPr lang="en-US" sz="1000" dirty="0">
                <a:solidFill>
                  <a:srgbClr val="4C4F54"/>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FFC00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686868"/>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06</a:t>
            </a:r>
          </a:p>
          <a:p>
            <a:pPr algn="ctr"/>
            <a:r>
              <a:rPr lang="en-US" sz="1000" dirty="0">
                <a:solidFill>
                  <a:srgbClr val="4C4F54"/>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3E64A6"/>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B523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solidFill>
            <a:srgbClr val="7477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DOLOR</a:t>
            </a:r>
            <a:endParaRPr lang="en-US" sz="1300" dirty="0">
              <a:solidFill>
                <a:srgbClr val="34738D"/>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DOLOR</a:t>
            </a:r>
            <a:endParaRPr lang="en-US" sz="1300" dirty="0">
              <a:solidFill>
                <a:srgbClr val="189A80"/>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DOLOR</a:t>
            </a:r>
            <a:endParaRPr lang="en-US" sz="1300" dirty="0">
              <a:solidFill>
                <a:srgbClr val="EF9D27"/>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DOLOR</a:t>
            </a:r>
            <a:endParaRPr lang="en-US" sz="1300" dirty="0">
              <a:solidFill>
                <a:srgbClr val="D34132"/>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193114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7" name="Freeform 12"/>
          <p:cNvSpPr>
            <a:spLocks/>
          </p:cNvSpPr>
          <p:nvPr/>
        </p:nvSpPr>
        <p:spPr bwMode="auto">
          <a:xfrm>
            <a:off x="5951112" y="3897107"/>
            <a:ext cx="289772" cy="550052"/>
          </a:xfrm>
          <a:custGeom>
            <a:avLst/>
            <a:gdLst>
              <a:gd name="T0" fmla="*/ 118 w 226"/>
              <a:gd name="T1" fmla="*/ 0 h 429"/>
              <a:gd name="T2" fmla="*/ 132 w 226"/>
              <a:gd name="T3" fmla="*/ 7 h 429"/>
              <a:gd name="T4" fmla="*/ 222 w 226"/>
              <a:gd name="T5" fmla="*/ 98 h 429"/>
              <a:gd name="T6" fmla="*/ 226 w 226"/>
              <a:gd name="T7" fmla="*/ 103 h 429"/>
              <a:gd name="T8" fmla="*/ 226 w 226"/>
              <a:gd name="T9" fmla="*/ 106 h 429"/>
              <a:gd name="T10" fmla="*/ 226 w 226"/>
              <a:gd name="T11" fmla="*/ 111 h 429"/>
              <a:gd name="T12" fmla="*/ 222 w 226"/>
              <a:gd name="T13" fmla="*/ 115 h 429"/>
              <a:gd name="T14" fmla="*/ 217 w 226"/>
              <a:gd name="T15" fmla="*/ 118 h 429"/>
              <a:gd name="T16" fmla="*/ 212 w 226"/>
              <a:gd name="T17" fmla="*/ 118 h 429"/>
              <a:gd name="T18" fmla="*/ 161 w 226"/>
              <a:gd name="T19" fmla="*/ 118 h 429"/>
              <a:gd name="T20" fmla="*/ 161 w 226"/>
              <a:gd name="T21" fmla="*/ 383 h 429"/>
              <a:gd name="T22" fmla="*/ 157 w 226"/>
              <a:gd name="T23" fmla="*/ 402 h 429"/>
              <a:gd name="T24" fmla="*/ 149 w 226"/>
              <a:gd name="T25" fmla="*/ 415 h 429"/>
              <a:gd name="T26" fmla="*/ 137 w 226"/>
              <a:gd name="T27" fmla="*/ 424 h 429"/>
              <a:gd name="T28" fmla="*/ 122 w 226"/>
              <a:gd name="T29" fmla="*/ 429 h 429"/>
              <a:gd name="T30" fmla="*/ 104 w 226"/>
              <a:gd name="T31" fmla="*/ 429 h 429"/>
              <a:gd name="T32" fmla="*/ 89 w 226"/>
              <a:gd name="T33" fmla="*/ 424 h 429"/>
              <a:gd name="T34" fmla="*/ 77 w 226"/>
              <a:gd name="T35" fmla="*/ 415 h 429"/>
              <a:gd name="T36" fmla="*/ 69 w 226"/>
              <a:gd name="T37" fmla="*/ 402 h 429"/>
              <a:gd name="T38" fmla="*/ 65 w 226"/>
              <a:gd name="T39" fmla="*/ 383 h 429"/>
              <a:gd name="T40" fmla="*/ 65 w 226"/>
              <a:gd name="T41" fmla="*/ 118 h 429"/>
              <a:gd name="T42" fmla="*/ 16 w 226"/>
              <a:gd name="T43" fmla="*/ 118 h 429"/>
              <a:gd name="T44" fmla="*/ 11 w 226"/>
              <a:gd name="T45" fmla="*/ 118 h 429"/>
              <a:gd name="T46" fmla="*/ 5 w 226"/>
              <a:gd name="T47" fmla="*/ 115 h 429"/>
              <a:gd name="T48" fmla="*/ 2 w 226"/>
              <a:gd name="T49" fmla="*/ 111 h 429"/>
              <a:gd name="T50" fmla="*/ 0 w 226"/>
              <a:gd name="T51" fmla="*/ 108 h 429"/>
              <a:gd name="T52" fmla="*/ 0 w 226"/>
              <a:gd name="T53" fmla="*/ 103 h 429"/>
              <a:gd name="T54" fmla="*/ 2 w 226"/>
              <a:gd name="T55" fmla="*/ 98 h 429"/>
              <a:gd name="T56" fmla="*/ 5 w 226"/>
              <a:gd name="T57" fmla="*/ 93 h 429"/>
              <a:gd name="T58" fmla="*/ 91 w 226"/>
              <a:gd name="T59" fmla="*/ 9 h 429"/>
              <a:gd name="T60" fmla="*/ 104 w 226"/>
              <a:gd name="T61" fmla="*/ 0 h 429"/>
              <a:gd name="T62" fmla="*/ 118 w 226"/>
              <a:gd name="T63"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29">
                <a:moveTo>
                  <a:pt x="118" y="0"/>
                </a:moveTo>
                <a:lnTo>
                  <a:pt x="132" y="7"/>
                </a:lnTo>
                <a:lnTo>
                  <a:pt x="222" y="98"/>
                </a:lnTo>
                <a:lnTo>
                  <a:pt x="226" y="103"/>
                </a:lnTo>
                <a:lnTo>
                  <a:pt x="226" y="106"/>
                </a:lnTo>
                <a:lnTo>
                  <a:pt x="226" y="111"/>
                </a:lnTo>
                <a:lnTo>
                  <a:pt x="222" y="115"/>
                </a:lnTo>
                <a:lnTo>
                  <a:pt x="217" y="118"/>
                </a:lnTo>
                <a:lnTo>
                  <a:pt x="212" y="118"/>
                </a:lnTo>
                <a:lnTo>
                  <a:pt x="161" y="118"/>
                </a:lnTo>
                <a:lnTo>
                  <a:pt x="161" y="383"/>
                </a:lnTo>
                <a:lnTo>
                  <a:pt x="157" y="402"/>
                </a:lnTo>
                <a:lnTo>
                  <a:pt x="149" y="415"/>
                </a:lnTo>
                <a:lnTo>
                  <a:pt x="137" y="424"/>
                </a:lnTo>
                <a:lnTo>
                  <a:pt x="122" y="429"/>
                </a:lnTo>
                <a:lnTo>
                  <a:pt x="104" y="429"/>
                </a:lnTo>
                <a:lnTo>
                  <a:pt x="89" y="424"/>
                </a:lnTo>
                <a:lnTo>
                  <a:pt x="77" y="415"/>
                </a:lnTo>
                <a:lnTo>
                  <a:pt x="69" y="402"/>
                </a:lnTo>
                <a:lnTo>
                  <a:pt x="65" y="383"/>
                </a:lnTo>
                <a:lnTo>
                  <a:pt x="65" y="118"/>
                </a:lnTo>
                <a:lnTo>
                  <a:pt x="16" y="118"/>
                </a:lnTo>
                <a:lnTo>
                  <a:pt x="11" y="118"/>
                </a:lnTo>
                <a:lnTo>
                  <a:pt x="5" y="115"/>
                </a:lnTo>
                <a:lnTo>
                  <a:pt x="2" y="111"/>
                </a:lnTo>
                <a:lnTo>
                  <a:pt x="0" y="108"/>
                </a:lnTo>
                <a:lnTo>
                  <a:pt x="0" y="103"/>
                </a:lnTo>
                <a:lnTo>
                  <a:pt x="2" y="98"/>
                </a:lnTo>
                <a:lnTo>
                  <a:pt x="5" y="93"/>
                </a:lnTo>
                <a:lnTo>
                  <a:pt x="91" y="9"/>
                </a:lnTo>
                <a:lnTo>
                  <a:pt x="104" y="0"/>
                </a:lnTo>
                <a:lnTo>
                  <a:pt x="11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8" name="Freeform 13"/>
          <p:cNvSpPr>
            <a:spLocks/>
          </p:cNvSpPr>
          <p:nvPr/>
        </p:nvSpPr>
        <p:spPr bwMode="auto">
          <a:xfrm>
            <a:off x="6811453" y="4276629"/>
            <a:ext cx="401321" cy="452607"/>
          </a:xfrm>
          <a:custGeom>
            <a:avLst/>
            <a:gdLst>
              <a:gd name="T0" fmla="*/ 267 w 313"/>
              <a:gd name="T1" fmla="*/ 0 h 353"/>
              <a:gd name="T2" fmla="*/ 282 w 313"/>
              <a:gd name="T3" fmla="*/ 3 h 353"/>
              <a:gd name="T4" fmla="*/ 292 w 313"/>
              <a:gd name="T5" fmla="*/ 12 h 353"/>
              <a:gd name="T6" fmla="*/ 299 w 313"/>
              <a:gd name="T7" fmla="*/ 25 h 353"/>
              <a:gd name="T8" fmla="*/ 313 w 313"/>
              <a:gd name="T9" fmla="*/ 152 h 353"/>
              <a:gd name="T10" fmla="*/ 313 w 313"/>
              <a:gd name="T11" fmla="*/ 157 h 353"/>
              <a:gd name="T12" fmla="*/ 309 w 313"/>
              <a:gd name="T13" fmla="*/ 162 h 353"/>
              <a:gd name="T14" fmla="*/ 306 w 313"/>
              <a:gd name="T15" fmla="*/ 164 h 353"/>
              <a:gd name="T16" fmla="*/ 301 w 313"/>
              <a:gd name="T17" fmla="*/ 166 h 353"/>
              <a:gd name="T18" fmla="*/ 297 w 313"/>
              <a:gd name="T19" fmla="*/ 166 h 353"/>
              <a:gd name="T20" fmla="*/ 292 w 313"/>
              <a:gd name="T21" fmla="*/ 162 h 353"/>
              <a:gd name="T22" fmla="*/ 251 w 313"/>
              <a:gd name="T23" fmla="*/ 130 h 353"/>
              <a:gd name="T24" fmla="*/ 169 w 313"/>
              <a:gd name="T25" fmla="*/ 234 h 353"/>
              <a:gd name="T26" fmla="*/ 86 w 313"/>
              <a:gd name="T27" fmla="*/ 336 h 353"/>
              <a:gd name="T28" fmla="*/ 70 w 313"/>
              <a:gd name="T29" fmla="*/ 350 h 353"/>
              <a:gd name="T30" fmla="*/ 53 w 313"/>
              <a:gd name="T31" fmla="*/ 353 h 353"/>
              <a:gd name="T32" fmla="*/ 34 w 313"/>
              <a:gd name="T33" fmla="*/ 352 h 353"/>
              <a:gd name="T34" fmla="*/ 19 w 313"/>
              <a:gd name="T35" fmla="*/ 342 h 353"/>
              <a:gd name="T36" fmla="*/ 7 w 313"/>
              <a:gd name="T37" fmla="*/ 330 h 353"/>
              <a:gd name="T38" fmla="*/ 0 w 313"/>
              <a:gd name="T39" fmla="*/ 312 h 353"/>
              <a:gd name="T40" fmla="*/ 2 w 313"/>
              <a:gd name="T41" fmla="*/ 294 h 353"/>
              <a:gd name="T42" fmla="*/ 11 w 313"/>
              <a:gd name="T43" fmla="*/ 277 h 353"/>
              <a:gd name="T44" fmla="*/ 94 w 313"/>
              <a:gd name="T45" fmla="*/ 174 h 353"/>
              <a:gd name="T46" fmla="*/ 176 w 313"/>
              <a:gd name="T47" fmla="*/ 70 h 353"/>
              <a:gd name="T48" fmla="*/ 139 w 313"/>
              <a:gd name="T49" fmla="*/ 39 h 353"/>
              <a:gd name="T50" fmla="*/ 135 w 313"/>
              <a:gd name="T51" fmla="*/ 36 h 353"/>
              <a:gd name="T52" fmla="*/ 133 w 313"/>
              <a:gd name="T53" fmla="*/ 31 h 353"/>
              <a:gd name="T54" fmla="*/ 132 w 313"/>
              <a:gd name="T55" fmla="*/ 25 h 353"/>
              <a:gd name="T56" fmla="*/ 133 w 313"/>
              <a:gd name="T57" fmla="*/ 20 h 353"/>
              <a:gd name="T58" fmla="*/ 137 w 313"/>
              <a:gd name="T59" fmla="*/ 17 h 353"/>
              <a:gd name="T60" fmla="*/ 140 w 313"/>
              <a:gd name="T61" fmla="*/ 14 h 353"/>
              <a:gd name="T62" fmla="*/ 145 w 313"/>
              <a:gd name="T63" fmla="*/ 12 h 353"/>
              <a:gd name="T64" fmla="*/ 267 w 313"/>
              <a:gd name="T65"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3" h="353">
                <a:moveTo>
                  <a:pt x="267" y="0"/>
                </a:moveTo>
                <a:lnTo>
                  <a:pt x="282" y="3"/>
                </a:lnTo>
                <a:lnTo>
                  <a:pt x="292" y="12"/>
                </a:lnTo>
                <a:lnTo>
                  <a:pt x="299" y="25"/>
                </a:lnTo>
                <a:lnTo>
                  <a:pt x="313" y="152"/>
                </a:lnTo>
                <a:lnTo>
                  <a:pt x="313" y="157"/>
                </a:lnTo>
                <a:lnTo>
                  <a:pt x="309" y="162"/>
                </a:lnTo>
                <a:lnTo>
                  <a:pt x="306" y="164"/>
                </a:lnTo>
                <a:lnTo>
                  <a:pt x="301" y="166"/>
                </a:lnTo>
                <a:lnTo>
                  <a:pt x="297" y="166"/>
                </a:lnTo>
                <a:lnTo>
                  <a:pt x="292" y="162"/>
                </a:lnTo>
                <a:lnTo>
                  <a:pt x="251" y="130"/>
                </a:lnTo>
                <a:lnTo>
                  <a:pt x="169" y="234"/>
                </a:lnTo>
                <a:lnTo>
                  <a:pt x="86" y="336"/>
                </a:lnTo>
                <a:lnTo>
                  <a:pt x="70" y="350"/>
                </a:lnTo>
                <a:lnTo>
                  <a:pt x="53" y="353"/>
                </a:lnTo>
                <a:lnTo>
                  <a:pt x="34" y="352"/>
                </a:lnTo>
                <a:lnTo>
                  <a:pt x="19" y="342"/>
                </a:lnTo>
                <a:lnTo>
                  <a:pt x="7" y="330"/>
                </a:lnTo>
                <a:lnTo>
                  <a:pt x="0" y="312"/>
                </a:lnTo>
                <a:lnTo>
                  <a:pt x="2" y="294"/>
                </a:lnTo>
                <a:lnTo>
                  <a:pt x="11" y="277"/>
                </a:lnTo>
                <a:lnTo>
                  <a:pt x="94" y="174"/>
                </a:lnTo>
                <a:lnTo>
                  <a:pt x="176" y="70"/>
                </a:lnTo>
                <a:lnTo>
                  <a:pt x="139" y="39"/>
                </a:lnTo>
                <a:lnTo>
                  <a:pt x="135" y="36"/>
                </a:lnTo>
                <a:lnTo>
                  <a:pt x="133" y="31"/>
                </a:lnTo>
                <a:lnTo>
                  <a:pt x="132" y="25"/>
                </a:lnTo>
                <a:lnTo>
                  <a:pt x="133" y="20"/>
                </a:lnTo>
                <a:lnTo>
                  <a:pt x="137" y="17"/>
                </a:lnTo>
                <a:lnTo>
                  <a:pt x="140" y="14"/>
                </a:lnTo>
                <a:lnTo>
                  <a:pt x="145" y="12"/>
                </a:lnTo>
                <a:lnTo>
                  <a:pt x="26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9" name="Freeform 14"/>
          <p:cNvSpPr>
            <a:spLocks/>
          </p:cNvSpPr>
          <p:nvPr/>
        </p:nvSpPr>
        <p:spPr bwMode="auto">
          <a:xfrm>
            <a:off x="5006152" y="4289452"/>
            <a:ext cx="415425" cy="432092"/>
          </a:xfrm>
          <a:custGeom>
            <a:avLst/>
            <a:gdLst>
              <a:gd name="T0" fmla="*/ 36 w 324"/>
              <a:gd name="T1" fmla="*/ 0 h 337"/>
              <a:gd name="T2" fmla="*/ 162 w 324"/>
              <a:gd name="T3" fmla="*/ 5 h 337"/>
              <a:gd name="T4" fmla="*/ 167 w 324"/>
              <a:gd name="T5" fmla="*/ 5 h 337"/>
              <a:gd name="T6" fmla="*/ 171 w 324"/>
              <a:gd name="T7" fmla="*/ 9 h 337"/>
              <a:gd name="T8" fmla="*/ 174 w 324"/>
              <a:gd name="T9" fmla="*/ 10 h 337"/>
              <a:gd name="T10" fmla="*/ 174 w 324"/>
              <a:gd name="T11" fmla="*/ 15 h 337"/>
              <a:gd name="T12" fmla="*/ 174 w 324"/>
              <a:gd name="T13" fmla="*/ 19 h 337"/>
              <a:gd name="T14" fmla="*/ 172 w 324"/>
              <a:gd name="T15" fmla="*/ 24 h 337"/>
              <a:gd name="T16" fmla="*/ 171 w 324"/>
              <a:gd name="T17" fmla="*/ 27 h 337"/>
              <a:gd name="T18" fmla="*/ 133 w 324"/>
              <a:gd name="T19" fmla="*/ 62 h 337"/>
              <a:gd name="T20" fmla="*/ 222 w 324"/>
              <a:gd name="T21" fmla="*/ 159 h 337"/>
              <a:gd name="T22" fmla="*/ 312 w 324"/>
              <a:gd name="T23" fmla="*/ 256 h 337"/>
              <a:gd name="T24" fmla="*/ 322 w 324"/>
              <a:gd name="T25" fmla="*/ 273 h 337"/>
              <a:gd name="T26" fmla="*/ 324 w 324"/>
              <a:gd name="T27" fmla="*/ 292 h 337"/>
              <a:gd name="T28" fmla="*/ 319 w 324"/>
              <a:gd name="T29" fmla="*/ 309 h 337"/>
              <a:gd name="T30" fmla="*/ 307 w 324"/>
              <a:gd name="T31" fmla="*/ 323 h 337"/>
              <a:gd name="T32" fmla="*/ 293 w 324"/>
              <a:gd name="T33" fmla="*/ 333 h 337"/>
              <a:gd name="T34" fmla="*/ 276 w 324"/>
              <a:gd name="T35" fmla="*/ 337 h 337"/>
              <a:gd name="T36" fmla="*/ 258 w 324"/>
              <a:gd name="T37" fmla="*/ 333 h 337"/>
              <a:gd name="T38" fmla="*/ 241 w 324"/>
              <a:gd name="T39" fmla="*/ 321 h 337"/>
              <a:gd name="T40" fmla="*/ 152 w 324"/>
              <a:gd name="T41" fmla="*/ 224 h 337"/>
              <a:gd name="T42" fmla="*/ 61 w 324"/>
              <a:gd name="T43" fmla="*/ 127 h 337"/>
              <a:gd name="T44" fmla="*/ 25 w 324"/>
              <a:gd name="T45" fmla="*/ 161 h 337"/>
              <a:gd name="T46" fmla="*/ 20 w 324"/>
              <a:gd name="T47" fmla="*/ 164 h 337"/>
              <a:gd name="T48" fmla="*/ 15 w 324"/>
              <a:gd name="T49" fmla="*/ 164 h 337"/>
              <a:gd name="T50" fmla="*/ 12 w 324"/>
              <a:gd name="T51" fmla="*/ 164 h 337"/>
              <a:gd name="T52" fmla="*/ 7 w 324"/>
              <a:gd name="T53" fmla="*/ 162 h 337"/>
              <a:gd name="T54" fmla="*/ 3 w 324"/>
              <a:gd name="T55" fmla="*/ 159 h 337"/>
              <a:gd name="T56" fmla="*/ 0 w 324"/>
              <a:gd name="T57" fmla="*/ 156 h 337"/>
              <a:gd name="T58" fmla="*/ 0 w 324"/>
              <a:gd name="T59" fmla="*/ 149 h 337"/>
              <a:gd name="T60" fmla="*/ 5 w 324"/>
              <a:gd name="T61" fmla="*/ 27 h 337"/>
              <a:gd name="T62" fmla="*/ 10 w 324"/>
              <a:gd name="T63" fmla="*/ 14 h 337"/>
              <a:gd name="T64" fmla="*/ 20 w 324"/>
              <a:gd name="T65" fmla="*/ 4 h 337"/>
              <a:gd name="T66" fmla="*/ 36 w 324"/>
              <a:gd name="T6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4" h="337">
                <a:moveTo>
                  <a:pt x="36" y="0"/>
                </a:moveTo>
                <a:lnTo>
                  <a:pt x="162" y="5"/>
                </a:lnTo>
                <a:lnTo>
                  <a:pt x="167" y="5"/>
                </a:lnTo>
                <a:lnTo>
                  <a:pt x="171" y="9"/>
                </a:lnTo>
                <a:lnTo>
                  <a:pt x="174" y="10"/>
                </a:lnTo>
                <a:lnTo>
                  <a:pt x="174" y="15"/>
                </a:lnTo>
                <a:lnTo>
                  <a:pt x="174" y="19"/>
                </a:lnTo>
                <a:lnTo>
                  <a:pt x="172" y="24"/>
                </a:lnTo>
                <a:lnTo>
                  <a:pt x="171" y="27"/>
                </a:lnTo>
                <a:lnTo>
                  <a:pt x="133" y="62"/>
                </a:lnTo>
                <a:lnTo>
                  <a:pt x="222" y="159"/>
                </a:lnTo>
                <a:lnTo>
                  <a:pt x="312" y="256"/>
                </a:lnTo>
                <a:lnTo>
                  <a:pt x="322" y="273"/>
                </a:lnTo>
                <a:lnTo>
                  <a:pt x="324" y="292"/>
                </a:lnTo>
                <a:lnTo>
                  <a:pt x="319" y="309"/>
                </a:lnTo>
                <a:lnTo>
                  <a:pt x="307" y="323"/>
                </a:lnTo>
                <a:lnTo>
                  <a:pt x="293" y="333"/>
                </a:lnTo>
                <a:lnTo>
                  <a:pt x="276" y="337"/>
                </a:lnTo>
                <a:lnTo>
                  <a:pt x="258" y="333"/>
                </a:lnTo>
                <a:lnTo>
                  <a:pt x="241" y="321"/>
                </a:lnTo>
                <a:lnTo>
                  <a:pt x="152" y="224"/>
                </a:lnTo>
                <a:lnTo>
                  <a:pt x="61" y="127"/>
                </a:lnTo>
                <a:lnTo>
                  <a:pt x="25" y="161"/>
                </a:lnTo>
                <a:lnTo>
                  <a:pt x="20" y="164"/>
                </a:lnTo>
                <a:lnTo>
                  <a:pt x="15" y="164"/>
                </a:lnTo>
                <a:lnTo>
                  <a:pt x="12" y="164"/>
                </a:lnTo>
                <a:lnTo>
                  <a:pt x="7" y="162"/>
                </a:lnTo>
                <a:lnTo>
                  <a:pt x="3" y="159"/>
                </a:lnTo>
                <a:lnTo>
                  <a:pt x="0" y="156"/>
                </a:lnTo>
                <a:lnTo>
                  <a:pt x="0" y="149"/>
                </a:lnTo>
                <a:lnTo>
                  <a:pt x="5" y="27"/>
                </a:lnTo>
                <a:lnTo>
                  <a:pt x="10" y="14"/>
                </a:lnTo>
                <a:lnTo>
                  <a:pt x="20" y="4"/>
                </a:lnTo>
                <a:lnTo>
                  <a:pt x="36"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0" name="Freeform 15"/>
          <p:cNvSpPr>
            <a:spLocks/>
          </p:cNvSpPr>
          <p:nvPr/>
        </p:nvSpPr>
        <p:spPr bwMode="auto">
          <a:xfrm>
            <a:off x="7153791" y="5145943"/>
            <a:ext cx="551334" cy="291053"/>
          </a:xfrm>
          <a:custGeom>
            <a:avLst/>
            <a:gdLst>
              <a:gd name="T0" fmla="*/ 327 w 430"/>
              <a:gd name="T1" fmla="*/ 0 h 227"/>
              <a:gd name="T2" fmla="*/ 333 w 430"/>
              <a:gd name="T3" fmla="*/ 2 h 227"/>
              <a:gd name="T4" fmla="*/ 338 w 430"/>
              <a:gd name="T5" fmla="*/ 5 h 227"/>
              <a:gd name="T6" fmla="*/ 421 w 430"/>
              <a:gd name="T7" fmla="*/ 92 h 227"/>
              <a:gd name="T8" fmla="*/ 430 w 430"/>
              <a:gd name="T9" fmla="*/ 104 h 227"/>
              <a:gd name="T10" fmla="*/ 430 w 430"/>
              <a:gd name="T11" fmla="*/ 120 h 227"/>
              <a:gd name="T12" fmla="*/ 423 w 430"/>
              <a:gd name="T13" fmla="*/ 132 h 227"/>
              <a:gd name="T14" fmla="*/ 333 w 430"/>
              <a:gd name="T15" fmla="*/ 222 h 227"/>
              <a:gd name="T16" fmla="*/ 327 w 430"/>
              <a:gd name="T17" fmla="*/ 226 h 227"/>
              <a:gd name="T18" fmla="*/ 324 w 430"/>
              <a:gd name="T19" fmla="*/ 227 h 227"/>
              <a:gd name="T20" fmla="*/ 319 w 430"/>
              <a:gd name="T21" fmla="*/ 226 h 227"/>
              <a:gd name="T22" fmla="*/ 315 w 430"/>
              <a:gd name="T23" fmla="*/ 222 h 227"/>
              <a:gd name="T24" fmla="*/ 312 w 430"/>
              <a:gd name="T25" fmla="*/ 219 h 227"/>
              <a:gd name="T26" fmla="*/ 312 w 430"/>
              <a:gd name="T27" fmla="*/ 214 h 227"/>
              <a:gd name="T28" fmla="*/ 312 w 430"/>
              <a:gd name="T29" fmla="*/ 162 h 227"/>
              <a:gd name="T30" fmla="*/ 47 w 430"/>
              <a:gd name="T31" fmla="*/ 162 h 227"/>
              <a:gd name="T32" fmla="*/ 29 w 430"/>
              <a:gd name="T33" fmla="*/ 159 h 227"/>
              <a:gd name="T34" fmla="*/ 13 w 430"/>
              <a:gd name="T35" fmla="*/ 150 h 227"/>
              <a:gd name="T36" fmla="*/ 5 w 430"/>
              <a:gd name="T37" fmla="*/ 137 h 227"/>
              <a:gd name="T38" fmla="*/ 0 w 430"/>
              <a:gd name="T39" fmla="*/ 121 h 227"/>
              <a:gd name="T40" fmla="*/ 0 w 430"/>
              <a:gd name="T41" fmla="*/ 106 h 227"/>
              <a:gd name="T42" fmla="*/ 5 w 430"/>
              <a:gd name="T43" fmla="*/ 91 h 227"/>
              <a:gd name="T44" fmla="*/ 13 w 430"/>
              <a:gd name="T45" fmla="*/ 79 h 227"/>
              <a:gd name="T46" fmla="*/ 29 w 430"/>
              <a:gd name="T47" fmla="*/ 68 h 227"/>
              <a:gd name="T48" fmla="*/ 47 w 430"/>
              <a:gd name="T49" fmla="*/ 65 h 227"/>
              <a:gd name="T50" fmla="*/ 312 w 430"/>
              <a:gd name="T51" fmla="*/ 65 h 227"/>
              <a:gd name="T52" fmla="*/ 312 w 430"/>
              <a:gd name="T53" fmla="*/ 15 h 227"/>
              <a:gd name="T54" fmla="*/ 312 w 430"/>
              <a:gd name="T55" fmla="*/ 10 h 227"/>
              <a:gd name="T56" fmla="*/ 315 w 430"/>
              <a:gd name="T57" fmla="*/ 5 h 227"/>
              <a:gd name="T58" fmla="*/ 319 w 430"/>
              <a:gd name="T59" fmla="*/ 3 h 227"/>
              <a:gd name="T60" fmla="*/ 322 w 430"/>
              <a:gd name="T61" fmla="*/ 0 h 227"/>
              <a:gd name="T62" fmla="*/ 327 w 430"/>
              <a:gd name="T6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7">
                <a:moveTo>
                  <a:pt x="327" y="0"/>
                </a:moveTo>
                <a:lnTo>
                  <a:pt x="333" y="2"/>
                </a:lnTo>
                <a:lnTo>
                  <a:pt x="338" y="5"/>
                </a:lnTo>
                <a:lnTo>
                  <a:pt x="421" y="92"/>
                </a:lnTo>
                <a:lnTo>
                  <a:pt x="430" y="104"/>
                </a:lnTo>
                <a:lnTo>
                  <a:pt x="430" y="120"/>
                </a:lnTo>
                <a:lnTo>
                  <a:pt x="423" y="132"/>
                </a:lnTo>
                <a:lnTo>
                  <a:pt x="333" y="222"/>
                </a:lnTo>
                <a:lnTo>
                  <a:pt x="327" y="226"/>
                </a:lnTo>
                <a:lnTo>
                  <a:pt x="324" y="227"/>
                </a:lnTo>
                <a:lnTo>
                  <a:pt x="319" y="226"/>
                </a:lnTo>
                <a:lnTo>
                  <a:pt x="315" y="222"/>
                </a:lnTo>
                <a:lnTo>
                  <a:pt x="312" y="219"/>
                </a:lnTo>
                <a:lnTo>
                  <a:pt x="312" y="214"/>
                </a:lnTo>
                <a:lnTo>
                  <a:pt x="312" y="162"/>
                </a:lnTo>
                <a:lnTo>
                  <a:pt x="47" y="162"/>
                </a:lnTo>
                <a:lnTo>
                  <a:pt x="29" y="159"/>
                </a:lnTo>
                <a:lnTo>
                  <a:pt x="13" y="150"/>
                </a:lnTo>
                <a:lnTo>
                  <a:pt x="5" y="137"/>
                </a:lnTo>
                <a:lnTo>
                  <a:pt x="0" y="121"/>
                </a:lnTo>
                <a:lnTo>
                  <a:pt x="0" y="106"/>
                </a:lnTo>
                <a:lnTo>
                  <a:pt x="5" y="91"/>
                </a:lnTo>
                <a:lnTo>
                  <a:pt x="13" y="79"/>
                </a:lnTo>
                <a:lnTo>
                  <a:pt x="29" y="68"/>
                </a:lnTo>
                <a:lnTo>
                  <a:pt x="47" y="65"/>
                </a:lnTo>
                <a:lnTo>
                  <a:pt x="312" y="65"/>
                </a:lnTo>
                <a:lnTo>
                  <a:pt x="312" y="15"/>
                </a:lnTo>
                <a:lnTo>
                  <a:pt x="312" y="10"/>
                </a:lnTo>
                <a:lnTo>
                  <a:pt x="315" y="5"/>
                </a:lnTo>
                <a:lnTo>
                  <a:pt x="319" y="3"/>
                </a:lnTo>
                <a:lnTo>
                  <a:pt x="322" y="0"/>
                </a:lnTo>
                <a:lnTo>
                  <a:pt x="32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1" name="Freeform 16"/>
          <p:cNvSpPr>
            <a:spLocks/>
          </p:cNvSpPr>
          <p:nvPr/>
        </p:nvSpPr>
        <p:spPr bwMode="auto">
          <a:xfrm>
            <a:off x="4465076" y="5145943"/>
            <a:ext cx="551334" cy="289772"/>
          </a:xfrm>
          <a:custGeom>
            <a:avLst/>
            <a:gdLst>
              <a:gd name="T0" fmla="*/ 108 w 430"/>
              <a:gd name="T1" fmla="*/ 0 h 226"/>
              <a:gd name="T2" fmla="*/ 113 w 430"/>
              <a:gd name="T3" fmla="*/ 2 h 226"/>
              <a:gd name="T4" fmla="*/ 116 w 430"/>
              <a:gd name="T5" fmla="*/ 3 h 226"/>
              <a:gd name="T6" fmla="*/ 118 w 430"/>
              <a:gd name="T7" fmla="*/ 9 h 226"/>
              <a:gd name="T8" fmla="*/ 120 w 430"/>
              <a:gd name="T9" fmla="*/ 14 h 226"/>
              <a:gd name="T10" fmla="*/ 120 w 430"/>
              <a:gd name="T11" fmla="*/ 65 h 226"/>
              <a:gd name="T12" fmla="*/ 384 w 430"/>
              <a:gd name="T13" fmla="*/ 65 h 226"/>
              <a:gd name="T14" fmla="*/ 403 w 430"/>
              <a:gd name="T15" fmla="*/ 68 h 226"/>
              <a:gd name="T16" fmla="*/ 417 w 430"/>
              <a:gd name="T17" fmla="*/ 79 h 226"/>
              <a:gd name="T18" fmla="*/ 427 w 430"/>
              <a:gd name="T19" fmla="*/ 91 h 226"/>
              <a:gd name="T20" fmla="*/ 430 w 430"/>
              <a:gd name="T21" fmla="*/ 106 h 226"/>
              <a:gd name="T22" fmla="*/ 430 w 430"/>
              <a:gd name="T23" fmla="*/ 121 h 226"/>
              <a:gd name="T24" fmla="*/ 427 w 430"/>
              <a:gd name="T25" fmla="*/ 137 h 226"/>
              <a:gd name="T26" fmla="*/ 417 w 430"/>
              <a:gd name="T27" fmla="*/ 150 h 226"/>
              <a:gd name="T28" fmla="*/ 403 w 430"/>
              <a:gd name="T29" fmla="*/ 159 h 226"/>
              <a:gd name="T30" fmla="*/ 384 w 430"/>
              <a:gd name="T31" fmla="*/ 162 h 226"/>
              <a:gd name="T32" fmla="*/ 120 w 430"/>
              <a:gd name="T33" fmla="*/ 162 h 226"/>
              <a:gd name="T34" fmla="*/ 120 w 430"/>
              <a:gd name="T35" fmla="*/ 210 h 226"/>
              <a:gd name="T36" fmla="*/ 118 w 430"/>
              <a:gd name="T37" fmla="*/ 215 h 226"/>
              <a:gd name="T38" fmla="*/ 116 w 430"/>
              <a:gd name="T39" fmla="*/ 220 h 226"/>
              <a:gd name="T40" fmla="*/ 113 w 430"/>
              <a:gd name="T41" fmla="*/ 224 h 226"/>
              <a:gd name="T42" fmla="*/ 108 w 430"/>
              <a:gd name="T43" fmla="*/ 226 h 226"/>
              <a:gd name="T44" fmla="*/ 103 w 430"/>
              <a:gd name="T45" fmla="*/ 226 h 226"/>
              <a:gd name="T46" fmla="*/ 97 w 430"/>
              <a:gd name="T47" fmla="*/ 226 h 226"/>
              <a:gd name="T48" fmla="*/ 94 w 430"/>
              <a:gd name="T49" fmla="*/ 222 h 226"/>
              <a:gd name="T50" fmla="*/ 9 w 430"/>
              <a:gd name="T51" fmla="*/ 135 h 226"/>
              <a:gd name="T52" fmla="*/ 0 w 430"/>
              <a:gd name="T53" fmla="*/ 123 h 226"/>
              <a:gd name="T54" fmla="*/ 0 w 430"/>
              <a:gd name="T55" fmla="*/ 108 h 226"/>
              <a:gd name="T56" fmla="*/ 9 w 430"/>
              <a:gd name="T57" fmla="*/ 96 h 226"/>
              <a:gd name="T58" fmla="*/ 97 w 430"/>
              <a:gd name="T59" fmla="*/ 3 h 226"/>
              <a:gd name="T60" fmla="*/ 103 w 430"/>
              <a:gd name="T61" fmla="*/ 2 h 226"/>
              <a:gd name="T62" fmla="*/ 108 w 430"/>
              <a:gd name="T6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6">
                <a:moveTo>
                  <a:pt x="108" y="0"/>
                </a:moveTo>
                <a:lnTo>
                  <a:pt x="113" y="2"/>
                </a:lnTo>
                <a:lnTo>
                  <a:pt x="116" y="3"/>
                </a:lnTo>
                <a:lnTo>
                  <a:pt x="118" y="9"/>
                </a:lnTo>
                <a:lnTo>
                  <a:pt x="120" y="14"/>
                </a:lnTo>
                <a:lnTo>
                  <a:pt x="120" y="65"/>
                </a:lnTo>
                <a:lnTo>
                  <a:pt x="384" y="65"/>
                </a:lnTo>
                <a:lnTo>
                  <a:pt x="403" y="68"/>
                </a:lnTo>
                <a:lnTo>
                  <a:pt x="417" y="79"/>
                </a:lnTo>
                <a:lnTo>
                  <a:pt x="427" y="91"/>
                </a:lnTo>
                <a:lnTo>
                  <a:pt x="430" y="106"/>
                </a:lnTo>
                <a:lnTo>
                  <a:pt x="430" y="121"/>
                </a:lnTo>
                <a:lnTo>
                  <a:pt x="427" y="137"/>
                </a:lnTo>
                <a:lnTo>
                  <a:pt x="417" y="150"/>
                </a:lnTo>
                <a:lnTo>
                  <a:pt x="403" y="159"/>
                </a:lnTo>
                <a:lnTo>
                  <a:pt x="384" y="162"/>
                </a:lnTo>
                <a:lnTo>
                  <a:pt x="120" y="162"/>
                </a:lnTo>
                <a:lnTo>
                  <a:pt x="120" y="210"/>
                </a:lnTo>
                <a:lnTo>
                  <a:pt x="118" y="215"/>
                </a:lnTo>
                <a:lnTo>
                  <a:pt x="116" y="220"/>
                </a:lnTo>
                <a:lnTo>
                  <a:pt x="113" y="224"/>
                </a:lnTo>
                <a:lnTo>
                  <a:pt x="108" y="226"/>
                </a:lnTo>
                <a:lnTo>
                  <a:pt x="103" y="226"/>
                </a:lnTo>
                <a:lnTo>
                  <a:pt x="97" y="226"/>
                </a:lnTo>
                <a:lnTo>
                  <a:pt x="94" y="222"/>
                </a:lnTo>
                <a:lnTo>
                  <a:pt x="9" y="135"/>
                </a:lnTo>
                <a:lnTo>
                  <a:pt x="0" y="123"/>
                </a:lnTo>
                <a:lnTo>
                  <a:pt x="0" y="108"/>
                </a:lnTo>
                <a:lnTo>
                  <a:pt x="9" y="96"/>
                </a:lnTo>
                <a:lnTo>
                  <a:pt x="97" y="3"/>
                </a:lnTo>
                <a:lnTo>
                  <a:pt x="103" y="2"/>
                </a:lnTo>
                <a:lnTo>
                  <a:pt x="10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grpSp>
        <p:nvGrpSpPr>
          <p:cNvPr id="12" name="Group 11"/>
          <p:cNvGrpSpPr/>
          <p:nvPr/>
        </p:nvGrpSpPr>
        <p:grpSpPr>
          <a:xfrm>
            <a:off x="5201593" y="4643469"/>
            <a:ext cx="1771169" cy="1771168"/>
            <a:chOff x="4406240" y="3770892"/>
            <a:chExt cx="1300372" cy="1300372"/>
          </a:xfrm>
        </p:grpSpPr>
        <p:sp>
          <p:nvSpPr>
            <p:cNvPr id="2" name="Овал 1"/>
            <p:cNvSpPr/>
            <p:nvPr/>
          </p:nvSpPr>
          <p:spPr>
            <a:xfrm>
              <a:off x="4406240" y="3770892"/>
              <a:ext cx="1300372" cy="1300372"/>
            </a:xfrm>
            <a:prstGeom prst="ellipse">
              <a:avLst/>
            </a:prstGeom>
            <a:solidFill>
              <a:srgbClr val="5E5E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 name="TextBox 4"/>
            <p:cNvSpPr txBox="1"/>
            <p:nvPr/>
          </p:nvSpPr>
          <p:spPr>
            <a:xfrm>
              <a:off x="4451964" y="4101599"/>
              <a:ext cx="1205876" cy="519722"/>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a:t>
              </a:r>
            </a:p>
            <a:p>
              <a:pPr algn="ctr"/>
              <a:r>
                <a:rPr lang="en-US" sz="2000" dirty="0">
                  <a:solidFill>
                    <a:schemeClr val="bg1"/>
                  </a:solidFill>
                  <a:latin typeface="Bernard MT Condensed" panose="02050806060905020404" pitchFamily="18" charset="0"/>
                </a:rPr>
                <a:t>IPSUM</a:t>
              </a:r>
              <a:endParaRPr lang="ru-RU" sz="2000" dirty="0">
                <a:solidFill>
                  <a:schemeClr val="bg1"/>
                </a:solidFill>
              </a:endParaRPr>
            </a:p>
          </p:txBody>
        </p:sp>
      </p:grpSp>
      <p:sp>
        <p:nvSpPr>
          <p:cNvPr id="7" name="Freeform 6"/>
          <p:cNvSpPr>
            <a:spLocks/>
          </p:cNvSpPr>
          <p:nvPr/>
        </p:nvSpPr>
        <p:spPr bwMode="auto">
          <a:xfrm>
            <a:off x="2484120" y="3866334"/>
            <a:ext cx="1755294" cy="1947620"/>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8" name="Freeform 7"/>
          <p:cNvSpPr>
            <a:spLocks/>
          </p:cNvSpPr>
          <p:nvPr/>
        </p:nvSpPr>
        <p:spPr bwMode="auto">
          <a:xfrm>
            <a:off x="3362408" y="2226438"/>
            <a:ext cx="1752730" cy="1948900"/>
          </a:xfrm>
          <a:custGeom>
            <a:avLst/>
            <a:gdLst>
              <a:gd name="T0" fmla="*/ 665 w 1367"/>
              <a:gd name="T1" fmla="*/ 0 h 1520"/>
              <a:gd name="T2" fmla="*/ 701 w 1367"/>
              <a:gd name="T3" fmla="*/ 0 h 1520"/>
              <a:gd name="T4" fmla="*/ 735 w 1367"/>
              <a:gd name="T5" fmla="*/ 8 h 1520"/>
              <a:gd name="T6" fmla="*/ 768 w 1367"/>
              <a:gd name="T7" fmla="*/ 22 h 1520"/>
              <a:gd name="T8" fmla="*/ 1283 w 1367"/>
              <a:gd name="T9" fmla="*/ 318 h 1520"/>
              <a:gd name="T10" fmla="*/ 1313 w 1367"/>
              <a:gd name="T11" fmla="*/ 340 h 1520"/>
              <a:gd name="T12" fmla="*/ 1335 w 1367"/>
              <a:gd name="T13" fmla="*/ 366 h 1520"/>
              <a:gd name="T14" fmla="*/ 1353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3 w 1367"/>
              <a:gd name="T25" fmla="*/ 1124 h 1520"/>
              <a:gd name="T26" fmla="*/ 1335 w 1367"/>
              <a:gd name="T27" fmla="*/ 1155 h 1520"/>
              <a:gd name="T28" fmla="*/ 1313 w 1367"/>
              <a:gd name="T29" fmla="*/ 1180 h 1520"/>
              <a:gd name="T30" fmla="*/ 1283 w 1367"/>
              <a:gd name="T31" fmla="*/ 1203 h 1520"/>
              <a:gd name="T32" fmla="*/ 768 w 1367"/>
              <a:gd name="T33" fmla="*/ 1498 h 1520"/>
              <a:gd name="T34" fmla="*/ 735 w 1367"/>
              <a:gd name="T35" fmla="*/ 1513 h 1520"/>
              <a:gd name="T36" fmla="*/ 701 w 1367"/>
              <a:gd name="T37" fmla="*/ 1520 h 1520"/>
              <a:gd name="T38" fmla="*/ 665 w 1367"/>
              <a:gd name="T39" fmla="*/ 1520 h 1520"/>
              <a:gd name="T40" fmla="*/ 631 w 1367"/>
              <a:gd name="T41" fmla="*/ 1513 h 1520"/>
              <a:gd name="T42" fmla="*/ 599 w 1367"/>
              <a:gd name="T43" fmla="*/ 1498 h 1520"/>
              <a:gd name="T44" fmla="*/ 85 w 1367"/>
              <a:gd name="T45" fmla="*/ 1203 h 1520"/>
              <a:gd name="T46" fmla="*/ 56 w 1367"/>
              <a:gd name="T47" fmla="*/ 1180 h 1520"/>
              <a:gd name="T48" fmla="*/ 32 w 1367"/>
              <a:gd name="T49" fmla="*/ 1155 h 1520"/>
              <a:gd name="T50" fmla="*/ 13 w 1367"/>
              <a:gd name="T51" fmla="*/ 1124 h 1520"/>
              <a:gd name="T52" fmla="*/ 3 w 1367"/>
              <a:gd name="T53" fmla="*/ 1092 h 1520"/>
              <a:gd name="T54" fmla="*/ 0 w 1367"/>
              <a:gd name="T55" fmla="*/ 1056 h 1520"/>
              <a:gd name="T56" fmla="*/ 0 w 1367"/>
              <a:gd name="T57" fmla="*/ 465 h 1520"/>
              <a:gd name="T58" fmla="*/ 3 w 1367"/>
              <a:gd name="T59" fmla="*/ 429 h 1520"/>
              <a:gd name="T60" fmla="*/ 13 w 1367"/>
              <a:gd name="T61" fmla="*/ 396 h 1520"/>
              <a:gd name="T62" fmla="*/ 32 w 1367"/>
              <a:gd name="T63" fmla="*/ 366 h 1520"/>
              <a:gd name="T64" fmla="*/ 56 w 1367"/>
              <a:gd name="T65" fmla="*/ 340 h 1520"/>
              <a:gd name="T66" fmla="*/ 85 w 1367"/>
              <a:gd name="T67" fmla="*/ 318 h 1520"/>
              <a:gd name="T68" fmla="*/ 599 w 1367"/>
              <a:gd name="T69" fmla="*/ 22 h 1520"/>
              <a:gd name="T70" fmla="*/ 631 w 1367"/>
              <a:gd name="T71" fmla="*/ 8 h 1520"/>
              <a:gd name="T72" fmla="*/ 665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5" y="0"/>
                </a:moveTo>
                <a:lnTo>
                  <a:pt x="701" y="0"/>
                </a:lnTo>
                <a:lnTo>
                  <a:pt x="735" y="8"/>
                </a:lnTo>
                <a:lnTo>
                  <a:pt x="768" y="22"/>
                </a:lnTo>
                <a:lnTo>
                  <a:pt x="1283" y="318"/>
                </a:lnTo>
                <a:lnTo>
                  <a:pt x="1313" y="340"/>
                </a:lnTo>
                <a:lnTo>
                  <a:pt x="1335" y="366"/>
                </a:lnTo>
                <a:lnTo>
                  <a:pt x="1353" y="396"/>
                </a:lnTo>
                <a:lnTo>
                  <a:pt x="1364" y="429"/>
                </a:lnTo>
                <a:lnTo>
                  <a:pt x="1367" y="465"/>
                </a:lnTo>
                <a:lnTo>
                  <a:pt x="1367" y="1056"/>
                </a:lnTo>
                <a:lnTo>
                  <a:pt x="1364" y="1092"/>
                </a:lnTo>
                <a:lnTo>
                  <a:pt x="1353" y="1124"/>
                </a:lnTo>
                <a:lnTo>
                  <a:pt x="1335" y="1155"/>
                </a:lnTo>
                <a:lnTo>
                  <a:pt x="1313" y="1180"/>
                </a:lnTo>
                <a:lnTo>
                  <a:pt x="1283" y="1203"/>
                </a:lnTo>
                <a:lnTo>
                  <a:pt x="768" y="1498"/>
                </a:lnTo>
                <a:lnTo>
                  <a:pt x="735" y="1513"/>
                </a:lnTo>
                <a:lnTo>
                  <a:pt x="701" y="1520"/>
                </a:lnTo>
                <a:lnTo>
                  <a:pt x="665" y="1520"/>
                </a:lnTo>
                <a:lnTo>
                  <a:pt x="631" y="1513"/>
                </a:lnTo>
                <a:lnTo>
                  <a:pt x="599" y="1498"/>
                </a:lnTo>
                <a:lnTo>
                  <a:pt x="85" y="1203"/>
                </a:lnTo>
                <a:lnTo>
                  <a:pt x="56" y="1180"/>
                </a:lnTo>
                <a:lnTo>
                  <a:pt x="32" y="1155"/>
                </a:lnTo>
                <a:lnTo>
                  <a:pt x="13" y="1124"/>
                </a:lnTo>
                <a:lnTo>
                  <a:pt x="3" y="1092"/>
                </a:lnTo>
                <a:lnTo>
                  <a:pt x="0" y="1056"/>
                </a:lnTo>
                <a:lnTo>
                  <a:pt x="0" y="465"/>
                </a:lnTo>
                <a:lnTo>
                  <a:pt x="3" y="429"/>
                </a:lnTo>
                <a:lnTo>
                  <a:pt x="13" y="396"/>
                </a:lnTo>
                <a:lnTo>
                  <a:pt x="32" y="366"/>
                </a:lnTo>
                <a:lnTo>
                  <a:pt x="56" y="340"/>
                </a:lnTo>
                <a:lnTo>
                  <a:pt x="85" y="318"/>
                </a:lnTo>
                <a:lnTo>
                  <a:pt x="599" y="22"/>
                </a:lnTo>
                <a:lnTo>
                  <a:pt x="631" y="8"/>
                </a:lnTo>
                <a:lnTo>
                  <a:pt x="665" y="0"/>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9" name="Freeform 8"/>
          <p:cNvSpPr>
            <a:spLocks/>
          </p:cNvSpPr>
          <p:nvPr/>
        </p:nvSpPr>
        <p:spPr bwMode="auto">
          <a:xfrm>
            <a:off x="5217711" y="1846914"/>
            <a:ext cx="1756576" cy="1947620"/>
          </a:xfrm>
          <a:custGeom>
            <a:avLst/>
            <a:gdLst>
              <a:gd name="T0" fmla="*/ 668 w 1370"/>
              <a:gd name="T1" fmla="*/ 0 h 1519"/>
              <a:gd name="T2" fmla="*/ 702 w 1370"/>
              <a:gd name="T3" fmla="*/ 0 h 1519"/>
              <a:gd name="T4" fmla="*/ 736 w 1370"/>
              <a:gd name="T5" fmla="*/ 7 h 1519"/>
              <a:gd name="T6" fmla="*/ 769 w 1370"/>
              <a:gd name="T7" fmla="*/ 21 h 1519"/>
              <a:gd name="T8" fmla="*/ 1284 w 1370"/>
              <a:gd name="T9" fmla="*/ 318 h 1519"/>
              <a:gd name="T10" fmla="*/ 1313 w 1370"/>
              <a:gd name="T11" fmla="*/ 339 h 1519"/>
              <a:gd name="T12" fmla="*/ 1337 w 1370"/>
              <a:gd name="T13" fmla="*/ 364 h 1519"/>
              <a:gd name="T14" fmla="*/ 1354 w 1370"/>
              <a:gd name="T15" fmla="*/ 395 h 1519"/>
              <a:gd name="T16" fmla="*/ 1366 w 1370"/>
              <a:gd name="T17" fmla="*/ 429 h 1519"/>
              <a:gd name="T18" fmla="*/ 1370 w 1370"/>
              <a:gd name="T19" fmla="*/ 465 h 1519"/>
              <a:gd name="T20" fmla="*/ 1370 w 1370"/>
              <a:gd name="T21" fmla="*/ 1054 h 1519"/>
              <a:gd name="T22" fmla="*/ 1366 w 1370"/>
              <a:gd name="T23" fmla="*/ 1090 h 1519"/>
              <a:gd name="T24" fmla="*/ 1354 w 1370"/>
              <a:gd name="T25" fmla="*/ 1124 h 1519"/>
              <a:gd name="T26" fmla="*/ 1337 w 1370"/>
              <a:gd name="T27" fmla="*/ 1155 h 1519"/>
              <a:gd name="T28" fmla="*/ 1313 w 1370"/>
              <a:gd name="T29" fmla="*/ 1181 h 1519"/>
              <a:gd name="T30" fmla="*/ 1284 w 1370"/>
              <a:gd name="T31" fmla="*/ 1201 h 1519"/>
              <a:gd name="T32" fmla="*/ 769 w 1370"/>
              <a:gd name="T33" fmla="*/ 1499 h 1519"/>
              <a:gd name="T34" fmla="*/ 736 w 1370"/>
              <a:gd name="T35" fmla="*/ 1512 h 1519"/>
              <a:gd name="T36" fmla="*/ 702 w 1370"/>
              <a:gd name="T37" fmla="*/ 1519 h 1519"/>
              <a:gd name="T38" fmla="*/ 668 w 1370"/>
              <a:gd name="T39" fmla="*/ 1519 h 1519"/>
              <a:gd name="T40" fmla="*/ 634 w 1370"/>
              <a:gd name="T41" fmla="*/ 1512 h 1519"/>
              <a:gd name="T42" fmla="*/ 601 w 1370"/>
              <a:gd name="T43" fmla="*/ 1499 h 1519"/>
              <a:gd name="T44" fmla="*/ 86 w 1370"/>
              <a:gd name="T45" fmla="*/ 1201 h 1519"/>
              <a:gd name="T46" fmla="*/ 57 w 1370"/>
              <a:gd name="T47" fmla="*/ 1181 h 1519"/>
              <a:gd name="T48" fmla="*/ 33 w 1370"/>
              <a:gd name="T49" fmla="*/ 1155 h 1519"/>
              <a:gd name="T50" fmla="*/ 16 w 1370"/>
              <a:gd name="T51" fmla="*/ 1124 h 1519"/>
              <a:gd name="T52" fmla="*/ 4 w 1370"/>
              <a:gd name="T53" fmla="*/ 1090 h 1519"/>
              <a:gd name="T54" fmla="*/ 0 w 1370"/>
              <a:gd name="T55" fmla="*/ 1054 h 1519"/>
              <a:gd name="T56" fmla="*/ 0 w 1370"/>
              <a:gd name="T57" fmla="*/ 465 h 1519"/>
              <a:gd name="T58" fmla="*/ 4 w 1370"/>
              <a:gd name="T59" fmla="*/ 429 h 1519"/>
              <a:gd name="T60" fmla="*/ 16 w 1370"/>
              <a:gd name="T61" fmla="*/ 395 h 1519"/>
              <a:gd name="T62" fmla="*/ 33 w 1370"/>
              <a:gd name="T63" fmla="*/ 364 h 1519"/>
              <a:gd name="T64" fmla="*/ 57 w 1370"/>
              <a:gd name="T65" fmla="*/ 339 h 1519"/>
              <a:gd name="T66" fmla="*/ 86 w 1370"/>
              <a:gd name="T67" fmla="*/ 318 h 1519"/>
              <a:gd name="T68" fmla="*/ 601 w 1370"/>
              <a:gd name="T69" fmla="*/ 21 h 1519"/>
              <a:gd name="T70" fmla="*/ 634 w 1370"/>
              <a:gd name="T71" fmla="*/ 7 h 1519"/>
              <a:gd name="T72" fmla="*/ 668 w 1370"/>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70" h="1519">
                <a:moveTo>
                  <a:pt x="668" y="0"/>
                </a:moveTo>
                <a:lnTo>
                  <a:pt x="702" y="0"/>
                </a:lnTo>
                <a:lnTo>
                  <a:pt x="736" y="7"/>
                </a:lnTo>
                <a:lnTo>
                  <a:pt x="769" y="21"/>
                </a:lnTo>
                <a:lnTo>
                  <a:pt x="1284" y="318"/>
                </a:lnTo>
                <a:lnTo>
                  <a:pt x="1313" y="339"/>
                </a:lnTo>
                <a:lnTo>
                  <a:pt x="1337" y="364"/>
                </a:lnTo>
                <a:lnTo>
                  <a:pt x="1354" y="395"/>
                </a:lnTo>
                <a:lnTo>
                  <a:pt x="1366" y="429"/>
                </a:lnTo>
                <a:lnTo>
                  <a:pt x="1370" y="465"/>
                </a:lnTo>
                <a:lnTo>
                  <a:pt x="1370" y="1054"/>
                </a:lnTo>
                <a:lnTo>
                  <a:pt x="1366" y="1090"/>
                </a:lnTo>
                <a:lnTo>
                  <a:pt x="1354" y="1124"/>
                </a:lnTo>
                <a:lnTo>
                  <a:pt x="1337" y="1155"/>
                </a:lnTo>
                <a:lnTo>
                  <a:pt x="1313" y="1181"/>
                </a:lnTo>
                <a:lnTo>
                  <a:pt x="1284" y="1201"/>
                </a:lnTo>
                <a:lnTo>
                  <a:pt x="769" y="1499"/>
                </a:lnTo>
                <a:lnTo>
                  <a:pt x="736" y="1512"/>
                </a:lnTo>
                <a:lnTo>
                  <a:pt x="702" y="1519"/>
                </a:lnTo>
                <a:lnTo>
                  <a:pt x="668" y="1519"/>
                </a:lnTo>
                <a:lnTo>
                  <a:pt x="634" y="1512"/>
                </a:lnTo>
                <a:lnTo>
                  <a:pt x="601" y="1499"/>
                </a:lnTo>
                <a:lnTo>
                  <a:pt x="86" y="1201"/>
                </a:lnTo>
                <a:lnTo>
                  <a:pt x="57" y="1181"/>
                </a:lnTo>
                <a:lnTo>
                  <a:pt x="33" y="1155"/>
                </a:lnTo>
                <a:lnTo>
                  <a:pt x="16" y="1124"/>
                </a:lnTo>
                <a:lnTo>
                  <a:pt x="4" y="1090"/>
                </a:lnTo>
                <a:lnTo>
                  <a:pt x="0" y="1054"/>
                </a:lnTo>
                <a:lnTo>
                  <a:pt x="0" y="465"/>
                </a:lnTo>
                <a:lnTo>
                  <a:pt x="4" y="429"/>
                </a:lnTo>
                <a:lnTo>
                  <a:pt x="16" y="395"/>
                </a:lnTo>
                <a:lnTo>
                  <a:pt x="33" y="364"/>
                </a:lnTo>
                <a:lnTo>
                  <a:pt x="57" y="339"/>
                </a:lnTo>
                <a:lnTo>
                  <a:pt x="86" y="318"/>
                </a:lnTo>
                <a:lnTo>
                  <a:pt x="601" y="21"/>
                </a:lnTo>
                <a:lnTo>
                  <a:pt x="634" y="7"/>
                </a:lnTo>
                <a:lnTo>
                  <a:pt x="668" y="0"/>
                </a:ln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0" name="Freeform 9"/>
          <p:cNvSpPr>
            <a:spLocks/>
          </p:cNvSpPr>
          <p:nvPr/>
        </p:nvSpPr>
        <p:spPr bwMode="auto">
          <a:xfrm>
            <a:off x="7076861" y="2226438"/>
            <a:ext cx="1752730" cy="1948900"/>
          </a:xfrm>
          <a:custGeom>
            <a:avLst/>
            <a:gdLst>
              <a:gd name="T0" fmla="*/ 666 w 1367"/>
              <a:gd name="T1" fmla="*/ 0 h 1520"/>
              <a:gd name="T2" fmla="*/ 702 w 1367"/>
              <a:gd name="T3" fmla="*/ 0 h 1520"/>
              <a:gd name="T4" fmla="*/ 736 w 1367"/>
              <a:gd name="T5" fmla="*/ 8 h 1520"/>
              <a:gd name="T6" fmla="*/ 768 w 1367"/>
              <a:gd name="T7" fmla="*/ 22 h 1520"/>
              <a:gd name="T8" fmla="*/ 1282 w 1367"/>
              <a:gd name="T9" fmla="*/ 318 h 1520"/>
              <a:gd name="T10" fmla="*/ 1311 w 1367"/>
              <a:gd name="T11" fmla="*/ 340 h 1520"/>
              <a:gd name="T12" fmla="*/ 1335 w 1367"/>
              <a:gd name="T13" fmla="*/ 366 h 1520"/>
              <a:gd name="T14" fmla="*/ 1354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4 w 1367"/>
              <a:gd name="T25" fmla="*/ 1124 h 1520"/>
              <a:gd name="T26" fmla="*/ 1335 w 1367"/>
              <a:gd name="T27" fmla="*/ 1155 h 1520"/>
              <a:gd name="T28" fmla="*/ 1311 w 1367"/>
              <a:gd name="T29" fmla="*/ 1180 h 1520"/>
              <a:gd name="T30" fmla="*/ 1282 w 1367"/>
              <a:gd name="T31" fmla="*/ 1203 h 1520"/>
              <a:gd name="T32" fmla="*/ 768 w 1367"/>
              <a:gd name="T33" fmla="*/ 1498 h 1520"/>
              <a:gd name="T34" fmla="*/ 736 w 1367"/>
              <a:gd name="T35" fmla="*/ 1513 h 1520"/>
              <a:gd name="T36" fmla="*/ 702 w 1367"/>
              <a:gd name="T37" fmla="*/ 1520 h 1520"/>
              <a:gd name="T38" fmla="*/ 666 w 1367"/>
              <a:gd name="T39" fmla="*/ 1520 h 1520"/>
              <a:gd name="T40" fmla="*/ 632 w 1367"/>
              <a:gd name="T41" fmla="*/ 1513 h 1520"/>
              <a:gd name="T42" fmla="*/ 599 w 1367"/>
              <a:gd name="T43" fmla="*/ 1498 h 1520"/>
              <a:gd name="T44" fmla="*/ 84 w 1367"/>
              <a:gd name="T45" fmla="*/ 1203 h 1520"/>
              <a:gd name="T46" fmla="*/ 54 w 1367"/>
              <a:gd name="T47" fmla="*/ 1180 h 1520"/>
              <a:gd name="T48" fmla="*/ 32 w 1367"/>
              <a:gd name="T49" fmla="*/ 1155 h 1520"/>
              <a:gd name="T50" fmla="*/ 14 w 1367"/>
              <a:gd name="T51" fmla="*/ 1124 h 1520"/>
              <a:gd name="T52" fmla="*/ 3 w 1367"/>
              <a:gd name="T53" fmla="*/ 1092 h 1520"/>
              <a:gd name="T54" fmla="*/ 0 w 1367"/>
              <a:gd name="T55" fmla="*/ 1056 h 1520"/>
              <a:gd name="T56" fmla="*/ 0 w 1367"/>
              <a:gd name="T57" fmla="*/ 465 h 1520"/>
              <a:gd name="T58" fmla="*/ 3 w 1367"/>
              <a:gd name="T59" fmla="*/ 429 h 1520"/>
              <a:gd name="T60" fmla="*/ 14 w 1367"/>
              <a:gd name="T61" fmla="*/ 396 h 1520"/>
              <a:gd name="T62" fmla="*/ 32 w 1367"/>
              <a:gd name="T63" fmla="*/ 366 h 1520"/>
              <a:gd name="T64" fmla="*/ 54 w 1367"/>
              <a:gd name="T65" fmla="*/ 340 h 1520"/>
              <a:gd name="T66" fmla="*/ 84 w 1367"/>
              <a:gd name="T67" fmla="*/ 318 h 1520"/>
              <a:gd name="T68" fmla="*/ 599 w 1367"/>
              <a:gd name="T69" fmla="*/ 22 h 1520"/>
              <a:gd name="T70" fmla="*/ 632 w 1367"/>
              <a:gd name="T71" fmla="*/ 8 h 1520"/>
              <a:gd name="T72" fmla="*/ 666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6" y="0"/>
                </a:moveTo>
                <a:lnTo>
                  <a:pt x="702" y="0"/>
                </a:lnTo>
                <a:lnTo>
                  <a:pt x="736" y="8"/>
                </a:lnTo>
                <a:lnTo>
                  <a:pt x="768" y="22"/>
                </a:lnTo>
                <a:lnTo>
                  <a:pt x="1282" y="318"/>
                </a:lnTo>
                <a:lnTo>
                  <a:pt x="1311" y="340"/>
                </a:lnTo>
                <a:lnTo>
                  <a:pt x="1335" y="366"/>
                </a:lnTo>
                <a:lnTo>
                  <a:pt x="1354" y="396"/>
                </a:lnTo>
                <a:lnTo>
                  <a:pt x="1364" y="429"/>
                </a:lnTo>
                <a:lnTo>
                  <a:pt x="1367" y="465"/>
                </a:lnTo>
                <a:lnTo>
                  <a:pt x="1367" y="1056"/>
                </a:lnTo>
                <a:lnTo>
                  <a:pt x="1364" y="1092"/>
                </a:lnTo>
                <a:lnTo>
                  <a:pt x="1354" y="1124"/>
                </a:lnTo>
                <a:lnTo>
                  <a:pt x="1335" y="1155"/>
                </a:lnTo>
                <a:lnTo>
                  <a:pt x="1311" y="1180"/>
                </a:lnTo>
                <a:lnTo>
                  <a:pt x="1282" y="1203"/>
                </a:lnTo>
                <a:lnTo>
                  <a:pt x="768" y="1498"/>
                </a:lnTo>
                <a:lnTo>
                  <a:pt x="736" y="1513"/>
                </a:lnTo>
                <a:lnTo>
                  <a:pt x="702" y="1520"/>
                </a:lnTo>
                <a:lnTo>
                  <a:pt x="666" y="1520"/>
                </a:lnTo>
                <a:lnTo>
                  <a:pt x="632" y="1513"/>
                </a:lnTo>
                <a:lnTo>
                  <a:pt x="599" y="1498"/>
                </a:lnTo>
                <a:lnTo>
                  <a:pt x="84" y="1203"/>
                </a:lnTo>
                <a:lnTo>
                  <a:pt x="54" y="1180"/>
                </a:lnTo>
                <a:lnTo>
                  <a:pt x="32" y="1155"/>
                </a:lnTo>
                <a:lnTo>
                  <a:pt x="14" y="1124"/>
                </a:lnTo>
                <a:lnTo>
                  <a:pt x="3" y="1092"/>
                </a:lnTo>
                <a:lnTo>
                  <a:pt x="0" y="1056"/>
                </a:lnTo>
                <a:lnTo>
                  <a:pt x="0" y="465"/>
                </a:lnTo>
                <a:lnTo>
                  <a:pt x="3" y="429"/>
                </a:lnTo>
                <a:lnTo>
                  <a:pt x="14" y="396"/>
                </a:lnTo>
                <a:lnTo>
                  <a:pt x="32" y="366"/>
                </a:lnTo>
                <a:lnTo>
                  <a:pt x="54" y="340"/>
                </a:lnTo>
                <a:lnTo>
                  <a:pt x="84" y="318"/>
                </a:lnTo>
                <a:lnTo>
                  <a:pt x="599" y="22"/>
                </a:lnTo>
                <a:lnTo>
                  <a:pt x="632" y="8"/>
                </a:lnTo>
                <a:lnTo>
                  <a:pt x="666" y="0"/>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1" name="Freeform 10"/>
          <p:cNvSpPr>
            <a:spLocks/>
          </p:cNvSpPr>
          <p:nvPr/>
        </p:nvSpPr>
        <p:spPr bwMode="auto">
          <a:xfrm>
            <a:off x="7952586" y="3866334"/>
            <a:ext cx="1755294" cy="1947620"/>
          </a:xfrm>
          <a:custGeom>
            <a:avLst/>
            <a:gdLst>
              <a:gd name="T0" fmla="*/ 667 w 1369"/>
              <a:gd name="T1" fmla="*/ 0 h 1519"/>
              <a:gd name="T2" fmla="*/ 701 w 1369"/>
              <a:gd name="T3" fmla="*/ 0 h 1519"/>
              <a:gd name="T4" fmla="*/ 737 w 1369"/>
              <a:gd name="T5" fmla="*/ 7 h 1519"/>
              <a:gd name="T6" fmla="*/ 770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6 w 1369"/>
              <a:gd name="T17" fmla="*/ 429 h 1519"/>
              <a:gd name="T18" fmla="*/ 1369 w 1369"/>
              <a:gd name="T19" fmla="*/ 465 h 1519"/>
              <a:gd name="T20" fmla="*/ 1369 w 1369"/>
              <a:gd name="T21" fmla="*/ 1054 h 1519"/>
              <a:gd name="T22" fmla="*/ 1366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70 w 1369"/>
              <a:gd name="T33" fmla="*/ 1497 h 1519"/>
              <a:gd name="T34" fmla="*/ 737 w 1369"/>
              <a:gd name="T35" fmla="*/ 1512 h 1519"/>
              <a:gd name="T36" fmla="*/ 701 w 1369"/>
              <a:gd name="T37" fmla="*/ 1519 h 1519"/>
              <a:gd name="T38" fmla="*/ 667 w 1369"/>
              <a:gd name="T39" fmla="*/ 1519 h 1519"/>
              <a:gd name="T40" fmla="*/ 633 w 1369"/>
              <a:gd name="T41" fmla="*/ 1512 h 1519"/>
              <a:gd name="T42" fmla="*/ 601 w 1369"/>
              <a:gd name="T43" fmla="*/ 1497 h 1519"/>
              <a:gd name="T44" fmla="*/ 85 w 1369"/>
              <a:gd name="T45" fmla="*/ 1201 h 1519"/>
              <a:gd name="T46" fmla="*/ 56 w 1369"/>
              <a:gd name="T47" fmla="*/ 1181 h 1519"/>
              <a:gd name="T48" fmla="*/ 32 w 1369"/>
              <a:gd name="T49" fmla="*/ 1154 h 1519"/>
              <a:gd name="T50" fmla="*/ 15 w 1369"/>
              <a:gd name="T51" fmla="*/ 1124 h 1519"/>
              <a:gd name="T52" fmla="*/ 5 w 1369"/>
              <a:gd name="T53" fmla="*/ 1090 h 1519"/>
              <a:gd name="T54" fmla="*/ 0 w 1369"/>
              <a:gd name="T55" fmla="*/ 1054 h 1519"/>
              <a:gd name="T56" fmla="*/ 0 w 1369"/>
              <a:gd name="T57" fmla="*/ 465 h 1519"/>
              <a:gd name="T58" fmla="*/ 5 w 1369"/>
              <a:gd name="T59" fmla="*/ 429 h 1519"/>
              <a:gd name="T60" fmla="*/ 15 w 1369"/>
              <a:gd name="T61" fmla="*/ 395 h 1519"/>
              <a:gd name="T62" fmla="*/ 32 w 1369"/>
              <a:gd name="T63" fmla="*/ 364 h 1519"/>
              <a:gd name="T64" fmla="*/ 56 w 1369"/>
              <a:gd name="T65" fmla="*/ 339 h 1519"/>
              <a:gd name="T66" fmla="*/ 85 w 1369"/>
              <a:gd name="T67" fmla="*/ 318 h 1519"/>
              <a:gd name="T68" fmla="*/ 601 w 1369"/>
              <a:gd name="T69" fmla="*/ 21 h 1519"/>
              <a:gd name="T70" fmla="*/ 633 w 1369"/>
              <a:gd name="T71" fmla="*/ 7 h 1519"/>
              <a:gd name="T72" fmla="*/ 667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7" y="0"/>
                </a:moveTo>
                <a:lnTo>
                  <a:pt x="701" y="0"/>
                </a:lnTo>
                <a:lnTo>
                  <a:pt x="737" y="7"/>
                </a:lnTo>
                <a:lnTo>
                  <a:pt x="770" y="21"/>
                </a:lnTo>
                <a:lnTo>
                  <a:pt x="1284" y="318"/>
                </a:lnTo>
                <a:lnTo>
                  <a:pt x="1313" y="339"/>
                </a:lnTo>
                <a:lnTo>
                  <a:pt x="1337" y="364"/>
                </a:lnTo>
                <a:lnTo>
                  <a:pt x="1354" y="395"/>
                </a:lnTo>
                <a:lnTo>
                  <a:pt x="1366" y="429"/>
                </a:lnTo>
                <a:lnTo>
                  <a:pt x="1369" y="465"/>
                </a:lnTo>
                <a:lnTo>
                  <a:pt x="1369" y="1054"/>
                </a:lnTo>
                <a:lnTo>
                  <a:pt x="1366" y="1090"/>
                </a:lnTo>
                <a:lnTo>
                  <a:pt x="1354" y="1124"/>
                </a:lnTo>
                <a:lnTo>
                  <a:pt x="1337" y="1154"/>
                </a:lnTo>
                <a:lnTo>
                  <a:pt x="1313" y="1181"/>
                </a:lnTo>
                <a:lnTo>
                  <a:pt x="1284" y="1201"/>
                </a:lnTo>
                <a:lnTo>
                  <a:pt x="770" y="1497"/>
                </a:lnTo>
                <a:lnTo>
                  <a:pt x="737" y="1512"/>
                </a:lnTo>
                <a:lnTo>
                  <a:pt x="701" y="1519"/>
                </a:lnTo>
                <a:lnTo>
                  <a:pt x="667" y="1519"/>
                </a:lnTo>
                <a:lnTo>
                  <a:pt x="633" y="1512"/>
                </a:lnTo>
                <a:lnTo>
                  <a:pt x="601" y="1497"/>
                </a:lnTo>
                <a:lnTo>
                  <a:pt x="85" y="1201"/>
                </a:lnTo>
                <a:lnTo>
                  <a:pt x="56" y="1181"/>
                </a:lnTo>
                <a:lnTo>
                  <a:pt x="32" y="1154"/>
                </a:lnTo>
                <a:lnTo>
                  <a:pt x="15" y="1124"/>
                </a:lnTo>
                <a:lnTo>
                  <a:pt x="5" y="1090"/>
                </a:lnTo>
                <a:lnTo>
                  <a:pt x="0" y="1054"/>
                </a:lnTo>
                <a:lnTo>
                  <a:pt x="0" y="465"/>
                </a:lnTo>
                <a:lnTo>
                  <a:pt x="5" y="429"/>
                </a:lnTo>
                <a:lnTo>
                  <a:pt x="15" y="395"/>
                </a:lnTo>
                <a:lnTo>
                  <a:pt x="32" y="364"/>
                </a:lnTo>
                <a:lnTo>
                  <a:pt x="56" y="339"/>
                </a:lnTo>
                <a:lnTo>
                  <a:pt x="85" y="318"/>
                </a:lnTo>
                <a:lnTo>
                  <a:pt x="601" y="21"/>
                </a:lnTo>
                <a:lnTo>
                  <a:pt x="633" y="7"/>
                </a:lnTo>
                <a:lnTo>
                  <a:pt x="667" y="0"/>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34" name="TextBox 33"/>
          <p:cNvSpPr txBox="1"/>
          <p:nvPr/>
        </p:nvSpPr>
        <p:spPr>
          <a:xfrm>
            <a:off x="3341511" y="258228"/>
            <a:ext cx="5508978" cy="10058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sp>
        <p:nvSpPr>
          <p:cNvPr id="36" name="TextBox 35"/>
          <p:cNvSpPr txBox="1"/>
          <p:nvPr/>
        </p:nvSpPr>
        <p:spPr>
          <a:xfrm>
            <a:off x="348336" y="1757053"/>
            <a:ext cx="2743200" cy="2037481"/>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7" name="TextBox 36"/>
          <p:cNvSpPr txBox="1"/>
          <p:nvPr/>
        </p:nvSpPr>
        <p:spPr>
          <a:xfrm>
            <a:off x="9100462" y="1757052"/>
            <a:ext cx="2743200" cy="2037481"/>
          </a:xfrm>
          <a:prstGeom prst="rect">
            <a:avLst/>
          </a:prstGeom>
          <a:noFill/>
        </p:spPr>
        <p:txBody>
          <a:bodyPr wrap="square" rtlCol="0">
            <a:spAutoFit/>
          </a:bodyPr>
          <a:lstStyle/>
          <a:p>
            <a:pPr algn="r" defTabSz="1219170">
              <a:spcBef>
                <a:spcPct val="20000"/>
              </a:spcBef>
              <a:defRPr/>
            </a:pPr>
            <a:r>
              <a:rPr lang="en-US" sz="1400" dirty="0">
                <a:solidFill>
                  <a:srgbClr val="4C4F54"/>
                </a:solidFill>
                <a:latin typeface="Bernard MT Condensed" panose="02050806060905020404" pitchFamily="18" charset="0"/>
              </a:rPr>
              <a:t>LOREM IPSUM</a:t>
            </a:r>
          </a:p>
          <a:p>
            <a:pPr algn="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38" name="Group 23"/>
          <p:cNvGrpSpPr>
            <a:grpSpLocks noChangeAspect="1"/>
          </p:cNvGrpSpPr>
          <p:nvPr/>
        </p:nvGrpSpPr>
        <p:grpSpPr>
          <a:xfrm>
            <a:off x="8555271" y="4515323"/>
            <a:ext cx="548640" cy="630620"/>
            <a:chOff x="7948613" y="2360612"/>
            <a:chExt cx="276225" cy="317500"/>
          </a:xfrm>
          <a:solidFill>
            <a:schemeClr val="accent5"/>
          </a:solidFill>
          <a:effectLst>
            <a:outerShdw blurRad="50800" dist="38100" dir="2700000" algn="tl" rotWithShape="0">
              <a:prstClr val="black">
                <a:alpha val="40000"/>
              </a:prstClr>
            </a:outerShdw>
          </a:effectLst>
        </p:grpSpPr>
        <p:sp>
          <p:nvSpPr>
            <p:cNvPr id="39"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1" name="Freeform 370"/>
          <p:cNvSpPr>
            <a:spLocks noChangeAspect="1" noEditPoints="1"/>
          </p:cNvSpPr>
          <p:nvPr/>
        </p:nvSpPr>
        <p:spPr bwMode="auto">
          <a:xfrm>
            <a:off x="7613848" y="2926568"/>
            <a:ext cx="616770" cy="54864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64"/>
          <p:cNvSpPr>
            <a:spLocks noChangeAspect="1" noEditPoints="1"/>
          </p:cNvSpPr>
          <p:nvPr/>
        </p:nvSpPr>
        <p:spPr bwMode="auto">
          <a:xfrm>
            <a:off x="3906259" y="2926568"/>
            <a:ext cx="593220" cy="54864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81"/>
          <p:cNvSpPr>
            <a:spLocks noChangeAspect="1" noEditPoints="1"/>
          </p:cNvSpPr>
          <p:nvPr/>
        </p:nvSpPr>
        <p:spPr bwMode="auto">
          <a:xfrm>
            <a:off x="5793178" y="2541748"/>
            <a:ext cx="605640" cy="54864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74"/>
          <p:cNvSpPr>
            <a:spLocks noChangeAspect="1" noEditPoints="1"/>
          </p:cNvSpPr>
          <p:nvPr/>
        </p:nvSpPr>
        <p:spPr bwMode="auto">
          <a:xfrm>
            <a:off x="3067191" y="4523158"/>
            <a:ext cx="548640" cy="590108"/>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961878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500"/>
                                        <p:tgtEl>
                                          <p:spTgt spid="3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2"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right)">
                                      <p:cBhvr>
                                        <p:cTn id="17" dur="500"/>
                                        <p:tgtEl>
                                          <p:spTgt spid="21"/>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anim calcmode="lin" valueType="num">
                                      <p:cBhvr>
                                        <p:cTn id="24" dur="500" fill="hold"/>
                                        <p:tgtEl>
                                          <p:spTgt spid="7"/>
                                        </p:tgtEl>
                                        <p:attrNameLst>
                                          <p:attrName>ppt_x</p:attrName>
                                        </p:attrNameLst>
                                      </p:cBhvr>
                                      <p:tavLst>
                                        <p:tav tm="0">
                                          <p:val>
                                            <p:fltVal val="0.5"/>
                                          </p:val>
                                        </p:tav>
                                        <p:tav tm="100000">
                                          <p:val>
                                            <p:strVal val="#ppt_x"/>
                                          </p:val>
                                        </p:tav>
                                      </p:tavLst>
                                    </p:anim>
                                    <p:anim calcmode="lin" valueType="num">
                                      <p:cBhvr>
                                        <p:cTn id="25" dur="500" fill="hold"/>
                                        <p:tgtEl>
                                          <p:spTgt spid="7"/>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 calcmode="lin" valueType="num">
                                      <p:cBhvr>
                                        <p:cTn id="28" dur="500" fill="hold"/>
                                        <p:tgtEl>
                                          <p:spTgt spid="44"/>
                                        </p:tgtEl>
                                        <p:attrNameLst>
                                          <p:attrName>ppt_w</p:attrName>
                                        </p:attrNameLst>
                                      </p:cBhvr>
                                      <p:tavLst>
                                        <p:tav tm="0">
                                          <p:val>
                                            <p:fltVal val="0"/>
                                          </p:val>
                                        </p:tav>
                                        <p:tav tm="100000">
                                          <p:val>
                                            <p:strVal val="#ppt_w"/>
                                          </p:val>
                                        </p:tav>
                                      </p:tavLst>
                                    </p:anim>
                                    <p:anim calcmode="lin" valueType="num">
                                      <p:cBhvr>
                                        <p:cTn id="29" dur="500" fill="hold"/>
                                        <p:tgtEl>
                                          <p:spTgt spid="44"/>
                                        </p:tgtEl>
                                        <p:attrNameLst>
                                          <p:attrName>ppt_h</p:attrName>
                                        </p:attrNameLst>
                                      </p:cBhvr>
                                      <p:tavLst>
                                        <p:tav tm="0">
                                          <p:val>
                                            <p:fltVal val="0"/>
                                          </p:val>
                                        </p:tav>
                                        <p:tav tm="100000">
                                          <p:val>
                                            <p:strVal val="#ppt_h"/>
                                          </p:val>
                                        </p:tav>
                                      </p:tavLst>
                                    </p:anim>
                                    <p:animEffect transition="in" filter="fade">
                                      <p:cBhvr>
                                        <p:cTn id="30" dur="500"/>
                                        <p:tgtEl>
                                          <p:spTgt spid="44"/>
                                        </p:tgtEl>
                                      </p:cBhvr>
                                    </p:animEffect>
                                    <p:anim calcmode="lin" valueType="num">
                                      <p:cBhvr>
                                        <p:cTn id="31" dur="500" fill="hold"/>
                                        <p:tgtEl>
                                          <p:spTgt spid="44"/>
                                        </p:tgtEl>
                                        <p:attrNameLst>
                                          <p:attrName>ppt_x</p:attrName>
                                        </p:attrNameLst>
                                      </p:cBhvr>
                                      <p:tavLst>
                                        <p:tav tm="0">
                                          <p:val>
                                            <p:fltVal val="0.5"/>
                                          </p:val>
                                        </p:tav>
                                        <p:tav tm="100000">
                                          <p:val>
                                            <p:strVal val="#ppt_x"/>
                                          </p:val>
                                        </p:tav>
                                      </p:tavLst>
                                    </p:anim>
                                    <p:anim calcmode="lin" valueType="num">
                                      <p:cBhvr>
                                        <p:cTn id="32" dur="500" fill="hold"/>
                                        <p:tgtEl>
                                          <p:spTgt spid="44"/>
                                        </p:tgtEl>
                                        <p:attrNameLst>
                                          <p:attrName>ppt_y</p:attrName>
                                        </p:attrNameLst>
                                      </p:cBhvr>
                                      <p:tavLst>
                                        <p:tav tm="0">
                                          <p:val>
                                            <p:fltVal val="0.5"/>
                                          </p:val>
                                        </p:tav>
                                        <p:tav tm="100000">
                                          <p:val>
                                            <p:strVal val="#ppt_y"/>
                                          </p:val>
                                        </p:tav>
                                      </p:tavLst>
                                    </p:anim>
                                  </p:childTnLst>
                                </p:cTn>
                              </p:par>
                            </p:childTnLst>
                          </p:cTn>
                        </p:par>
                        <p:par>
                          <p:cTn id="33" fill="hold">
                            <p:stCondLst>
                              <p:cond delay="2000"/>
                            </p:stCondLst>
                            <p:childTnLst>
                              <p:par>
                                <p:cTn id="34" presetID="22" presetClass="entr" presetSubtype="2" fill="hold" grpId="0"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right)">
                                      <p:cBhvr>
                                        <p:cTn id="36" dur="500"/>
                                        <p:tgtEl>
                                          <p:spTgt spid="19"/>
                                        </p:tgtEl>
                                      </p:cBhvr>
                                    </p:animEffect>
                                  </p:childTnLst>
                                </p:cTn>
                              </p:par>
                            </p:childTnLst>
                          </p:cTn>
                        </p:par>
                        <p:par>
                          <p:cTn id="37" fill="hold">
                            <p:stCondLst>
                              <p:cond delay="2500"/>
                            </p:stCondLst>
                            <p:childTnLst>
                              <p:par>
                                <p:cTn id="38" presetID="53" presetClass="entr" presetSubtype="528"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ppt_w</p:attrName>
                                        </p:attrNameLst>
                                      </p:cBhvr>
                                      <p:tavLst>
                                        <p:tav tm="0">
                                          <p:val>
                                            <p:fltVal val="0"/>
                                          </p:val>
                                        </p:tav>
                                        <p:tav tm="100000">
                                          <p:val>
                                            <p:strVal val="#ppt_w"/>
                                          </p:val>
                                        </p:tav>
                                      </p:tavLst>
                                    </p:anim>
                                    <p:anim calcmode="lin" valueType="num">
                                      <p:cBhvr>
                                        <p:cTn id="41" dur="500" fill="hold"/>
                                        <p:tgtEl>
                                          <p:spTgt spid="8"/>
                                        </p:tgtEl>
                                        <p:attrNameLst>
                                          <p:attrName>ppt_h</p:attrName>
                                        </p:attrNameLst>
                                      </p:cBhvr>
                                      <p:tavLst>
                                        <p:tav tm="0">
                                          <p:val>
                                            <p:fltVal val="0"/>
                                          </p:val>
                                        </p:tav>
                                        <p:tav tm="100000">
                                          <p:val>
                                            <p:strVal val="#ppt_h"/>
                                          </p:val>
                                        </p:tav>
                                      </p:tavLst>
                                    </p:anim>
                                    <p:animEffect transition="in" filter="fade">
                                      <p:cBhvr>
                                        <p:cTn id="42" dur="500"/>
                                        <p:tgtEl>
                                          <p:spTgt spid="8"/>
                                        </p:tgtEl>
                                      </p:cBhvr>
                                    </p:animEffect>
                                    <p:anim calcmode="lin" valueType="num">
                                      <p:cBhvr>
                                        <p:cTn id="43" dur="500" fill="hold"/>
                                        <p:tgtEl>
                                          <p:spTgt spid="8"/>
                                        </p:tgtEl>
                                        <p:attrNameLst>
                                          <p:attrName>ppt_x</p:attrName>
                                        </p:attrNameLst>
                                      </p:cBhvr>
                                      <p:tavLst>
                                        <p:tav tm="0">
                                          <p:val>
                                            <p:fltVal val="0.5"/>
                                          </p:val>
                                        </p:tav>
                                        <p:tav tm="100000">
                                          <p:val>
                                            <p:strVal val="#ppt_x"/>
                                          </p:val>
                                        </p:tav>
                                      </p:tavLst>
                                    </p:anim>
                                    <p:anim calcmode="lin" valueType="num">
                                      <p:cBhvr>
                                        <p:cTn id="44" dur="500" fill="hold"/>
                                        <p:tgtEl>
                                          <p:spTgt spid="8"/>
                                        </p:tgtEl>
                                        <p:attrNameLst>
                                          <p:attrName>ppt_y</p:attrName>
                                        </p:attrNameLst>
                                      </p:cBhvr>
                                      <p:tavLst>
                                        <p:tav tm="0">
                                          <p:val>
                                            <p:fltVal val="0.5"/>
                                          </p:val>
                                        </p:tav>
                                        <p:tav tm="100000">
                                          <p:val>
                                            <p:strVal val="#ppt_y"/>
                                          </p:val>
                                        </p:tav>
                                      </p:tavLst>
                                    </p:anim>
                                  </p:childTnLst>
                                </p:cTn>
                              </p:par>
                              <p:par>
                                <p:cTn id="45" presetID="53" presetClass="entr" presetSubtype="528"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3000"/>
                            </p:stCondLst>
                            <p:childTnLst>
                              <p:par>
                                <p:cTn id="53" presetID="22" presetClass="entr" presetSubtype="4" fill="hold" grpId="0" nodeType="after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wipe(down)">
                                      <p:cBhvr>
                                        <p:cTn id="55" dur="500"/>
                                        <p:tgtEl>
                                          <p:spTgt spid="17"/>
                                        </p:tgtEl>
                                      </p:cBhvr>
                                    </p:animEffect>
                                  </p:childTnLst>
                                </p:cTn>
                              </p:par>
                            </p:childTnLst>
                          </p:cTn>
                        </p:par>
                        <p:par>
                          <p:cTn id="56" fill="hold">
                            <p:stCondLst>
                              <p:cond delay="3500"/>
                            </p:stCondLst>
                            <p:childTnLst>
                              <p:par>
                                <p:cTn id="57" presetID="53" presetClass="entr" presetSubtype="528" fill="hold" grpId="0" nodeType="afterEffect">
                                  <p:stCondLst>
                                    <p:cond delay="0"/>
                                  </p:stCondLst>
                                  <p:childTnLst>
                                    <p:set>
                                      <p:cBhvr>
                                        <p:cTn id="58" dur="1" fill="hold">
                                          <p:stCondLst>
                                            <p:cond delay="0"/>
                                          </p:stCondLst>
                                        </p:cTn>
                                        <p:tgtEl>
                                          <p:spTgt spid="43"/>
                                        </p:tgtEl>
                                        <p:attrNameLst>
                                          <p:attrName>style.visibility</p:attrName>
                                        </p:attrNameLst>
                                      </p:cBhvr>
                                      <p:to>
                                        <p:strVal val="visible"/>
                                      </p:to>
                                    </p:set>
                                    <p:anim calcmode="lin" valueType="num">
                                      <p:cBhvr>
                                        <p:cTn id="59" dur="500" fill="hold"/>
                                        <p:tgtEl>
                                          <p:spTgt spid="43"/>
                                        </p:tgtEl>
                                        <p:attrNameLst>
                                          <p:attrName>ppt_w</p:attrName>
                                        </p:attrNameLst>
                                      </p:cBhvr>
                                      <p:tavLst>
                                        <p:tav tm="0">
                                          <p:val>
                                            <p:fltVal val="0"/>
                                          </p:val>
                                        </p:tav>
                                        <p:tav tm="100000">
                                          <p:val>
                                            <p:strVal val="#ppt_w"/>
                                          </p:val>
                                        </p:tav>
                                      </p:tavLst>
                                    </p:anim>
                                    <p:anim calcmode="lin" valueType="num">
                                      <p:cBhvr>
                                        <p:cTn id="60" dur="500" fill="hold"/>
                                        <p:tgtEl>
                                          <p:spTgt spid="43"/>
                                        </p:tgtEl>
                                        <p:attrNameLst>
                                          <p:attrName>ppt_h</p:attrName>
                                        </p:attrNameLst>
                                      </p:cBhvr>
                                      <p:tavLst>
                                        <p:tav tm="0">
                                          <p:val>
                                            <p:fltVal val="0"/>
                                          </p:val>
                                        </p:tav>
                                        <p:tav tm="100000">
                                          <p:val>
                                            <p:strVal val="#ppt_h"/>
                                          </p:val>
                                        </p:tav>
                                      </p:tavLst>
                                    </p:anim>
                                    <p:animEffect transition="in" filter="fade">
                                      <p:cBhvr>
                                        <p:cTn id="61" dur="500"/>
                                        <p:tgtEl>
                                          <p:spTgt spid="43"/>
                                        </p:tgtEl>
                                      </p:cBhvr>
                                    </p:animEffect>
                                    <p:anim calcmode="lin" valueType="num">
                                      <p:cBhvr>
                                        <p:cTn id="62" dur="500" fill="hold"/>
                                        <p:tgtEl>
                                          <p:spTgt spid="43"/>
                                        </p:tgtEl>
                                        <p:attrNameLst>
                                          <p:attrName>ppt_x</p:attrName>
                                        </p:attrNameLst>
                                      </p:cBhvr>
                                      <p:tavLst>
                                        <p:tav tm="0">
                                          <p:val>
                                            <p:fltVal val="0.5"/>
                                          </p:val>
                                        </p:tav>
                                        <p:tav tm="100000">
                                          <p:val>
                                            <p:strVal val="#ppt_x"/>
                                          </p:val>
                                        </p:tav>
                                      </p:tavLst>
                                    </p:anim>
                                    <p:anim calcmode="lin" valueType="num">
                                      <p:cBhvr>
                                        <p:cTn id="63" dur="500" fill="hold"/>
                                        <p:tgtEl>
                                          <p:spTgt spid="43"/>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p:cTn id="66" dur="500" fill="hold"/>
                                        <p:tgtEl>
                                          <p:spTgt spid="9"/>
                                        </p:tgtEl>
                                        <p:attrNameLst>
                                          <p:attrName>ppt_w</p:attrName>
                                        </p:attrNameLst>
                                      </p:cBhvr>
                                      <p:tavLst>
                                        <p:tav tm="0">
                                          <p:val>
                                            <p:fltVal val="0"/>
                                          </p:val>
                                        </p:tav>
                                        <p:tav tm="100000">
                                          <p:val>
                                            <p:strVal val="#ppt_w"/>
                                          </p:val>
                                        </p:tav>
                                      </p:tavLst>
                                    </p:anim>
                                    <p:anim calcmode="lin" valueType="num">
                                      <p:cBhvr>
                                        <p:cTn id="67" dur="500" fill="hold"/>
                                        <p:tgtEl>
                                          <p:spTgt spid="9"/>
                                        </p:tgtEl>
                                        <p:attrNameLst>
                                          <p:attrName>ppt_h</p:attrName>
                                        </p:attrNameLst>
                                      </p:cBhvr>
                                      <p:tavLst>
                                        <p:tav tm="0">
                                          <p:val>
                                            <p:fltVal val="0"/>
                                          </p:val>
                                        </p:tav>
                                        <p:tav tm="100000">
                                          <p:val>
                                            <p:strVal val="#ppt_h"/>
                                          </p:val>
                                        </p:tav>
                                      </p:tavLst>
                                    </p:anim>
                                    <p:animEffect transition="in" filter="fade">
                                      <p:cBhvr>
                                        <p:cTn id="68" dur="500"/>
                                        <p:tgtEl>
                                          <p:spTgt spid="9"/>
                                        </p:tgtEl>
                                      </p:cBhvr>
                                    </p:animEffect>
                                    <p:anim calcmode="lin" valueType="num">
                                      <p:cBhvr>
                                        <p:cTn id="69" dur="500" fill="hold"/>
                                        <p:tgtEl>
                                          <p:spTgt spid="9"/>
                                        </p:tgtEl>
                                        <p:attrNameLst>
                                          <p:attrName>ppt_x</p:attrName>
                                        </p:attrNameLst>
                                      </p:cBhvr>
                                      <p:tavLst>
                                        <p:tav tm="0">
                                          <p:val>
                                            <p:fltVal val="0.5"/>
                                          </p:val>
                                        </p:tav>
                                        <p:tav tm="100000">
                                          <p:val>
                                            <p:strVal val="#ppt_x"/>
                                          </p:val>
                                        </p:tav>
                                      </p:tavLst>
                                    </p:anim>
                                    <p:anim calcmode="lin" valueType="num">
                                      <p:cBhvr>
                                        <p:cTn id="70" dur="500" fill="hold"/>
                                        <p:tgtEl>
                                          <p:spTgt spid="9"/>
                                        </p:tgtEl>
                                        <p:attrNameLst>
                                          <p:attrName>ppt_y</p:attrName>
                                        </p:attrNameLst>
                                      </p:cBhvr>
                                      <p:tavLst>
                                        <p:tav tm="0">
                                          <p:val>
                                            <p:fltVal val="0.5"/>
                                          </p:val>
                                        </p:tav>
                                        <p:tav tm="100000">
                                          <p:val>
                                            <p:strVal val="#ppt_y"/>
                                          </p:val>
                                        </p:tav>
                                      </p:tavLst>
                                    </p:anim>
                                  </p:childTnLst>
                                </p:cTn>
                              </p:par>
                            </p:childTnLst>
                          </p:cTn>
                        </p:par>
                        <p:par>
                          <p:cTn id="71" fill="hold">
                            <p:stCondLst>
                              <p:cond delay="4000"/>
                            </p:stCondLst>
                            <p:childTnLst>
                              <p:par>
                                <p:cTn id="72" presetID="22" presetClass="entr" presetSubtype="8"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wipe(left)">
                                      <p:cBhvr>
                                        <p:cTn id="74" dur="500"/>
                                        <p:tgtEl>
                                          <p:spTgt spid="18"/>
                                        </p:tgtEl>
                                      </p:cBhvr>
                                    </p:animEffect>
                                  </p:childTnLst>
                                </p:cTn>
                              </p:par>
                            </p:childTnLst>
                          </p:cTn>
                        </p:par>
                        <p:par>
                          <p:cTn id="75" fill="hold">
                            <p:stCondLst>
                              <p:cond delay="4500"/>
                            </p:stCondLst>
                            <p:childTnLst>
                              <p:par>
                                <p:cTn id="76" presetID="53" presetClass="entr" presetSubtype="528" fill="hold" grpId="0" nodeType="afterEffect">
                                  <p:stCondLst>
                                    <p:cond delay="0"/>
                                  </p:stCondLst>
                                  <p:childTnLst>
                                    <p:set>
                                      <p:cBhvr>
                                        <p:cTn id="77" dur="1" fill="hold">
                                          <p:stCondLst>
                                            <p:cond delay="0"/>
                                          </p:stCondLst>
                                        </p:cTn>
                                        <p:tgtEl>
                                          <p:spTgt spid="41"/>
                                        </p:tgtEl>
                                        <p:attrNameLst>
                                          <p:attrName>style.visibility</p:attrName>
                                        </p:attrNameLst>
                                      </p:cBhvr>
                                      <p:to>
                                        <p:strVal val="visible"/>
                                      </p:to>
                                    </p:set>
                                    <p:anim calcmode="lin" valueType="num">
                                      <p:cBhvr>
                                        <p:cTn id="78" dur="500" fill="hold"/>
                                        <p:tgtEl>
                                          <p:spTgt spid="41"/>
                                        </p:tgtEl>
                                        <p:attrNameLst>
                                          <p:attrName>ppt_w</p:attrName>
                                        </p:attrNameLst>
                                      </p:cBhvr>
                                      <p:tavLst>
                                        <p:tav tm="0">
                                          <p:val>
                                            <p:fltVal val="0"/>
                                          </p:val>
                                        </p:tav>
                                        <p:tav tm="100000">
                                          <p:val>
                                            <p:strVal val="#ppt_w"/>
                                          </p:val>
                                        </p:tav>
                                      </p:tavLst>
                                    </p:anim>
                                    <p:anim calcmode="lin" valueType="num">
                                      <p:cBhvr>
                                        <p:cTn id="79" dur="500" fill="hold"/>
                                        <p:tgtEl>
                                          <p:spTgt spid="41"/>
                                        </p:tgtEl>
                                        <p:attrNameLst>
                                          <p:attrName>ppt_h</p:attrName>
                                        </p:attrNameLst>
                                      </p:cBhvr>
                                      <p:tavLst>
                                        <p:tav tm="0">
                                          <p:val>
                                            <p:fltVal val="0"/>
                                          </p:val>
                                        </p:tav>
                                        <p:tav tm="100000">
                                          <p:val>
                                            <p:strVal val="#ppt_h"/>
                                          </p:val>
                                        </p:tav>
                                      </p:tavLst>
                                    </p:anim>
                                    <p:animEffect transition="in" filter="fade">
                                      <p:cBhvr>
                                        <p:cTn id="80" dur="500"/>
                                        <p:tgtEl>
                                          <p:spTgt spid="41"/>
                                        </p:tgtEl>
                                      </p:cBhvr>
                                    </p:animEffect>
                                    <p:anim calcmode="lin" valueType="num">
                                      <p:cBhvr>
                                        <p:cTn id="81" dur="500" fill="hold"/>
                                        <p:tgtEl>
                                          <p:spTgt spid="41"/>
                                        </p:tgtEl>
                                        <p:attrNameLst>
                                          <p:attrName>ppt_x</p:attrName>
                                        </p:attrNameLst>
                                      </p:cBhvr>
                                      <p:tavLst>
                                        <p:tav tm="0">
                                          <p:val>
                                            <p:fltVal val="0.5"/>
                                          </p:val>
                                        </p:tav>
                                        <p:tav tm="100000">
                                          <p:val>
                                            <p:strVal val="#ppt_x"/>
                                          </p:val>
                                        </p:tav>
                                      </p:tavLst>
                                    </p:anim>
                                    <p:anim calcmode="lin" valueType="num">
                                      <p:cBhvr>
                                        <p:cTn id="82" dur="500" fill="hold"/>
                                        <p:tgtEl>
                                          <p:spTgt spid="41"/>
                                        </p:tgtEl>
                                        <p:attrNameLst>
                                          <p:attrName>ppt_y</p:attrName>
                                        </p:attrNameLst>
                                      </p:cBhvr>
                                      <p:tavLst>
                                        <p:tav tm="0">
                                          <p:val>
                                            <p:fltVal val="0.5"/>
                                          </p:val>
                                        </p:tav>
                                        <p:tav tm="100000">
                                          <p:val>
                                            <p:strVal val="#ppt_y"/>
                                          </p:val>
                                        </p:tav>
                                      </p:tavLst>
                                    </p:anim>
                                  </p:childTnLst>
                                </p:cTn>
                              </p:par>
                              <p:par>
                                <p:cTn id="83" presetID="53" presetClass="entr" presetSubtype="528" fill="hold" grpId="0" nodeType="withEffect">
                                  <p:stCondLst>
                                    <p:cond delay="0"/>
                                  </p:stCondLst>
                                  <p:childTnLst>
                                    <p:set>
                                      <p:cBhvr>
                                        <p:cTn id="84" dur="1" fill="hold">
                                          <p:stCondLst>
                                            <p:cond delay="0"/>
                                          </p:stCondLst>
                                        </p:cTn>
                                        <p:tgtEl>
                                          <p:spTgt spid="10"/>
                                        </p:tgtEl>
                                        <p:attrNameLst>
                                          <p:attrName>style.visibility</p:attrName>
                                        </p:attrNameLst>
                                      </p:cBhvr>
                                      <p:to>
                                        <p:strVal val="visible"/>
                                      </p:to>
                                    </p:set>
                                    <p:anim calcmode="lin" valueType="num">
                                      <p:cBhvr>
                                        <p:cTn id="85" dur="500" fill="hold"/>
                                        <p:tgtEl>
                                          <p:spTgt spid="10"/>
                                        </p:tgtEl>
                                        <p:attrNameLst>
                                          <p:attrName>ppt_w</p:attrName>
                                        </p:attrNameLst>
                                      </p:cBhvr>
                                      <p:tavLst>
                                        <p:tav tm="0">
                                          <p:val>
                                            <p:fltVal val="0"/>
                                          </p:val>
                                        </p:tav>
                                        <p:tav tm="100000">
                                          <p:val>
                                            <p:strVal val="#ppt_w"/>
                                          </p:val>
                                        </p:tav>
                                      </p:tavLst>
                                    </p:anim>
                                    <p:anim calcmode="lin" valueType="num">
                                      <p:cBhvr>
                                        <p:cTn id="86" dur="500" fill="hold"/>
                                        <p:tgtEl>
                                          <p:spTgt spid="10"/>
                                        </p:tgtEl>
                                        <p:attrNameLst>
                                          <p:attrName>ppt_h</p:attrName>
                                        </p:attrNameLst>
                                      </p:cBhvr>
                                      <p:tavLst>
                                        <p:tav tm="0">
                                          <p:val>
                                            <p:fltVal val="0"/>
                                          </p:val>
                                        </p:tav>
                                        <p:tav tm="100000">
                                          <p:val>
                                            <p:strVal val="#ppt_h"/>
                                          </p:val>
                                        </p:tav>
                                      </p:tavLst>
                                    </p:anim>
                                    <p:animEffect transition="in" filter="fade">
                                      <p:cBhvr>
                                        <p:cTn id="87" dur="500"/>
                                        <p:tgtEl>
                                          <p:spTgt spid="10"/>
                                        </p:tgtEl>
                                      </p:cBhvr>
                                    </p:animEffect>
                                    <p:anim calcmode="lin" valueType="num">
                                      <p:cBhvr>
                                        <p:cTn id="88" dur="500" fill="hold"/>
                                        <p:tgtEl>
                                          <p:spTgt spid="10"/>
                                        </p:tgtEl>
                                        <p:attrNameLst>
                                          <p:attrName>ppt_x</p:attrName>
                                        </p:attrNameLst>
                                      </p:cBhvr>
                                      <p:tavLst>
                                        <p:tav tm="0">
                                          <p:val>
                                            <p:fltVal val="0.5"/>
                                          </p:val>
                                        </p:tav>
                                        <p:tav tm="100000">
                                          <p:val>
                                            <p:strVal val="#ppt_x"/>
                                          </p:val>
                                        </p:tav>
                                      </p:tavLst>
                                    </p:anim>
                                    <p:anim calcmode="lin" valueType="num">
                                      <p:cBhvr>
                                        <p:cTn id="89" dur="500" fill="hold"/>
                                        <p:tgtEl>
                                          <p:spTgt spid="10"/>
                                        </p:tgtEl>
                                        <p:attrNameLst>
                                          <p:attrName>ppt_y</p:attrName>
                                        </p:attrNameLst>
                                      </p:cBhvr>
                                      <p:tavLst>
                                        <p:tav tm="0">
                                          <p:val>
                                            <p:fltVal val="0.5"/>
                                          </p:val>
                                        </p:tav>
                                        <p:tav tm="100000">
                                          <p:val>
                                            <p:strVal val="#ppt_y"/>
                                          </p:val>
                                        </p:tav>
                                      </p:tavLst>
                                    </p:anim>
                                  </p:childTnLst>
                                </p:cTn>
                              </p:par>
                            </p:childTnLst>
                          </p:cTn>
                        </p:par>
                        <p:par>
                          <p:cTn id="90" fill="hold">
                            <p:stCondLst>
                              <p:cond delay="5000"/>
                            </p:stCondLst>
                            <p:childTnLst>
                              <p:par>
                                <p:cTn id="91" presetID="22" presetClass="entr" presetSubtype="8" fill="hold" grpId="0" nodeType="afterEffect">
                                  <p:stCondLst>
                                    <p:cond delay="0"/>
                                  </p:stCondLst>
                                  <p:childTnLst>
                                    <p:set>
                                      <p:cBhvr>
                                        <p:cTn id="92" dur="1" fill="hold">
                                          <p:stCondLst>
                                            <p:cond delay="0"/>
                                          </p:stCondLst>
                                        </p:cTn>
                                        <p:tgtEl>
                                          <p:spTgt spid="20"/>
                                        </p:tgtEl>
                                        <p:attrNameLst>
                                          <p:attrName>style.visibility</p:attrName>
                                        </p:attrNameLst>
                                      </p:cBhvr>
                                      <p:to>
                                        <p:strVal val="visible"/>
                                      </p:to>
                                    </p:set>
                                    <p:animEffect transition="in" filter="wipe(left)">
                                      <p:cBhvr>
                                        <p:cTn id="93" dur="500"/>
                                        <p:tgtEl>
                                          <p:spTgt spid="20"/>
                                        </p:tgtEl>
                                      </p:cBhvr>
                                    </p:animEffect>
                                  </p:childTnLst>
                                </p:cTn>
                              </p:par>
                            </p:childTnLst>
                          </p:cTn>
                        </p:par>
                        <p:par>
                          <p:cTn id="94" fill="hold">
                            <p:stCondLst>
                              <p:cond delay="5500"/>
                            </p:stCondLst>
                            <p:childTnLst>
                              <p:par>
                                <p:cTn id="95" presetID="53" presetClass="entr" presetSubtype="528" fill="hold" nodeType="afterEffect">
                                  <p:stCondLst>
                                    <p:cond delay="0"/>
                                  </p:stCondLst>
                                  <p:childTnLst>
                                    <p:set>
                                      <p:cBhvr>
                                        <p:cTn id="96" dur="1" fill="hold">
                                          <p:stCondLst>
                                            <p:cond delay="0"/>
                                          </p:stCondLst>
                                        </p:cTn>
                                        <p:tgtEl>
                                          <p:spTgt spid="38"/>
                                        </p:tgtEl>
                                        <p:attrNameLst>
                                          <p:attrName>style.visibility</p:attrName>
                                        </p:attrNameLst>
                                      </p:cBhvr>
                                      <p:to>
                                        <p:strVal val="visible"/>
                                      </p:to>
                                    </p:set>
                                    <p:anim calcmode="lin" valueType="num">
                                      <p:cBhvr>
                                        <p:cTn id="97" dur="500" fill="hold"/>
                                        <p:tgtEl>
                                          <p:spTgt spid="38"/>
                                        </p:tgtEl>
                                        <p:attrNameLst>
                                          <p:attrName>ppt_w</p:attrName>
                                        </p:attrNameLst>
                                      </p:cBhvr>
                                      <p:tavLst>
                                        <p:tav tm="0">
                                          <p:val>
                                            <p:fltVal val="0"/>
                                          </p:val>
                                        </p:tav>
                                        <p:tav tm="100000">
                                          <p:val>
                                            <p:strVal val="#ppt_w"/>
                                          </p:val>
                                        </p:tav>
                                      </p:tavLst>
                                    </p:anim>
                                    <p:anim calcmode="lin" valueType="num">
                                      <p:cBhvr>
                                        <p:cTn id="98" dur="500" fill="hold"/>
                                        <p:tgtEl>
                                          <p:spTgt spid="38"/>
                                        </p:tgtEl>
                                        <p:attrNameLst>
                                          <p:attrName>ppt_h</p:attrName>
                                        </p:attrNameLst>
                                      </p:cBhvr>
                                      <p:tavLst>
                                        <p:tav tm="0">
                                          <p:val>
                                            <p:fltVal val="0"/>
                                          </p:val>
                                        </p:tav>
                                        <p:tav tm="100000">
                                          <p:val>
                                            <p:strVal val="#ppt_h"/>
                                          </p:val>
                                        </p:tav>
                                      </p:tavLst>
                                    </p:anim>
                                    <p:animEffect transition="in" filter="fade">
                                      <p:cBhvr>
                                        <p:cTn id="99" dur="500"/>
                                        <p:tgtEl>
                                          <p:spTgt spid="38"/>
                                        </p:tgtEl>
                                      </p:cBhvr>
                                    </p:animEffect>
                                    <p:anim calcmode="lin" valueType="num">
                                      <p:cBhvr>
                                        <p:cTn id="100" dur="500" fill="hold"/>
                                        <p:tgtEl>
                                          <p:spTgt spid="38"/>
                                        </p:tgtEl>
                                        <p:attrNameLst>
                                          <p:attrName>ppt_x</p:attrName>
                                        </p:attrNameLst>
                                      </p:cBhvr>
                                      <p:tavLst>
                                        <p:tav tm="0">
                                          <p:val>
                                            <p:fltVal val="0.5"/>
                                          </p:val>
                                        </p:tav>
                                        <p:tav tm="100000">
                                          <p:val>
                                            <p:strVal val="#ppt_x"/>
                                          </p:val>
                                        </p:tav>
                                      </p:tavLst>
                                    </p:anim>
                                    <p:anim calcmode="lin" valueType="num">
                                      <p:cBhvr>
                                        <p:cTn id="101" dur="500" fill="hold"/>
                                        <p:tgtEl>
                                          <p:spTgt spid="38"/>
                                        </p:tgtEl>
                                        <p:attrNameLst>
                                          <p:attrName>ppt_y</p:attrName>
                                        </p:attrNameLst>
                                      </p:cBhvr>
                                      <p:tavLst>
                                        <p:tav tm="0">
                                          <p:val>
                                            <p:fltVal val="0.5"/>
                                          </p:val>
                                        </p:tav>
                                        <p:tav tm="100000">
                                          <p:val>
                                            <p:strVal val="#ppt_y"/>
                                          </p:val>
                                        </p:tav>
                                      </p:tavLst>
                                    </p:anim>
                                  </p:childTnLst>
                                </p:cTn>
                              </p:par>
                              <p:par>
                                <p:cTn id="102" presetID="53" presetClass="entr" presetSubtype="528" fill="hold" grpId="0" nodeType="withEffect">
                                  <p:stCondLst>
                                    <p:cond delay="0"/>
                                  </p:stCondLst>
                                  <p:childTnLst>
                                    <p:set>
                                      <p:cBhvr>
                                        <p:cTn id="103" dur="1" fill="hold">
                                          <p:stCondLst>
                                            <p:cond delay="0"/>
                                          </p:stCondLst>
                                        </p:cTn>
                                        <p:tgtEl>
                                          <p:spTgt spid="11"/>
                                        </p:tgtEl>
                                        <p:attrNameLst>
                                          <p:attrName>style.visibility</p:attrName>
                                        </p:attrNameLst>
                                      </p:cBhvr>
                                      <p:to>
                                        <p:strVal val="visible"/>
                                      </p:to>
                                    </p:set>
                                    <p:anim calcmode="lin" valueType="num">
                                      <p:cBhvr>
                                        <p:cTn id="104" dur="500" fill="hold"/>
                                        <p:tgtEl>
                                          <p:spTgt spid="11"/>
                                        </p:tgtEl>
                                        <p:attrNameLst>
                                          <p:attrName>ppt_w</p:attrName>
                                        </p:attrNameLst>
                                      </p:cBhvr>
                                      <p:tavLst>
                                        <p:tav tm="0">
                                          <p:val>
                                            <p:fltVal val="0"/>
                                          </p:val>
                                        </p:tav>
                                        <p:tav tm="100000">
                                          <p:val>
                                            <p:strVal val="#ppt_w"/>
                                          </p:val>
                                        </p:tav>
                                      </p:tavLst>
                                    </p:anim>
                                    <p:anim calcmode="lin" valueType="num">
                                      <p:cBhvr>
                                        <p:cTn id="105" dur="500" fill="hold"/>
                                        <p:tgtEl>
                                          <p:spTgt spid="11"/>
                                        </p:tgtEl>
                                        <p:attrNameLst>
                                          <p:attrName>ppt_h</p:attrName>
                                        </p:attrNameLst>
                                      </p:cBhvr>
                                      <p:tavLst>
                                        <p:tav tm="0">
                                          <p:val>
                                            <p:fltVal val="0"/>
                                          </p:val>
                                        </p:tav>
                                        <p:tav tm="100000">
                                          <p:val>
                                            <p:strVal val="#ppt_h"/>
                                          </p:val>
                                        </p:tav>
                                      </p:tavLst>
                                    </p:anim>
                                    <p:animEffect transition="in" filter="fade">
                                      <p:cBhvr>
                                        <p:cTn id="106" dur="500"/>
                                        <p:tgtEl>
                                          <p:spTgt spid="11"/>
                                        </p:tgtEl>
                                      </p:cBhvr>
                                    </p:animEffect>
                                    <p:anim calcmode="lin" valueType="num">
                                      <p:cBhvr>
                                        <p:cTn id="107" dur="500" fill="hold"/>
                                        <p:tgtEl>
                                          <p:spTgt spid="11"/>
                                        </p:tgtEl>
                                        <p:attrNameLst>
                                          <p:attrName>ppt_x</p:attrName>
                                        </p:attrNameLst>
                                      </p:cBhvr>
                                      <p:tavLst>
                                        <p:tav tm="0">
                                          <p:val>
                                            <p:fltVal val="0.5"/>
                                          </p:val>
                                        </p:tav>
                                        <p:tav tm="100000">
                                          <p:val>
                                            <p:strVal val="#ppt_x"/>
                                          </p:val>
                                        </p:tav>
                                      </p:tavLst>
                                    </p:anim>
                                    <p:anim calcmode="lin" valueType="num">
                                      <p:cBhvr>
                                        <p:cTn id="108" dur="500" fill="hold"/>
                                        <p:tgtEl>
                                          <p:spTgt spid="11"/>
                                        </p:tgtEl>
                                        <p:attrNameLst>
                                          <p:attrName>ppt_y</p:attrName>
                                        </p:attrNameLst>
                                      </p:cBhvr>
                                      <p:tavLst>
                                        <p:tav tm="0">
                                          <p:val>
                                            <p:fltVal val="0.5"/>
                                          </p:val>
                                        </p:tav>
                                        <p:tav tm="100000">
                                          <p:val>
                                            <p:strVal val="#ppt_y"/>
                                          </p:val>
                                        </p:tav>
                                      </p:tavLst>
                                    </p:anim>
                                  </p:childTnLst>
                                </p:cTn>
                              </p:par>
                            </p:childTnLst>
                          </p:cTn>
                        </p:par>
                        <p:par>
                          <p:cTn id="109" fill="hold">
                            <p:stCondLst>
                              <p:cond delay="6000"/>
                            </p:stCondLst>
                            <p:childTnLst>
                              <p:par>
                                <p:cTn id="110" presetID="22" presetClass="entr" presetSubtype="1" fill="hold" grpId="0" nodeType="afterEffect">
                                  <p:stCondLst>
                                    <p:cond delay="0"/>
                                  </p:stCondLst>
                                  <p:childTnLst>
                                    <p:set>
                                      <p:cBhvr>
                                        <p:cTn id="111" dur="1" fill="hold">
                                          <p:stCondLst>
                                            <p:cond delay="0"/>
                                          </p:stCondLst>
                                        </p:cTn>
                                        <p:tgtEl>
                                          <p:spTgt spid="36"/>
                                        </p:tgtEl>
                                        <p:attrNameLst>
                                          <p:attrName>style.visibility</p:attrName>
                                        </p:attrNameLst>
                                      </p:cBhvr>
                                      <p:to>
                                        <p:strVal val="visible"/>
                                      </p:to>
                                    </p:set>
                                    <p:animEffect transition="in" filter="wipe(up)">
                                      <p:cBhvr>
                                        <p:cTn id="112" dur="500"/>
                                        <p:tgtEl>
                                          <p:spTgt spid="36"/>
                                        </p:tgtEl>
                                      </p:cBhvr>
                                    </p:animEffect>
                                  </p:childTnLst>
                                </p:cTn>
                              </p:par>
                            </p:childTnLst>
                          </p:cTn>
                        </p:par>
                        <p:par>
                          <p:cTn id="113" fill="hold">
                            <p:stCondLst>
                              <p:cond delay="6500"/>
                            </p:stCondLst>
                            <p:childTnLst>
                              <p:par>
                                <p:cTn id="114" presetID="22" presetClass="entr" presetSubtype="1" fill="hold" grpId="0" nodeType="afterEffect">
                                  <p:stCondLst>
                                    <p:cond delay="0"/>
                                  </p:stCondLst>
                                  <p:childTnLst>
                                    <p:set>
                                      <p:cBhvr>
                                        <p:cTn id="115" dur="1" fill="hold">
                                          <p:stCondLst>
                                            <p:cond delay="0"/>
                                          </p:stCondLst>
                                        </p:cTn>
                                        <p:tgtEl>
                                          <p:spTgt spid="37"/>
                                        </p:tgtEl>
                                        <p:attrNameLst>
                                          <p:attrName>style.visibility</p:attrName>
                                        </p:attrNameLst>
                                      </p:cBhvr>
                                      <p:to>
                                        <p:strVal val="visible"/>
                                      </p:to>
                                    </p:set>
                                    <p:animEffect transition="in" filter="wipe(up)">
                                      <p:cBhvr>
                                        <p:cTn id="116"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1" grpId="0" animBg="1"/>
      <p:bldP spid="7" grpId="0" animBg="1"/>
      <p:bldP spid="8" grpId="0" animBg="1"/>
      <p:bldP spid="9" grpId="0" animBg="1"/>
      <p:bldP spid="10" grpId="0" animBg="1"/>
      <p:bldP spid="11" grpId="0" animBg="1"/>
      <p:bldP spid="34" grpId="0"/>
      <p:bldP spid="36" grpId="0"/>
      <p:bldP spid="37" grpId="0"/>
      <p:bldP spid="41" grpId="0" animBg="1"/>
      <p:bldP spid="42" grpId="0" animBg="1"/>
      <p:bldP spid="43" grpId="0" animBg="1"/>
      <p:bldP spid="4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34738D"/>
                </a:solidFill>
                <a:latin typeface="Bernard MT Condensed" panose="02050806060905020404" pitchFamily="18" charset="0"/>
              </a:rPr>
              <a:t>LOREM IPSUM DOLOR 2020</a:t>
            </a:r>
          </a:p>
          <a:p>
            <a:pPr algn="r"/>
            <a:endParaRPr lang="en-US" sz="800" dirty="0">
              <a:solidFill>
                <a:srgbClr val="34738D"/>
              </a:solidFill>
              <a:latin typeface="Bernard MT Condensed" panose="02050806060905020404" pitchFamily="18"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189A8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a:t>
            </a: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D34132"/>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BF2D1E"/>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EF9D27"/>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DB8913"/>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189A80"/>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04866C"/>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564267"/>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422E53"/>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34738D"/>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205F79"/>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endParaRPr lang="en-US" sz="1400" dirty="0">
              <a:solidFill>
                <a:srgbClr val="EF9D2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endParaRPr lang="en-US" sz="1400" dirty="0">
              <a:solidFill>
                <a:srgbClr val="D34132"/>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endParaRPr lang="en-US" sz="1400" dirty="0">
              <a:solidFill>
                <a:srgbClr val="56426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93BB8498-7E48-400F-8787-CAF23F113797}"/>
              </a:ext>
            </a:extLst>
          </p:cNvPr>
          <p:cNvGrpSpPr/>
          <p:nvPr/>
        </p:nvGrpSpPr>
        <p:grpSpPr>
          <a:xfrm>
            <a:off x="1298256" y="1818042"/>
            <a:ext cx="9418320" cy="4398264"/>
            <a:chOff x="1298256" y="1818042"/>
            <a:chExt cx="9418320" cy="4398264"/>
          </a:xfrm>
        </p:grpSpPr>
        <p:sp>
          <p:nvSpPr>
            <p:cNvPr id="26" name="Rectangle 25">
              <a:extLst>
                <a:ext uri="{FF2B5EF4-FFF2-40B4-BE49-F238E27FC236}">
                  <a16:creationId xmlns:a16="http://schemas.microsoft.com/office/drawing/2014/main" id="{F5F4ED27-FA3F-4C49-A524-DC82E30B8683}"/>
                </a:ext>
              </a:extLst>
            </p:cNvPr>
            <p:cNvSpPr>
              <a:spLocks/>
            </p:cNvSpPr>
            <p:nvPr/>
          </p:nvSpPr>
          <p:spPr>
            <a:xfrm>
              <a:off x="1298256" y="1818042"/>
              <a:ext cx="9418320" cy="4398264"/>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a:extLst>
                <a:ext uri="{FF2B5EF4-FFF2-40B4-BE49-F238E27FC236}">
                  <a16:creationId xmlns:a16="http://schemas.microsoft.com/office/drawing/2014/main" id="{FC7E8CF1-E99A-43AB-BFAA-35EB962B81D2}"/>
                </a:ext>
              </a:extLst>
            </p:cNvPr>
            <p:cNvSpPr/>
            <p:nvPr/>
          </p:nvSpPr>
          <p:spPr>
            <a:xfrm>
              <a:off x="1386277" y="1893346"/>
              <a:ext cx="9242278" cy="4238513"/>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 name="TextBox 1">
            <a:extLst>
              <a:ext uri="{FF2B5EF4-FFF2-40B4-BE49-F238E27FC236}">
                <a16:creationId xmlns:a16="http://schemas.microsoft.com/office/drawing/2014/main" id="{593D6B84-A011-4012-8A41-F1E44773011B}"/>
              </a:ext>
            </a:extLst>
          </p:cNvPr>
          <p:cNvSpPr txBox="1"/>
          <p:nvPr/>
        </p:nvSpPr>
        <p:spPr>
          <a:xfrm>
            <a:off x="2116379"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sp>
        <p:nvSpPr>
          <p:cNvPr id="9" name="TextBox 8">
            <a:extLst>
              <a:ext uri="{FF2B5EF4-FFF2-40B4-BE49-F238E27FC236}">
                <a16:creationId xmlns:a16="http://schemas.microsoft.com/office/drawing/2014/main" id="{286E1290-BD0C-410D-B9F3-3459CDA7AC7C}"/>
              </a:ext>
            </a:extLst>
          </p:cNvPr>
          <p:cNvSpPr txBox="1"/>
          <p:nvPr/>
        </p:nvSpPr>
        <p:spPr>
          <a:xfrm>
            <a:off x="6644640"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cxnSp>
        <p:nvCxnSpPr>
          <p:cNvPr id="13" name="Straight Connector 12">
            <a:extLst>
              <a:ext uri="{FF2B5EF4-FFF2-40B4-BE49-F238E27FC236}">
                <a16:creationId xmlns:a16="http://schemas.microsoft.com/office/drawing/2014/main" id="{2B47D822-FF30-48D1-B838-26D738750F17}"/>
              </a:ext>
            </a:extLst>
          </p:cNvPr>
          <p:cNvCxnSpPr>
            <a:stCxn id="4" idx="0"/>
            <a:endCxn id="4" idx="2"/>
          </p:cNvCxnSpPr>
          <p:nvPr/>
        </p:nvCxnSpPr>
        <p:spPr>
          <a:xfrm>
            <a:off x="6007416" y="1893346"/>
            <a:ext cx="0" cy="4238513"/>
          </a:xfrm>
          <a:prstGeom prst="line">
            <a:avLst/>
          </a:prstGeom>
          <a:ln>
            <a:solidFill>
              <a:srgbClr val="4D4D4D">
                <a:alpha val="50000"/>
              </a:srgbClr>
            </a:solidFill>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4B30553A-D9AD-4735-91E2-0C94208BE60F}"/>
              </a:ext>
            </a:extLst>
          </p:cNvPr>
          <p:cNvGrpSpPr/>
          <p:nvPr/>
        </p:nvGrpSpPr>
        <p:grpSpPr>
          <a:xfrm>
            <a:off x="1258822" y="1904103"/>
            <a:ext cx="1949085" cy="1710466"/>
            <a:chOff x="1258822" y="1904103"/>
            <a:chExt cx="1949085" cy="1710466"/>
          </a:xfrm>
        </p:grpSpPr>
        <p:sp>
          <p:nvSpPr>
            <p:cNvPr id="11" name="Freeform: Shape 10">
              <a:extLst>
                <a:ext uri="{FF2B5EF4-FFF2-40B4-BE49-F238E27FC236}">
                  <a16:creationId xmlns:a16="http://schemas.microsoft.com/office/drawing/2014/main" id="{11E31F2A-A07C-460A-A6A9-AA5DCE181E51}"/>
                </a:ext>
              </a:extLst>
            </p:cNvPr>
            <p:cNvSpPr/>
            <p:nvPr/>
          </p:nvSpPr>
          <p:spPr>
            <a:xfrm>
              <a:off x="1386277" y="1904103"/>
              <a:ext cx="1821630" cy="1710466"/>
            </a:xfrm>
            <a:custGeom>
              <a:avLst/>
              <a:gdLst>
                <a:gd name="connsiteX0" fmla="*/ 1355625 w 1821630"/>
                <a:gd name="connsiteY0" fmla="*/ 0 h 1710466"/>
                <a:gd name="connsiteX1" fmla="*/ 1821630 w 1821630"/>
                <a:gd name="connsiteY1" fmla="*/ 0 h 1710466"/>
                <a:gd name="connsiteX2" fmla="*/ 0 w 1821630"/>
                <a:gd name="connsiteY2" fmla="*/ 1710466 h 1710466"/>
                <a:gd name="connsiteX3" fmla="*/ 0 w 1821630"/>
                <a:gd name="connsiteY3" fmla="*/ 1272899 h 1710466"/>
              </a:gdLst>
              <a:ahLst/>
              <a:cxnLst>
                <a:cxn ang="0">
                  <a:pos x="connsiteX0" y="connsiteY0"/>
                </a:cxn>
                <a:cxn ang="0">
                  <a:pos x="connsiteX1" y="connsiteY1"/>
                </a:cxn>
                <a:cxn ang="0">
                  <a:pos x="connsiteX2" y="connsiteY2"/>
                </a:cxn>
                <a:cxn ang="0">
                  <a:pos x="connsiteX3" y="connsiteY3"/>
                </a:cxn>
              </a:cxnLst>
              <a:rect l="l" t="t" r="r" b="b"/>
              <a:pathLst>
                <a:path w="1821630" h="1710466">
                  <a:moveTo>
                    <a:pt x="1355625" y="0"/>
                  </a:moveTo>
                  <a:lnTo>
                    <a:pt x="1821630" y="0"/>
                  </a:lnTo>
                  <a:lnTo>
                    <a:pt x="0" y="1710466"/>
                  </a:lnTo>
                  <a:lnTo>
                    <a:pt x="0" y="1272899"/>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TextBox 13">
              <a:extLst>
                <a:ext uri="{FF2B5EF4-FFF2-40B4-BE49-F238E27FC236}">
                  <a16:creationId xmlns:a16="http://schemas.microsoft.com/office/drawing/2014/main" id="{69CE452B-58D5-42A5-930D-34E2F69C55C6}"/>
                </a:ext>
              </a:extLst>
            </p:cNvPr>
            <p:cNvSpPr txBox="1"/>
            <p:nvPr/>
          </p:nvSpPr>
          <p:spPr>
            <a:xfrm rot="19007746">
              <a:off x="1258822" y="2570110"/>
              <a:ext cx="1715115" cy="292388"/>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RECOMMENDED</a:t>
              </a:r>
            </a:p>
          </p:txBody>
        </p:sp>
      </p:grpSp>
      <p:sp>
        <p:nvSpPr>
          <p:cNvPr id="15" name="TextBox 14">
            <a:extLst>
              <a:ext uri="{FF2B5EF4-FFF2-40B4-BE49-F238E27FC236}">
                <a16:creationId xmlns:a16="http://schemas.microsoft.com/office/drawing/2014/main" id="{7E64F240-9CC7-44C5-A5B6-47826930DDB8}"/>
              </a:ext>
            </a:extLst>
          </p:cNvPr>
          <p:cNvSpPr txBox="1"/>
          <p:nvPr/>
        </p:nvSpPr>
        <p:spPr>
          <a:xfrm>
            <a:off x="3118021" y="2060427"/>
            <a:ext cx="1645920" cy="1231106"/>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Package #1</a:t>
            </a:r>
          </a:p>
          <a:p>
            <a:pPr algn="ctr"/>
            <a:r>
              <a:rPr lang="en-US" sz="3200" dirty="0">
                <a:solidFill>
                  <a:srgbClr val="34738D"/>
                </a:solidFill>
                <a:latin typeface="Bernard MT Condensed" panose="02050806060905020404" pitchFamily="18" charset="0"/>
              </a:rPr>
              <a:t>$379</a:t>
            </a:r>
          </a:p>
          <a:p>
            <a:endParaRPr lang="en-US"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3511F846-E4A5-4776-81E6-07B54F39D350}"/>
              </a:ext>
            </a:extLst>
          </p:cNvPr>
          <p:cNvSpPr txBox="1"/>
          <p:nvPr/>
        </p:nvSpPr>
        <p:spPr>
          <a:xfrm>
            <a:off x="7628965" y="2060427"/>
            <a:ext cx="1645920" cy="1231106"/>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Package #2</a:t>
            </a:r>
          </a:p>
          <a:p>
            <a:pPr algn="ctr"/>
            <a:r>
              <a:rPr lang="en-US" sz="3200" dirty="0">
                <a:solidFill>
                  <a:srgbClr val="189A80"/>
                </a:solidFill>
                <a:latin typeface="Bernard MT Condensed" panose="02050806060905020404" pitchFamily="18" charset="0"/>
              </a:rPr>
              <a:t>$229</a:t>
            </a:r>
          </a:p>
          <a:p>
            <a:endParaRPr lang="en-US"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9ED2A0F0-034B-4699-A20D-B0B626865802}"/>
              </a:ext>
            </a:extLst>
          </p:cNvPr>
          <p:cNvSpPr txBox="1"/>
          <p:nvPr/>
        </p:nvSpPr>
        <p:spPr>
          <a:xfrm>
            <a:off x="1490821"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sp>
        <p:nvSpPr>
          <p:cNvPr id="18" name="TextBox 17">
            <a:extLst>
              <a:ext uri="{FF2B5EF4-FFF2-40B4-BE49-F238E27FC236}">
                <a16:creationId xmlns:a16="http://schemas.microsoft.com/office/drawing/2014/main" id="{CB35E149-5900-46C5-A8C3-B4FD05ADCDA1}"/>
              </a:ext>
            </a:extLst>
          </p:cNvPr>
          <p:cNvSpPr txBox="1"/>
          <p:nvPr/>
        </p:nvSpPr>
        <p:spPr>
          <a:xfrm>
            <a:off x="6145650"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grpSp>
        <p:nvGrpSpPr>
          <p:cNvPr id="3" name="Group 2">
            <a:extLst>
              <a:ext uri="{FF2B5EF4-FFF2-40B4-BE49-F238E27FC236}">
                <a16:creationId xmlns:a16="http://schemas.microsoft.com/office/drawing/2014/main" id="{1AC40B94-BA08-4015-B4D5-82B642230F07}"/>
              </a:ext>
            </a:extLst>
          </p:cNvPr>
          <p:cNvGrpSpPr/>
          <p:nvPr/>
        </p:nvGrpSpPr>
        <p:grpSpPr>
          <a:xfrm>
            <a:off x="5321616" y="2151504"/>
            <a:ext cx="1371600" cy="1371600"/>
            <a:chOff x="5321616" y="2151504"/>
            <a:chExt cx="1371600" cy="1371600"/>
          </a:xfrm>
        </p:grpSpPr>
        <p:sp>
          <p:nvSpPr>
            <p:cNvPr id="30" name="Oval 29">
              <a:extLst>
                <a:ext uri="{FF2B5EF4-FFF2-40B4-BE49-F238E27FC236}">
                  <a16:creationId xmlns:a16="http://schemas.microsoft.com/office/drawing/2014/main" id="{1A39E8D2-29BE-4712-8F9F-B6CF362220B2}"/>
                </a:ext>
              </a:extLst>
            </p:cNvPr>
            <p:cNvSpPr>
              <a:spLocks noChangeAspect="1"/>
            </p:cNvSpPr>
            <p:nvPr/>
          </p:nvSpPr>
          <p:spPr>
            <a:xfrm>
              <a:off x="5321620" y="2151504"/>
              <a:ext cx="1371596"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7916F695-5DC0-4A97-B3AE-8C2B192057EE}"/>
                </a:ext>
              </a:extLst>
            </p:cNvPr>
            <p:cNvSpPr>
              <a:spLocks noChangeAspect="1"/>
            </p:cNvSpPr>
            <p:nvPr/>
          </p:nvSpPr>
          <p:spPr>
            <a:xfrm>
              <a:off x="5321616" y="2321587"/>
              <a:ext cx="1371600" cy="1097279"/>
            </a:xfrm>
            <a:prstGeom prst="ellipse">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dirty="0">
                  <a:solidFill>
                    <a:srgbClr val="4D4D4D"/>
                  </a:solidFill>
                  <a:latin typeface="Bernard MT Condensed" panose="02050806060905020404" pitchFamily="18" charset="0"/>
                </a:rPr>
                <a:t>VS</a:t>
              </a:r>
            </a:p>
          </p:txBody>
        </p:sp>
      </p:grpSp>
    </p:spTree>
    <p:extLst>
      <p:ext uri="{BB962C8B-B14F-4D97-AF65-F5344CB8AC3E}">
        <p14:creationId xmlns:p14="http://schemas.microsoft.com/office/powerpoint/2010/main" val="2572021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par>
                                <p:cTn id="14" presetID="53" presetClass="entr" presetSubtype="16"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1000"/>
                                        <p:tgtEl>
                                          <p:spTgt spid="15"/>
                                        </p:tgtEl>
                                      </p:cBhvr>
                                    </p:animEffect>
                                    <p:anim calcmode="lin" valueType="num">
                                      <p:cBhvr>
                                        <p:cTn id="23" dur="1000" fill="hold"/>
                                        <p:tgtEl>
                                          <p:spTgt spid="15"/>
                                        </p:tgtEl>
                                        <p:attrNameLst>
                                          <p:attrName>ppt_x</p:attrName>
                                        </p:attrNameLst>
                                      </p:cBhvr>
                                      <p:tavLst>
                                        <p:tav tm="0">
                                          <p:val>
                                            <p:strVal val="#ppt_x"/>
                                          </p:val>
                                        </p:tav>
                                        <p:tav tm="100000">
                                          <p:val>
                                            <p:strVal val="#ppt_x"/>
                                          </p:val>
                                        </p:tav>
                                      </p:tavLst>
                                    </p:anim>
                                    <p:anim calcmode="lin" valueType="num">
                                      <p:cBhvr>
                                        <p:cTn id="24" dur="1000" fill="hold"/>
                                        <p:tgtEl>
                                          <p:spTgt spid="15"/>
                                        </p:tgtEl>
                                        <p:attrNameLst>
                                          <p:attrName>ppt_y</p:attrName>
                                        </p:attrNameLst>
                                      </p:cBhvr>
                                      <p:tavLst>
                                        <p:tav tm="0">
                                          <p:val>
                                            <p:strVal val="#ppt_y+.1"/>
                                          </p:val>
                                        </p:tav>
                                        <p:tav tm="100000">
                                          <p:val>
                                            <p:strVal val="#ppt_y"/>
                                          </p:val>
                                        </p:tav>
                                      </p:tavLst>
                                    </p:anim>
                                  </p:childTnLst>
                                </p:cTn>
                              </p:par>
                            </p:childTnLst>
                          </p:cTn>
                        </p:par>
                        <p:par>
                          <p:cTn id="25" fill="hold">
                            <p:stCondLst>
                              <p:cond delay="2000"/>
                            </p:stCondLst>
                            <p:childTnLst>
                              <p:par>
                                <p:cTn id="26" presetID="22" presetClass="entr" presetSubtype="1" fill="hold" grpId="0"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wipe(up)">
                                      <p:cBhvr>
                                        <p:cTn id="28" dur="500"/>
                                        <p:tgtEl>
                                          <p:spTgt spid="2"/>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wipe(up)">
                                      <p:cBhvr>
                                        <p:cTn id="32" dur="500"/>
                                        <p:tgtEl>
                                          <p:spTgt spid="17"/>
                                        </p:tgtEl>
                                      </p:cBhvr>
                                    </p:animEffect>
                                  </p:childTnLst>
                                </p:cTn>
                              </p:par>
                            </p:childTnLst>
                          </p:cTn>
                        </p:par>
                        <p:par>
                          <p:cTn id="33" fill="hold">
                            <p:stCondLst>
                              <p:cond delay="3000"/>
                            </p:stCondLst>
                            <p:childTnLst>
                              <p:par>
                                <p:cTn id="34" presetID="45" presetClass="entr" presetSubtype="0" fill="hold" nodeType="after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fade">
                                      <p:cBhvr>
                                        <p:cTn id="36" dur="2000"/>
                                        <p:tgtEl>
                                          <p:spTgt spid="3"/>
                                        </p:tgtEl>
                                      </p:cBhvr>
                                    </p:animEffect>
                                    <p:anim calcmode="lin" valueType="num">
                                      <p:cBhvr>
                                        <p:cTn id="37" dur="2000" fill="hold"/>
                                        <p:tgtEl>
                                          <p:spTgt spid="3"/>
                                        </p:tgtEl>
                                        <p:attrNameLst>
                                          <p:attrName>ppt_w</p:attrName>
                                        </p:attrNameLst>
                                      </p:cBhvr>
                                      <p:tavLst>
                                        <p:tav tm="0" fmla="#ppt_w*sin(2.5*pi*$)">
                                          <p:val>
                                            <p:fltVal val="0"/>
                                          </p:val>
                                        </p:tav>
                                        <p:tav tm="100000">
                                          <p:val>
                                            <p:fltVal val="1"/>
                                          </p:val>
                                        </p:tav>
                                      </p:tavLst>
                                    </p:anim>
                                    <p:anim calcmode="lin" valueType="num">
                                      <p:cBhvr>
                                        <p:cTn id="38" dur="2000" fill="hold"/>
                                        <p:tgtEl>
                                          <p:spTgt spid="3"/>
                                        </p:tgtEl>
                                        <p:attrNameLst>
                                          <p:attrName>ppt_h</p:attrName>
                                        </p:attrNameLst>
                                      </p:cBhvr>
                                      <p:tavLst>
                                        <p:tav tm="0">
                                          <p:val>
                                            <p:strVal val="#ppt_h"/>
                                          </p:val>
                                        </p:tav>
                                        <p:tav tm="100000">
                                          <p:val>
                                            <p:strVal val="#ppt_h"/>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22" presetClass="entr" presetSubtype="1"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up)">
                                      <p:cBhvr>
                                        <p:cTn id="48" dur="500"/>
                                        <p:tgtEl>
                                          <p:spTgt spid="9"/>
                                        </p:tgtEl>
                                      </p:cBhvr>
                                    </p:animEffect>
                                  </p:childTnLst>
                                </p:cTn>
                              </p:par>
                            </p:childTnLst>
                          </p:cTn>
                        </p:par>
                        <p:par>
                          <p:cTn id="49" fill="hold">
                            <p:stCondLst>
                              <p:cond delay="6500"/>
                            </p:stCondLst>
                            <p:childTnLst>
                              <p:par>
                                <p:cTn id="50" presetID="22" presetClass="entr" presetSubtype="1"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500"/>
                                        <p:tgtEl>
                                          <p:spTgt spid="18"/>
                                        </p:tgtEl>
                                      </p:cBhvr>
                                    </p:animEffect>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p:cTn id="56" dur="1000" fill="hold"/>
                                        <p:tgtEl>
                                          <p:spTgt spid="19"/>
                                        </p:tgtEl>
                                        <p:attrNameLst>
                                          <p:attrName>ppt_w</p:attrName>
                                        </p:attrNameLst>
                                      </p:cBhvr>
                                      <p:tavLst>
                                        <p:tav tm="0">
                                          <p:val>
                                            <p:fltVal val="0"/>
                                          </p:val>
                                        </p:tav>
                                        <p:tav tm="100000">
                                          <p:val>
                                            <p:strVal val="#ppt_w"/>
                                          </p:val>
                                        </p:tav>
                                      </p:tavLst>
                                    </p:anim>
                                    <p:anim calcmode="lin" valueType="num">
                                      <p:cBhvr>
                                        <p:cTn id="57" dur="1000" fill="hold"/>
                                        <p:tgtEl>
                                          <p:spTgt spid="19"/>
                                        </p:tgtEl>
                                        <p:attrNameLst>
                                          <p:attrName>ppt_h</p:attrName>
                                        </p:attrNameLst>
                                      </p:cBhvr>
                                      <p:tavLst>
                                        <p:tav tm="0">
                                          <p:val>
                                            <p:fltVal val="0"/>
                                          </p:val>
                                        </p:tav>
                                        <p:tav tm="100000">
                                          <p:val>
                                            <p:strVal val="#ppt_h"/>
                                          </p:val>
                                        </p:tav>
                                      </p:tavLst>
                                    </p:anim>
                                    <p:anim calcmode="lin" valueType="num">
                                      <p:cBhvr>
                                        <p:cTn id="58" dur="1000" fill="hold"/>
                                        <p:tgtEl>
                                          <p:spTgt spid="19"/>
                                        </p:tgtEl>
                                        <p:attrNameLst>
                                          <p:attrName>style.rotation</p:attrName>
                                        </p:attrNameLst>
                                      </p:cBhvr>
                                      <p:tavLst>
                                        <p:tav tm="0">
                                          <p:val>
                                            <p:fltVal val="90"/>
                                          </p:val>
                                        </p:tav>
                                        <p:tav tm="100000">
                                          <p:val>
                                            <p:fltVal val="0"/>
                                          </p:val>
                                        </p:tav>
                                      </p:tavLst>
                                    </p:anim>
                                    <p:animEffect transition="in" filter="fade">
                                      <p:cBhvr>
                                        <p:cTn id="59"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p:bldP spid="9" grpId="0"/>
      <p:bldP spid="15" grpId="0"/>
      <p:bldP spid="16" grpId="0"/>
      <p:bldP spid="17" grpId="0"/>
      <p:bldP spid="18"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6652D4C3-2121-4887-860C-436BC561FD45}"/>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39" name="Group 38">
            <a:extLst>
              <a:ext uri="{FF2B5EF4-FFF2-40B4-BE49-F238E27FC236}">
                <a16:creationId xmlns:a16="http://schemas.microsoft.com/office/drawing/2014/main" id="{93341532-B667-4AA4-A4D1-E3E9C9B852F7}"/>
              </a:ext>
            </a:extLst>
          </p:cNvPr>
          <p:cNvGrpSpPr/>
          <p:nvPr/>
        </p:nvGrpSpPr>
        <p:grpSpPr>
          <a:xfrm>
            <a:off x="914400" y="1832402"/>
            <a:ext cx="685800" cy="685800"/>
            <a:chOff x="914400" y="1447800"/>
            <a:chExt cx="685800" cy="685800"/>
          </a:xfrm>
        </p:grpSpPr>
        <p:sp>
          <p:nvSpPr>
            <p:cNvPr id="2" name="Oval 1">
              <a:extLst>
                <a:ext uri="{FF2B5EF4-FFF2-40B4-BE49-F238E27FC236}">
                  <a16:creationId xmlns:a16="http://schemas.microsoft.com/office/drawing/2014/main" id="{79311D67-092C-48EC-9ECB-747E44BE91FA}"/>
                </a:ext>
              </a:extLst>
            </p:cNvPr>
            <p:cNvSpPr>
              <a:spLocks noChangeAspect="1"/>
            </p:cNvSpPr>
            <p:nvPr/>
          </p:nvSpPr>
          <p:spPr>
            <a:xfrm>
              <a:off x="914400" y="1447800"/>
              <a:ext cx="685800" cy="68580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Box 2">
              <a:extLst>
                <a:ext uri="{FF2B5EF4-FFF2-40B4-BE49-F238E27FC236}">
                  <a16:creationId xmlns:a16="http://schemas.microsoft.com/office/drawing/2014/main" id="{BF6579F3-B25D-4204-A1B0-C14F88FAB470}"/>
                </a:ext>
              </a:extLst>
            </p:cNvPr>
            <p:cNvSpPr txBox="1"/>
            <p:nvPr/>
          </p:nvSpPr>
          <p:spPr>
            <a:xfrm>
              <a:off x="1028700" y="1556740"/>
              <a:ext cx="457200"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p:txBody>
        </p:sp>
      </p:grpSp>
      <p:sp>
        <p:nvSpPr>
          <p:cNvPr id="4" name="TextBox 3">
            <a:extLst>
              <a:ext uri="{FF2B5EF4-FFF2-40B4-BE49-F238E27FC236}">
                <a16:creationId xmlns:a16="http://schemas.microsoft.com/office/drawing/2014/main" id="{D8E5B67F-8265-450D-AFBF-44A82F690553}"/>
              </a:ext>
            </a:extLst>
          </p:cNvPr>
          <p:cNvSpPr txBox="1"/>
          <p:nvPr/>
        </p:nvSpPr>
        <p:spPr>
          <a:xfrm>
            <a:off x="1600200"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2020 LOREM IPSUM DOLOR SIT</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5" name="Group 24">
            <a:extLst>
              <a:ext uri="{FF2B5EF4-FFF2-40B4-BE49-F238E27FC236}">
                <a16:creationId xmlns:a16="http://schemas.microsoft.com/office/drawing/2014/main" id="{23EA6AC7-0291-4CCA-BA33-28905AE515B9}"/>
              </a:ext>
            </a:extLst>
          </p:cNvPr>
          <p:cNvGrpSpPr>
            <a:grpSpLocks noChangeAspect="1"/>
          </p:cNvGrpSpPr>
          <p:nvPr/>
        </p:nvGrpSpPr>
        <p:grpSpPr>
          <a:xfrm>
            <a:off x="2782928" y="4138631"/>
            <a:ext cx="796554" cy="374731"/>
            <a:chOff x="2791098" y="4165982"/>
            <a:chExt cx="877965" cy="413030"/>
          </a:xfrm>
          <a:effectLst/>
        </p:grpSpPr>
        <p:sp>
          <p:nvSpPr>
            <p:cNvPr id="26" name="Freeform 35">
              <a:extLst>
                <a:ext uri="{FF2B5EF4-FFF2-40B4-BE49-F238E27FC236}">
                  <a16:creationId xmlns:a16="http://schemas.microsoft.com/office/drawing/2014/main" id="{CC45DA7E-04FD-4866-A846-73C4450F70BF}"/>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42%</a:t>
              </a:r>
            </a:p>
          </p:txBody>
        </p:sp>
      </p:grpSp>
      <p:sp>
        <p:nvSpPr>
          <p:cNvPr id="28" name="Rectangle: Rounded Corners 27">
            <a:extLst>
              <a:ext uri="{FF2B5EF4-FFF2-40B4-BE49-F238E27FC236}">
                <a16:creationId xmlns:a16="http://schemas.microsoft.com/office/drawing/2014/main" id="{00FD5727-A289-421B-A31C-68FC91EC45CA}"/>
              </a:ext>
            </a:extLst>
          </p:cNvPr>
          <p:cNvSpPr/>
          <p:nvPr/>
        </p:nvSpPr>
        <p:spPr>
          <a:xfrm>
            <a:off x="1289409" y="548673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09054CF4-0355-4BE0-9F51-E856A3A78ADB}"/>
              </a:ext>
            </a:extLst>
          </p:cNvPr>
          <p:cNvSpPr/>
          <p:nvPr/>
        </p:nvSpPr>
        <p:spPr>
          <a:xfrm>
            <a:off x="1289411" y="5486735"/>
            <a:ext cx="24688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 name="Group 29">
            <a:extLst>
              <a:ext uri="{FF2B5EF4-FFF2-40B4-BE49-F238E27FC236}">
                <a16:creationId xmlns:a16="http://schemas.microsoft.com/office/drawing/2014/main" id="{ED088926-0915-489B-87C0-1FB195889F33}"/>
              </a:ext>
            </a:extLst>
          </p:cNvPr>
          <p:cNvGrpSpPr>
            <a:grpSpLocks noChangeAspect="1"/>
          </p:cNvGrpSpPr>
          <p:nvPr/>
        </p:nvGrpSpPr>
        <p:grpSpPr>
          <a:xfrm>
            <a:off x="3577028" y="4996975"/>
            <a:ext cx="796554" cy="374731"/>
            <a:chOff x="2791098" y="4165982"/>
            <a:chExt cx="877965" cy="413030"/>
          </a:xfrm>
          <a:effectLst/>
        </p:grpSpPr>
        <p:sp>
          <p:nvSpPr>
            <p:cNvPr id="31" name="Freeform 35">
              <a:extLst>
                <a:ext uri="{FF2B5EF4-FFF2-40B4-BE49-F238E27FC236}">
                  <a16:creationId xmlns:a16="http://schemas.microsoft.com/office/drawing/2014/main" id="{645E89D2-0EBF-41FA-86CF-789DF72DF581}"/>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F10799FA-141C-46A7-8F8D-120DE85A2D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61%</a:t>
              </a:r>
            </a:p>
          </p:txBody>
        </p:sp>
      </p:grpSp>
      <p:sp>
        <p:nvSpPr>
          <p:cNvPr id="33" name="Rectangle: Rounded Corners 32">
            <a:extLst>
              <a:ext uri="{FF2B5EF4-FFF2-40B4-BE49-F238E27FC236}">
                <a16:creationId xmlns:a16="http://schemas.microsoft.com/office/drawing/2014/main" id="{C29FA7CA-1D3E-4117-B974-494D5B4D7157}"/>
              </a:ext>
            </a:extLst>
          </p:cNvPr>
          <p:cNvSpPr/>
          <p:nvPr/>
        </p:nvSpPr>
        <p:spPr>
          <a:xfrm>
            <a:off x="1261872" y="624016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C65C6FE-B4AC-4DC5-9C1A-6CAB169E70F1}"/>
              </a:ext>
            </a:extLst>
          </p:cNvPr>
          <p:cNvSpPr/>
          <p:nvPr/>
        </p:nvSpPr>
        <p:spPr>
          <a:xfrm>
            <a:off x="1261874" y="6240165"/>
            <a:ext cx="20116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up 34">
            <a:extLst>
              <a:ext uri="{FF2B5EF4-FFF2-40B4-BE49-F238E27FC236}">
                <a16:creationId xmlns:a16="http://schemas.microsoft.com/office/drawing/2014/main" id="{FCA12D0F-4EC2-4A04-A419-D79AABDBF753}"/>
              </a:ext>
            </a:extLst>
          </p:cNvPr>
          <p:cNvGrpSpPr>
            <a:grpSpLocks noChangeAspect="1"/>
          </p:cNvGrpSpPr>
          <p:nvPr/>
        </p:nvGrpSpPr>
        <p:grpSpPr>
          <a:xfrm>
            <a:off x="3064682" y="5750405"/>
            <a:ext cx="796554" cy="374731"/>
            <a:chOff x="2791098" y="4165982"/>
            <a:chExt cx="877965" cy="413030"/>
          </a:xfrm>
          <a:effectLst/>
        </p:grpSpPr>
        <p:sp>
          <p:nvSpPr>
            <p:cNvPr id="36" name="Freeform 35">
              <a:extLst>
                <a:ext uri="{FF2B5EF4-FFF2-40B4-BE49-F238E27FC236}">
                  <a16:creationId xmlns:a16="http://schemas.microsoft.com/office/drawing/2014/main" id="{C736C5FA-1F56-4E29-B8D8-ACBCC5FE877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94A09AD6-159F-4B08-A86D-AF15D5E6A6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54%</a:t>
              </a:r>
            </a:p>
          </p:txBody>
        </p:sp>
      </p:grpSp>
      <p:grpSp>
        <p:nvGrpSpPr>
          <p:cNvPr id="11" name="Group 10">
            <a:extLst>
              <a:ext uri="{FF2B5EF4-FFF2-40B4-BE49-F238E27FC236}">
                <a16:creationId xmlns:a16="http://schemas.microsoft.com/office/drawing/2014/main" id="{949B575D-25B4-4E2F-A1CB-242D58D4DCF7}"/>
              </a:ext>
            </a:extLst>
          </p:cNvPr>
          <p:cNvGrpSpPr/>
          <p:nvPr/>
        </p:nvGrpSpPr>
        <p:grpSpPr>
          <a:xfrm>
            <a:off x="748363" y="4551188"/>
            <a:ext cx="476689" cy="404265"/>
            <a:chOff x="5532768" y="704586"/>
            <a:chExt cx="476689" cy="404265"/>
          </a:xfrm>
          <a:solidFill>
            <a:srgbClr val="4C4F54"/>
          </a:solidFill>
          <a:effectLst/>
        </p:grpSpPr>
        <p:grpSp>
          <p:nvGrpSpPr>
            <p:cNvPr id="12" name="Group 11">
              <a:extLst>
                <a:ext uri="{FF2B5EF4-FFF2-40B4-BE49-F238E27FC236}">
                  <a16:creationId xmlns:a16="http://schemas.microsoft.com/office/drawing/2014/main" id="{D8F00645-90E6-4D32-88C4-0CB30F8E68C7}"/>
                </a:ext>
              </a:extLst>
            </p:cNvPr>
            <p:cNvGrpSpPr/>
            <p:nvPr/>
          </p:nvGrpSpPr>
          <p:grpSpPr>
            <a:xfrm>
              <a:off x="5532768" y="704586"/>
              <a:ext cx="476689" cy="364760"/>
              <a:chOff x="5532768" y="704586"/>
              <a:chExt cx="476689" cy="364760"/>
            </a:xfrm>
            <a:grpFill/>
          </p:grpSpPr>
          <p:sp>
            <p:nvSpPr>
              <p:cNvPr id="14" name="Freeform 265">
                <a:extLst>
                  <a:ext uri="{FF2B5EF4-FFF2-40B4-BE49-F238E27FC236}">
                    <a16:creationId xmlns:a16="http://schemas.microsoft.com/office/drawing/2014/main" id="{70AADB9A-7D63-456D-BFDE-99B7DFE041F7}"/>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 name="Freeform 266">
                <a:extLst>
                  <a:ext uri="{FF2B5EF4-FFF2-40B4-BE49-F238E27FC236}">
                    <a16:creationId xmlns:a16="http://schemas.microsoft.com/office/drawing/2014/main" id="{C901F43F-4206-4086-9380-9D511227C2A9}"/>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13" name="Freeform 267">
              <a:extLst>
                <a:ext uri="{FF2B5EF4-FFF2-40B4-BE49-F238E27FC236}">
                  <a16:creationId xmlns:a16="http://schemas.microsoft.com/office/drawing/2014/main" id="{32FEB830-2BD0-409A-8FFE-526A7724F9B9}"/>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6" name="Group 15">
            <a:extLst>
              <a:ext uri="{FF2B5EF4-FFF2-40B4-BE49-F238E27FC236}">
                <a16:creationId xmlns:a16="http://schemas.microsoft.com/office/drawing/2014/main" id="{C0EDD4FB-29F2-464D-8A13-65F5EE255F9A}"/>
              </a:ext>
            </a:extLst>
          </p:cNvPr>
          <p:cNvGrpSpPr/>
          <p:nvPr/>
        </p:nvGrpSpPr>
        <p:grpSpPr>
          <a:xfrm>
            <a:off x="722027" y="5167462"/>
            <a:ext cx="529362" cy="542531"/>
            <a:chOff x="4720290" y="546568"/>
            <a:chExt cx="529362" cy="542531"/>
          </a:xfrm>
          <a:solidFill>
            <a:srgbClr val="4C4F54"/>
          </a:solidFill>
          <a:effectLst/>
        </p:grpSpPr>
        <p:sp>
          <p:nvSpPr>
            <p:cNvPr id="17" name="Freeform 205">
              <a:extLst>
                <a:ext uri="{FF2B5EF4-FFF2-40B4-BE49-F238E27FC236}">
                  <a16:creationId xmlns:a16="http://schemas.microsoft.com/office/drawing/2014/main" id="{93052283-EA2A-492E-B71F-9C3AE64CDF26}"/>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18" name="Group 17">
              <a:extLst>
                <a:ext uri="{FF2B5EF4-FFF2-40B4-BE49-F238E27FC236}">
                  <a16:creationId xmlns:a16="http://schemas.microsoft.com/office/drawing/2014/main" id="{B2C869FA-6115-43E1-B9D2-CE1B98EF0A90}"/>
                </a:ext>
              </a:extLst>
            </p:cNvPr>
            <p:cNvGrpSpPr/>
            <p:nvPr/>
          </p:nvGrpSpPr>
          <p:grpSpPr>
            <a:xfrm>
              <a:off x="4720290" y="546568"/>
              <a:ext cx="529362" cy="503025"/>
              <a:chOff x="4720290" y="546568"/>
              <a:chExt cx="529362" cy="503025"/>
            </a:xfrm>
            <a:grpFill/>
          </p:grpSpPr>
          <p:sp>
            <p:nvSpPr>
              <p:cNvPr id="19" name="Freeform 206">
                <a:extLst>
                  <a:ext uri="{FF2B5EF4-FFF2-40B4-BE49-F238E27FC236}">
                    <a16:creationId xmlns:a16="http://schemas.microsoft.com/office/drawing/2014/main" id="{7C83D715-AE99-4408-B6D9-C2A9B65D00C8}"/>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207">
                <a:extLst>
                  <a:ext uri="{FF2B5EF4-FFF2-40B4-BE49-F238E27FC236}">
                    <a16:creationId xmlns:a16="http://schemas.microsoft.com/office/drawing/2014/main" id="{C785ABD1-5DAE-40F7-BE28-9FD7307AB331}"/>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10" name="Freeform 281">
            <a:extLst>
              <a:ext uri="{FF2B5EF4-FFF2-40B4-BE49-F238E27FC236}">
                <a16:creationId xmlns:a16="http://schemas.microsoft.com/office/drawing/2014/main" id="{E776EA35-E791-465A-B267-A222040F7DBD}"/>
              </a:ext>
            </a:extLst>
          </p:cNvPr>
          <p:cNvSpPr>
            <a:spLocks noEditPoints="1"/>
          </p:cNvSpPr>
          <p:nvPr/>
        </p:nvSpPr>
        <p:spPr bwMode="auto">
          <a:xfrm>
            <a:off x="751656"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grpSp>
        <p:nvGrpSpPr>
          <p:cNvPr id="40" name="Group 39">
            <a:extLst>
              <a:ext uri="{FF2B5EF4-FFF2-40B4-BE49-F238E27FC236}">
                <a16:creationId xmlns:a16="http://schemas.microsoft.com/office/drawing/2014/main" id="{F362B9F5-DB0E-43DA-B07B-E1E608066EFF}"/>
              </a:ext>
            </a:extLst>
          </p:cNvPr>
          <p:cNvGrpSpPr/>
          <p:nvPr/>
        </p:nvGrpSpPr>
        <p:grpSpPr>
          <a:xfrm>
            <a:off x="6272632" y="1832402"/>
            <a:ext cx="685800" cy="685800"/>
            <a:chOff x="914400" y="1447800"/>
            <a:chExt cx="685800" cy="685800"/>
          </a:xfrm>
        </p:grpSpPr>
        <p:sp>
          <p:nvSpPr>
            <p:cNvPr id="41" name="Oval 40">
              <a:extLst>
                <a:ext uri="{FF2B5EF4-FFF2-40B4-BE49-F238E27FC236}">
                  <a16:creationId xmlns:a16="http://schemas.microsoft.com/office/drawing/2014/main" id="{BB8E1030-866A-48B8-8FBE-E8885BFA29A1}"/>
                </a:ext>
              </a:extLst>
            </p:cNvPr>
            <p:cNvSpPr>
              <a:spLocks noChangeAspect="1"/>
            </p:cNvSpPr>
            <p:nvPr/>
          </p:nvSpPr>
          <p:spPr>
            <a:xfrm>
              <a:off x="914400" y="1447800"/>
              <a:ext cx="685800" cy="68580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4DB7DD3-29E6-4D7B-AA32-0D0A77582B6F}"/>
                </a:ext>
              </a:extLst>
            </p:cNvPr>
            <p:cNvSpPr txBox="1"/>
            <p:nvPr/>
          </p:nvSpPr>
          <p:spPr>
            <a:xfrm>
              <a:off x="997534" y="1556739"/>
              <a:ext cx="51953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938547D5-33B9-4E41-B624-B9BD7F6680AE}"/>
              </a:ext>
            </a:extLst>
          </p:cNvPr>
          <p:cNvSpPr txBox="1"/>
          <p:nvPr/>
        </p:nvSpPr>
        <p:spPr>
          <a:xfrm>
            <a:off x="6958432"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2024 LOREM IPSUM DOLOR SIT</a:t>
            </a:r>
          </a:p>
        </p:txBody>
      </p:sp>
      <p:sp>
        <p:nvSpPr>
          <p:cNvPr id="44" name="TextBox 43">
            <a:extLst>
              <a:ext uri="{FF2B5EF4-FFF2-40B4-BE49-F238E27FC236}">
                <a16:creationId xmlns:a16="http://schemas.microsoft.com/office/drawing/2014/main" id="{FDB791D0-EFD5-4720-B5F6-16A3ACF220F6}"/>
              </a:ext>
            </a:extLst>
          </p:cNvPr>
          <p:cNvSpPr txBox="1"/>
          <p:nvPr/>
        </p:nvSpPr>
        <p:spPr>
          <a:xfrm>
            <a:off x="6120232"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6" name="Rectangle: Rounded Corners 45">
            <a:extLst>
              <a:ext uri="{FF2B5EF4-FFF2-40B4-BE49-F238E27FC236}">
                <a16:creationId xmlns:a16="http://schemas.microsoft.com/office/drawing/2014/main" id="{34476C70-2BDB-48A3-AF84-5573ED929EA3}"/>
              </a:ext>
            </a:extLst>
          </p:cNvPr>
          <p:cNvSpPr/>
          <p:nvPr/>
        </p:nvSpPr>
        <p:spPr>
          <a:xfrm>
            <a:off x="6622558" y="4628390"/>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Rounded Corners 46">
            <a:extLst>
              <a:ext uri="{FF2B5EF4-FFF2-40B4-BE49-F238E27FC236}">
                <a16:creationId xmlns:a16="http://schemas.microsoft.com/office/drawing/2014/main" id="{C5C43965-8786-448C-92B0-DAA281F64B99}"/>
              </a:ext>
            </a:extLst>
          </p:cNvPr>
          <p:cNvSpPr/>
          <p:nvPr/>
        </p:nvSpPr>
        <p:spPr>
          <a:xfrm>
            <a:off x="6622560" y="4628391"/>
            <a:ext cx="25603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8" name="Group 47">
            <a:extLst>
              <a:ext uri="{FF2B5EF4-FFF2-40B4-BE49-F238E27FC236}">
                <a16:creationId xmlns:a16="http://schemas.microsoft.com/office/drawing/2014/main" id="{1A448DF1-2043-4927-A160-C0289CDA2909}"/>
              </a:ext>
            </a:extLst>
          </p:cNvPr>
          <p:cNvGrpSpPr>
            <a:grpSpLocks noChangeAspect="1"/>
          </p:cNvGrpSpPr>
          <p:nvPr/>
        </p:nvGrpSpPr>
        <p:grpSpPr>
          <a:xfrm>
            <a:off x="8966706" y="4138631"/>
            <a:ext cx="796554" cy="374731"/>
            <a:chOff x="2791098" y="4165982"/>
            <a:chExt cx="877965" cy="413030"/>
          </a:xfrm>
          <a:effectLst/>
        </p:grpSpPr>
        <p:sp>
          <p:nvSpPr>
            <p:cNvPr id="59" name="Freeform 35">
              <a:extLst>
                <a:ext uri="{FF2B5EF4-FFF2-40B4-BE49-F238E27FC236}">
                  <a16:creationId xmlns:a16="http://schemas.microsoft.com/office/drawing/2014/main" id="{BF220287-4A4D-4F2D-90D4-362374B7BC2C}"/>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FB915A59-DCD1-4DBE-BBAF-DCBEB07D4069}"/>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67%</a:t>
              </a:r>
            </a:p>
          </p:txBody>
        </p:sp>
      </p:grpSp>
      <p:sp>
        <p:nvSpPr>
          <p:cNvPr id="49" name="Rectangle: Rounded Corners 48">
            <a:extLst>
              <a:ext uri="{FF2B5EF4-FFF2-40B4-BE49-F238E27FC236}">
                <a16:creationId xmlns:a16="http://schemas.microsoft.com/office/drawing/2014/main" id="{EF9644CF-7F2B-4E1D-B83C-5D8A460EFFF3}"/>
              </a:ext>
            </a:extLst>
          </p:cNvPr>
          <p:cNvSpPr/>
          <p:nvPr/>
        </p:nvSpPr>
        <p:spPr>
          <a:xfrm>
            <a:off x="6647641" y="548673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Rounded Corners 49">
            <a:extLst>
              <a:ext uri="{FF2B5EF4-FFF2-40B4-BE49-F238E27FC236}">
                <a16:creationId xmlns:a16="http://schemas.microsoft.com/office/drawing/2014/main" id="{E95DFBAE-6DF2-4A55-B200-0641432A8F87}"/>
              </a:ext>
            </a:extLst>
          </p:cNvPr>
          <p:cNvSpPr/>
          <p:nvPr/>
        </p:nvSpPr>
        <p:spPr>
          <a:xfrm>
            <a:off x="6647643" y="5486735"/>
            <a:ext cx="34747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7464F34A-02C7-41E6-9145-AE45AF9E4CD7}"/>
              </a:ext>
            </a:extLst>
          </p:cNvPr>
          <p:cNvGrpSpPr>
            <a:grpSpLocks noChangeAspect="1"/>
          </p:cNvGrpSpPr>
          <p:nvPr/>
        </p:nvGrpSpPr>
        <p:grpSpPr>
          <a:xfrm>
            <a:off x="9906000" y="4996975"/>
            <a:ext cx="796554" cy="374731"/>
            <a:chOff x="2791098" y="4165982"/>
            <a:chExt cx="877965" cy="413030"/>
          </a:xfrm>
          <a:effectLst/>
        </p:grpSpPr>
        <p:sp>
          <p:nvSpPr>
            <p:cNvPr id="57" name="Freeform 35">
              <a:extLst>
                <a:ext uri="{FF2B5EF4-FFF2-40B4-BE49-F238E27FC236}">
                  <a16:creationId xmlns:a16="http://schemas.microsoft.com/office/drawing/2014/main" id="{F51B63C9-E971-4E2B-A9D2-938AB26FD96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918F0408-722E-4531-80F7-3D1BC1E0B453}"/>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82%</a:t>
              </a:r>
            </a:p>
          </p:txBody>
        </p:sp>
      </p:grpSp>
      <p:sp>
        <p:nvSpPr>
          <p:cNvPr id="52" name="Rectangle: Rounded Corners 51">
            <a:extLst>
              <a:ext uri="{FF2B5EF4-FFF2-40B4-BE49-F238E27FC236}">
                <a16:creationId xmlns:a16="http://schemas.microsoft.com/office/drawing/2014/main" id="{469043DD-94E9-4B49-9D42-6789A35E3005}"/>
              </a:ext>
            </a:extLst>
          </p:cNvPr>
          <p:cNvSpPr/>
          <p:nvPr/>
        </p:nvSpPr>
        <p:spPr>
          <a:xfrm>
            <a:off x="6620104" y="624016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Rounded Corners 52">
            <a:extLst>
              <a:ext uri="{FF2B5EF4-FFF2-40B4-BE49-F238E27FC236}">
                <a16:creationId xmlns:a16="http://schemas.microsoft.com/office/drawing/2014/main" id="{4E613E05-2C52-4192-B1C0-457ABAF9D7EA}"/>
              </a:ext>
            </a:extLst>
          </p:cNvPr>
          <p:cNvSpPr/>
          <p:nvPr/>
        </p:nvSpPr>
        <p:spPr>
          <a:xfrm>
            <a:off x="6620106" y="6240165"/>
            <a:ext cx="128016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4" name="Group 53">
            <a:extLst>
              <a:ext uri="{FF2B5EF4-FFF2-40B4-BE49-F238E27FC236}">
                <a16:creationId xmlns:a16="http://schemas.microsoft.com/office/drawing/2014/main" id="{2F02D57F-ADCF-4467-A624-29DB40D3370E}"/>
              </a:ext>
            </a:extLst>
          </p:cNvPr>
          <p:cNvGrpSpPr>
            <a:grpSpLocks noChangeAspect="1"/>
          </p:cNvGrpSpPr>
          <p:nvPr/>
        </p:nvGrpSpPr>
        <p:grpSpPr>
          <a:xfrm>
            <a:off x="7696200" y="5750405"/>
            <a:ext cx="796554" cy="374731"/>
            <a:chOff x="2791098" y="4165982"/>
            <a:chExt cx="877965" cy="413030"/>
          </a:xfrm>
          <a:effectLst/>
        </p:grpSpPr>
        <p:sp>
          <p:nvSpPr>
            <p:cNvPr id="55" name="Freeform 35">
              <a:extLst>
                <a:ext uri="{FF2B5EF4-FFF2-40B4-BE49-F238E27FC236}">
                  <a16:creationId xmlns:a16="http://schemas.microsoft.com/office/drawing/2014/main" id="{37D7A877-1EC6-4A90-8822-348F75F49A54}"/>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4FBA71DC-72D8-4CE5-9DF8-174E8FCDAE77}"/>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21%</a:t>
              </a:r>
            </a:p>
          </p:txBody>
        </p:sp>
      </p:grpSp>
      <p:grpSp>
        <p:nvGrpSpPr>
          <p:cNvPr id="61" name="Group 60">
            <a:extLst>
              <a:ext uri="{FF2B5EF4-FFF2-40B4-BE49-F238E27FC236}">
                <a16:creationId xmlns:a16="http://schemas.microsoft.com/office/drawing/2014/main" id="{256551B8-60DE-4EF6-99D1-2CB2C8D139DB}"/>
              </a:ext>
            </a:extLst>
          </p:cNvPr>
          <p:cNvGrpSpPr/>
          <p:nvPr/>
        </p:nvGrpSpPr>
        <p:grpSpPr>
          <a:xfrm>
            <a:off x="6106595" y="4551188"/>
            <a:ext cx="476689" cy="404265"/>
            <a:chOff x="5532768" y="704586"/>
            <a:chExt cx="476689" cy="404265"/>
          </a:xfrm>
          <a:solidFill>
            <a:srgbClr val="4C4F54"/>
          </a:solidFill>
          <a:effectLst/>
        </p:grpSpPr>
        <p:grpSp>
          <p:nvGrpSpPr>
            <p:cNvPr id="62" name="Group 61">
              <a:extLst>
                <a:ext uri="{FF2B5EF4-FFF2-40B4-BE49-F238E27FC236}">
                  <a16:creationId xmlns:a16="http://schemas.microsoft.com/office/drawing/2014/main" id="{1031C9D2-E67C-4877-B5EE-25756C3278AF}"/>
                </a:ext>
              </a:extLst>
            </p:cNvPr>
            <p:cNvGrpSpPr/>
            <p:nvPr/>
          </p:nvGrpSpPr>
          <p:grpSpPr>
            <a:xfrm>
              <a:off x="5532768" y="704586"/>
              <a:ext cx="476689" cy="364760"/>
              <a:chOff x="5532768" y="704586"/>
              <a:chExt cx="476689" cy="364760"/>
            </a:xfrm>
            <a:grpFill/>
          </p:grpSpPr>
          <p:sp>
            <p:nvSpPr>
              <p:cNvPr id="64" name="Freeform 265">
                <a:extLst>
                  <a:ext uri="{FF2B5EF4-FFF2-40B4-BE49-F238E27FC236}">
                    <a16:creationId xmlns:a16="http://schemas.microsoft.com/office/drawing/2014/main" id="{B62A6B44-0931-498F-98BD-FF02AD0F73B9}"/>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 name="Freeform 266">
                <a:extLst>
                  <a:ext uri="{FF2B5EF4-FFF2-40B4-BE49-F238E27FC236}">
                    <a16:creationId xmlns:a16="http://schemas.microsoft.com/office/drawing/2014/main" id="{915B768C-8CD7-42AB-8DB4-314330A26D03}"/>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63" name="Freeform 267">
              <a:extLst>
                <a:ext uri="{FF2B5EF4-FFF2-40B4-BE49-F238E27FC236}">
                  <a16:creationId xmlns:a16="http://schemas.microsoft.com/office/drawing/2014/main" id="{157D8A31-934E-4636-84AD-75D46D1384E1}"/>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6" name="Group 65">
            <a:extLst>
              <a:ext uri="{FF2B5EF4-FFF2-40B4-BE49-F238E27FC236}">
                <a16:creationId xmlns:a16="http://schemas.microsoft.com/office/drawing/2014/main" id="{92D7027D-0CC3-4644-91B9-F3FE3AB54EA4}"/>
              </a:ext>
            </a:extLst>
          </p:cNvPr>
          <p:cNvGrpSpPr/>
          <p:nvPr/>
        </p:nvGrpSpPr>
        <p:grpSpPr>
          <a:xfrm>
            <a:off x="6080259" y="5167462"/>
            <a:ext cx="529362" cy="542531"/>
            <a:chOff x="4720290" y="546568"/>
            <a:chExt cx="529362" cy="542531"/>
          </a:xfrm>
          <a:solidFill>
            <a:srgbClr val="4C4F54"/>
          </a:solidFill>
          <a:effectLst/>
        </p:grpSpPr>
        <p:sp>
          <p:nvSpPr>
            <p:cNvPr id="67" name="Freeform 205">
              <a:extLst>
                <a:ext uri="{FF2B5EF4-FFF2-40B4-BE49-F238E27FC236}">
                  <a16:creationId xmlns:a16="http://schemas.microsoft.com/office/drawing/2014/main" id="{E4C8611E-D648-4268-AE3B-0A9F04710DA4}"/>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68" name="Group 67">
              <a:extLst>
                <a:ext uri="{FF2B5EF4-FFF2-40B4-BE49-F238E27FC236}">
                  <a16:creationId xmlns:a16="http://schemas.microsoft.com/office/drawing/2014/main" id="{8CED5071-3956-43E5-809D-D4B344135F54}"/>
                </a:ext>
              </a:extLst>
            </p:cNvPr>
            <p:cNvGrpSpPr/>
            <p:nvPr/>
          </p:nvGrpSpPr>
          <p:grpSpPr>
            <a:xfrm>
              <a:off x="4720290" y="546568"/>
              <a:ext cx="529362" cy="503025"/>
              <a:chOff x="4720290" y="546568"/>
              <a:chExt cx="529362" cy="503025"/>
            </a:xfrm>
            <a:grpFill/>
          </p:grpSpPr>
          <p:sp>
            <p:nvSpPr>
              <p:cNvPr id="69" name="Freeform 206">
                <a:extLst>
                  <a:ext uri="{FF2B5EF4-FFF2-40B4-BE49-F238E27FC236}">
                    <a16:creationId xmlns:a16="http://schemas.microsoft.com/office/drawing/2014/main" id="{1B9F1AB9-CE7E-4DAE-99CE-3552F235365F}"/>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 name="Freeform 207">
                <a:extLst>
                  <a:ext uri="{FF2B5EF4-FFF2-40B4-BE49-F238E27FC236}">
                    <a16:creationId xmlns:a16="http://schemas.microsoft.com/office/drawing/2014/main" id="{E35BD320-2389-4323-8FBD-573C138F0973}"/>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71" name="Freeform 281">
            <a:extLst>
              <a:ext uri="{FF2B5EF4-FFF2-40B4-BE49-F238E27FC236}">
                <a16:creationId xmlns:a16="http://schemas.microsoft.com/office/drawing/2014/main" id="{7BA57F18-B59F-4C95-A2DB-02EB533A6597}"/>
              </a:ext>
            </a:extLst>
          </p:cNvPr>
          <p:cNvSpPr>
            <a:spLocks noEditPoints="1"/>
          </p:cNvSpPr>
          <p:nvPr/>
        </p:nvSpPr>
        <p:spPr bwMode="auto">
          <a:xfrm>
            <a:off x="6109888"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500" fill="hold"/>
                                        <p:tgtEl>
                                          <p:spTgt spid="39"/>
                                        </p:tgtEl>
                                        <p:attrNameLst>
                                          <p:attrName>ppt_w</p:attrName>
                                        </p:attrNameLst>
                                      </p:cBhvr>
                                      <p:tavLst>
                                        <p:tav tm="0">
                                          <p:val>
                                            <p:fltVal val="0"/>
                                          </p:val>
                                        </p:tav>
                                        <p:tav tm="100000">
                                          <p:val>
                                            <p:strVal val="#ppt_w"/>
                                          </p:val>
                                        </p:tav>
                                      </p:tavLst>
                                    </p:anim>
                                    <p:anim calcmode="lin" valueType="num">
                                      <p:cBhvr>
                                        <p:cTn id="12" dur="500" fill="hold"/>
                                        <p:tgtEl>
                                          <p:spTgt spid="39"/>
                                        </p:tgtEl>
                                        <p:attrNameLst>
                                          <p:attrName>ppt_h</p:attrName>
                                        </p:attrNameLst>
                                      </p:cBhvr>
                                      <p:tavLst>
                                        <p:tav tm="0">
                                          <p:val>
                                            <p:fltVal val="0"/>
                                          </p:val>
                                        </p:tav>
                                        <p:tav tm="100000">
                                          <p:val>
                                            <p:strVal val="#ppt_h"/>
                                          </p:val>
                                        </p:tav>
                                      </p:tavLst>
                                    </p:anim>
                                    <p:animEffect transition="in" filter="fade">
                                      <p:cBhvr>
                                        <p:cTn id="13" dur="500"/>
                                        <p:tgtEl>
                                          <p:spTgt spid="39"/>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Effect transition="in" filter="fade">
                                      <p:cBhvr>
                                        <p:cTn id="21" dur="750"/>
                                        <p:tgtEl>
                                          <p:spTgt spid="9">
                                            <p:txEl>
                                              <p:pRg st="0" end="0"/>
                                            </p:txEl>
                                          </p:spTgt>
                                        </p:tgtEl>
                                      </p:cBhvr>
                                    </p:animEffect>
                                    <p:anim calcmode="lin" valueType="num">
                                      <p:cBhvr>
                                        <p:cTn id="22" dur="75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23" dur="75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250"/>
                            </p:stCondLst>
                            <p:childTnLst>
                              <p:par>
                                <p:cTn id="25" presetID="42" presetClass="entr" presetSubtype="0" fill="hold" grpId="0" nodeType="afterEffect">
                                  <p:stCondLst>
                                    <p:cond delay="0"/>
                                  </p:stCondLst>
                                  <p:childTnLst>
                                    <p:set>
                                      <p:cBhvr>
                                        <p:cTn id="26" dur="1" fill="hold">
                                          <p:stCondLst>
                                            <p:cond delay="0"/>
                                          </p:stCondLst>
                                        </p:cTn>
                                        <p:tgtEl>
                                          <p:spTgt spid="9">
                                            <p:txEl>
                                              <p:pRg st="2" end="2"/>
                                            </p:txEl>
                                          </p:spTgt>
                                        </p:tgtEl>
                                        <p:attrNameLst>
                                          <p:attrName>style.visibility</p:attrName>
                                        </p:attrNameLst>
                                      </p:cBhvr>
                                      <p:to>
                                        <p:strVal val="visible"/>
                                      </p:to>
                                    </p:set>
                                    <p:animEffect transition="in" filter="fade">
                                      <p:cBhvr>
                                        <p:cTn id="27" dur="750"/>
                                        <p:tgtEl>
                                          <p:spTgt spid="9">
                                            <p:txEl>
                                              <p:pRg st="2" end="2"/>
                                            </p:txEl>
                                          </p:spTgt>
                                        </p:tgtEl>
                                      </p:cBhvr>
                                    </p:animEffect>
                                    <p:anim calcmode="lin" valueType="num">
                                      <p:cBhvr>
                                        <p:cTn id="28" dur="75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9" dur="75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750" fill="hold"/>
                                        <p:tgtEl>
                                          <p:spTgt spid="11"/>
                                        </p:tgtEl>
                                        <p:attrNameLst>
                                          <p:attrName>ppt_w</p:attrName>
                                        </p:attrNameLst>
                                      </p:cBhvr>
                                      <p:tavLst>
                                        <p:tav tm="0">
                                          <p:val>
                                            <p:fltVal val="0"/>
                                          </p:val>
                                        </p:tav>
                                        <p:tav tm="100000">
                                          <p:val>
                                            <p:strVal val="#ppt_w"/>
                                          </p:val>
                                        </p:tav>
                                      </p:tavLst>
                                    </p:anim>
                                    <p:anim calcmode="lin" valueType="num">
                                      <p:cBhvr>
                                        <p:cTn id="34" dur="750" fill="hold"/>
                                        <p:tgtEl>
                                          <p:spTgt spid="11"/>
                                        </p:tgtEl>
                                        <p:attrNameLst>
                                          <p:attrName>ppt_h</p:attrName>
                                        </p:attrNameLst>
                                      </p:cBhvr>
                                      <p:tavLst>
                                        <p:tav tm="0">
                                          <p:val>
                                            <p:fltVal val="0"/>
                                          </p:val>
                                        </p:tav>
                                        <p:tav tm="100000">
                                          <p:val>
                                            <p:strVal val="#ppt_h"/>
                                          </p:val>
                                        </p:tav>
                                      </p:tavLst>
                                    </p:anim>
                                    <p:animEffect transition="in" filter="fade">
                                      <p:cBhvr>
                                        <p:cTn id="35" dur="750"/>
                                        <p:tgtEl>
                                          <p:spTgt spid="11"/>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right)">
                                      <p:cBhvr>
                                        <p:cTn id="38" dur="750"/>
                                        <p:tgtEl>
                                          <p:spTgt spid="21"/>
                                        </p:tgtEl>
                                      </p:cBhvr>
                                    </p:animEffect>
                                  </p:childTnLst>
                                </p:cTn>
                              </p:par>
                            </p:childTnLst>
                          </p:cTn>
                        </p:par>
                        <p:par>
                          <p:cTn id="39" fill="hold">
                            <p:stCondLst>
                              <p:cond delay="3750"/>
                            </p:stCondLst>
                            <p:childTnLst>
                              <p:par>
                                <p:cTn id="40" presetID="22" presetClass="entr" presetSubtype="8"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left)">
                                      <p:cBhvr>
                                        <p:cTn id="42" dur="750"/>
                                        <p:tgtEl>
                                          <p:spTgt spid="23"/>
                                        </p:tgtEl>
                                      </p:cBhvr>
                                    </p:animEffect>
                                  </p:childTnLst>
                                </p:cTn>
                              </p:par>
                              <p:par>
                                <p:cTn id="43" presetID="2" presetClass="entr" presetSubtype="8" fill="hold"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additive="base">
                                        <p:cTn id="45" dur="750" fill="hold"/>
                                        <p:tgtEl>
                                          <p:spTgt spid="25"/>
                                        </p:tgtEl>
                                        <p:attrNameLst>
                                          <p:attrName>ppt_x</p:attrName>
                                        </p:attrNameLst>
                                      </p:cBhvr>
                                      <p:tavLst>
                                        <p:tav tm="0">
                                          <p:val>
                                            <p:strVal val="0-#ppt_w/2"/>
                                          </p:val>
                                        </p:tav>
                                        <p:tav tm="100000">
                                          <p:val>
                                            <p:strVal val="#ppt_x"/>
                                          </p:val>
                                        </p:tav>
                                      </p:tavLst>
                                    </p:anim>
                                    <p:anim calcmode="lin" valueType="num">
                                      <p:cBhvr additive="base">
                                        <p:cTn id="46" dur="750" fill="hold"/>
                                        <p:tgtEl>
                                          <p:spTgt spid="25"/>
                                        </p:tgtEl>
                                        <p:attrNameLst>
                                          <p:attrName>ppt_y</p:attrName>
                                        </p:attrNameLst>
                                      </p:cBhvr>
                                      <p:tavLst>
                                        <p:tav tm="0">
                                          <p:val>
                                            <p:strVal val="#ppt_y"/>
                                          </p:val>
                                        </p:tav>
                                        <p:tav tm="100000">
                                          <p:val>
                                            <p:strVal val="#ppt_y"/>
                                          </p:val>
                                        </p:tav>
                                      </p:tavLst>
                                    </p:anim>
                                  </p:childTnLst>
                                </p:cTn>
                              </p:par>
                            </p:childTnLst>
                          </p:cTn>
                        </p:par>
                        <p:par>
                          <p:cTn id="47" fill="hold">
                            <p:stCondLst>
                              <p:cond delay="4500"/>
                            </p:stCondLst>
                            <p:childTnLst>
                              <p:par>
                                <p:cTn id="48" presetID="53" presetClass="entr" presetSubtype="16" fill="hold" nodeType="afterEffect">
                                  <p:stCondLst>
                                    <p:cond delay="0"/>
                                  </p:stCondLst>
                                  <p:childTnLst>
                                    <p:set>
                                      <p:cBhvr>
                                        <p:cTn id="49" dur="1" fill="hold">
                                          <p:stCondLst>
                                            <p:cond delay="0"/>
                                          </p:stCondLst>
                                        </p:cTn>
                                        <p:tgtEl>
                                          <p:spTgt spid="16"/>
                                        </p:tgtEl>
                                        <p:attrNameLst>
                                          <p:attrName>style.visibility</p:attrName>
                                        </p:attrNameLst>
                                      </p:cBhvr>
                                      <p:to>
                                        <p:strVal val="visible"/>
                                      </p:to>
                                    </p:set>
                                    <p:anim calcmode="lin" valueType="num">
                                      <p:cBhvr>
                                        <p:cTn id="50" dur="750" fill="hold"/>
                                        <p:tgtEl>
                                          <p:spTgt spid="16"/>
                                        </p:tgtEl>
                                        <p:attrNameLst>
                                          <p:attrName>ppt_w</p:attrName>
                                        </p:attrNameLst>
                                      </p:cBhvr>
                                      <p:tavLst>
                                        <p:tav tm="0">
                                          <p:val>
                                            <p:fltVal val="0"/>
                                          </p:val>
                                        </p:tav>
                                        <p:tav tm="100000">
                                          <p:val>
                                            <p:strVal val="#ppt_w"/>
                                          </p:val>
                                        </p:tav>
                                      </p:tavLst>
                                    </p:anim>
                                    <p:anim calcmode="lin" valueType="num">
                                      <p:cBhvr>
                                        <p:cTn id="51" dur="750" fill="hold"/>
                                        <p:tgtEl>
                                          <p:spTgt spid="16"/>
                                        </p:tgtEl>
                                        <p:attrNameLst>
                                          <p:attrName>ppt_h</p:attrName>
                                        </p:attrNameLst>
                                      </p:cBhvr>
                                      <p:tavLst>
                                        <p:tav tm="0">
                                          <p:val>
                                            <p:fltVal val="0"/>
                                          </p:val>
                                        </p:tav>
                                        <p:tav tm="100000">
                                          <p:val>
                                            <p:strVal val="#ppt_h"/>
                                          </p:val>
                                        </p:tav>
                                      </p:tavLst>
                                    </p:anim>
                                    <p:animEffect transition="in" filter="fade">
                                      <p:cBhvr>
                                        <p:cTn id="52" dur="750"/>
                                        <p:tgtEl>
                                          <p:spTgt spid="16"/>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wipe(right)">
                                      <p:cBhvr>
                                        <p:cTn id="55" dur="750"/>
                                        <p:tgtEl>
                                          <p:spTgt spid="28"/>
                                        </p:tgtEl>
                                      </p:cBhvr>
                                    </p:animEffect>
                                  </p:childTnLst>
                                </p:cTn>
                              </p:par>
                            </p:childTnLst>
                          </p:cTn>
                        </p:par>
                        <p:par>
                          <p:cTn id="56" fill="hold">
                            <p:stCondLst>
                              <p:cond delay="5250"/>
                            </p:stCondLst>
                            <p:childTnLst>
                              <p:par>
                                <p:cTn id="57" presetID="22" presetClass="entr" presetSubtype="8" fill="hold" grpId="0"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wipe(left)">
                                      <p:cBhvr>
                                        <p:cTn id="59" dur="750"/>
                                        <p:tgtEl>
                                          <p:spTgt spid="29"/>
                                        </p:tgtEl>
                                      </p:cBhvr>
                                    </p:animEffect>
                                  </p:childTnLst>
                                </p:cTn>
                              </p:par>
                              <p:par>
                                <p:cTn id="60" presetID="2" presetClass="entr" presetSubtype="8" fill="hold" nodeType="withEffect">
                                  <p:stCondLst>
                                    <p:cond delay="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750" fill="hold"/>
                                        <p:tgtEl>
                                          <p:spTgt spid="30"/>
                                        </p:tgtEl>
                                        <p:attrNameLst>
                                          <p:attrName>ppt_x</p:attrName>
                                        </p:attrNameLst>
                                      </p:cBhvr>
                                      <p:tavLst>
                                        <p:tav tm="0">
                                          <p:val>
                                            <p:strVal val="0-#ppt_w/2"/>
                                          </p:val>
                                        </p:tav>
                                        <p:tav tm="100000">
                                          <p:val>
                                            <p:strVal val="#ppt_x"/>
                                          </p:val>
                                        </p:tav>
                                      </p:tavLst>
                                    </p:anim>
                                    <p:anim calcmode="lin" valueType="num">
                                      <p:cBhvr additive="base">
                                        <p:cTn id="63" dur="750" fill="hold"/>
                                        <p:tgtEl>
                                          <p:spTgt spid="30"/>
                                        </p:tgtEl>
                                        <p:attrNameLst>
                                          <p:attrName>ppt_y</p:attrName>
                                        </p:attrNameLst>
                                      </p:cBhvr>
                                      <p:tavLst>
                                        <p:tav tm="0">
                                          <p:val>
                                            <p:strVal val="#ppt_y"/>
                                          </p:val>
                                        </p:tav>
                                        <p:tav tm="100000">
                                          <p:val>
                                            <p:strVal val="#ppt_y"/>
                                          </p:val>
                                        </p:tav>
                                      </p:tavLst>
                                    </p:anim>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p:cTn id="67" dur="750" fill="hold"/>
                                        <p:tgtEl>
                                          <p:spTgt spid="10"/>
                                        </p:tgtEl>
                                        <p:attrNameLst>
                                          <p:attrName>ppt_w</p:attrName>
                                        </p:attrNameLst>
                                      </p:cBhvr>
                                      <p:tavLst>
                                        <p:tav tm="0">
                                          <p:val>
                                            <p:fltVal val="0"/>
                                          </p:val>
                                        </p:tav>
                                        <p:tav tm="100000">
                                          <p:val>
                                            <p:strVal val="#ppt_w"/>
                                          </p:val>
                                        </p:tav>
                                      </p:tavLst>
                                    </p:anim>
                                    <p:anim calcmode="lin" valueType="num">
                                      <p:cBhvr>
                                        <p:cTn id="68" dur="750" fill="hold"/>
                                        <p:tgtEl>
                                          <p:spTgt spid="10"/>
                                        </p:tgtEl>
                                        <p:attrNameLst>
                                          <p:attrName>ppt_h</p:attrName>
                                        </p:attrNameLst>
                                      </p:cBhvr>
                                      <p:tavLst>
                                        <p:tav tm="0">
                                          <p:val>
                                            <p:fltVal val="0"/>
                                          </p:val>
                                        </p:tav>
                                        <p:tav tm="100000">
                                          <p:val>
                                            <p:strVal val="#ppt_h"/>
                                          </p:val>
                                        </p:tav>
                                      </p:tavLst>
                                    </p:anim>
                                    <p:animEffect transition="in" filter="fade">
                                      <p:cBhvr>
                                        <p:cTn id="69" dur="750"/>
                                        <p:tgtEl>
                                          <p:spTgt spid="10"/>
                                        </p:tgtEl>
                                      </p:cBhvr>
                                    </p:animEffect>
                                  </p:childTnLst>
                                </p:cTn>
                              </p:par>
                              <p:par>
                                <p:cTn id="70" presetID="22" presetClass="entr" presetSubtype="2" fill="hold" grpId="0" nodeType="with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wipe(right)">
                                      <p:cBhvr>
                                        <p:cTn id="72" dur="750"/>
                                        <p:tgtEl>
                                          <p:spTgt spid="33"/>
                                        </p:tgtEl>
                                      </p:cBhvr>
                                    </p:animEffect>
                                  </p:childTnLst>
                                </p:cTn>
                              </p:par>
                            </p:childTnLst>
                          </p:cTn>
                        </p:par>
                        <p:par>
                          <p:cTn id="73" fill="hold">
                            <p:stCondLst>
                              <p:cond delay="6750"/>
                            </p:stCondLst>
                            <p:childTnLst>
                              <p:par>
                                <p:cTn id="74" presetID="22" presetClass="entr" presetSubtype="8" fill="hold" grpId="0" nodeType="afterEffect">
                                  <p:stCondLst>
                                    <p:cond delay="0"/>
                                  </p:stCondLst>
                                  <p:childTnLst>
                                    <p:set>
                                      <p:cBhvr>
                                        <p:cTn id="75" dur="1" fill="hold">
                                          <p:stCondLst>
                                            <p:cond delay="0"/>
                                          </p:stCondLst>
                                        </p:cTn>
                                        <p:tgtEl>
                                          <p:spTgt spid="34"/>
                                        </p:tgtEl>
                                        <p:attrNameLst>
                                          <p:attrName>style.visibility</p:attrName>
                                        </p:attrNameLst>
                                      </p:cBhvr>
                                      <p:to>
                                        <p:strVal val="visible"/>
                                      </p:to>
                                    </p:set>
                                    <p:animEffect transition="in" filter="wipe(left)">
                                      <p:cBhvr>
                                        <p:cTn id="76" dur="750"/>
                                        <p:tgtEl>
                                          <p:spTgt spid="34"/>
                                        </p:tgtEl>
                                      </p:cBhvr>
                                    </p:animEffect>
                                  </p:childTnLst>
                                </p:cTn>
                              </p:par>
                              <p:par>
                                <p:cTn id="77" presetID="2" presetClass="entr" presetSubtype="8" fill="hold" nodeType="withEffect">
                                  <p:stCondLst>
                                    <p:cond delay="0"/>
                                  </p:stCondLst>
                                  <p:childTnLst>
                                    <p:set>
                                      <p:cBhvr>
                                        <p:cTn id="78" dur="1" fill="hold">
                                          <p:stCondLst>
                                            <p:cond delay="0"/>
                                          </p:stCondLst>
                                        </p:cTn>
                                        <p:tgtEl>
                                          <p:spTgt spid="35"/>
                                        </p:tgtEl>
                                        <p:attrNameLst>
                                          <p:attrName>style.visibility</p:attrName>
                                        </p:attrNameLst>
                                      </p:cBhvr>
                                      <p:to>
                                        <p:strVal val="visible"/>
                                      </p:to>
                                    </p:set>
                                    <p:anim calcmode="lin" valueType="num">
                                      <p:cBhvr additive="base">
                                        <p:cTn id="79" dur="750" fill="hold"/>
                                        <p:tgtEl>
                                          <p:spTgt spid="35"/>
                                        </p:tgtEl>
                                        <p:attrNameLst>
                                          <p:attrName>ppt_x</p:attrName>
                                        </p:attrNameLst>
                                      </p:cBhvr>
                                      <p:tavLst>
                                        <p:tav tm="0">
                                          <p:val>
                                            <p:strVal val="0-#ppt_w/2"/>
                                          </p:val>
                                        </p:tav>
                                        <p:tav tm="100000">
                                          <p:val>
                                            <p:strVal val="#ppt_x"/>
                                          </p:val>
                                        </p:tav>
                                      </p:tavLst>
                                    </p:anim>
                                    <p:anim calcmode="lin" valueType="num">
                                      <p:cBhvr additive="base">
                                        <p:cTn id="80" dur="750" fill="hold"/>
                                        <p:tgtEl>
                                          <p:spTgt spid="35"/>
                                        </p:tgtEl>
                                        <p:attrNameLst>
                                          <p:attrName>ppt_y</p:attrName>
                                        </p:attrNameLst>
                                      </p:cBhvr>
                                      <p:tavLst>
                                        <p:tav tm="0">
                                          <p:val>
                                            <p:strVal val="#ppt_y"/>
                                          </p:val>
                                        </p:tav>
                                        <p:tav tm="100000">
                                          <p:val>
                                            <p:strVal val="#ppt_y"/>
                                          </p:val>
                                        </p:tav>
                                      </p:tavLst>
                                    </p:anim>
                                  </p:childTnLst>
                                </p:cTn>
                              </p:par>
                            </p:childTnLst>
                          </p:cTn>
                        </p:par>
                        <p:par>
                          <p:cTn id="81" fill="hold">
                            <p:stCondLst>
                              <p:cond delay="7500"/>
                            </p:stCondLst>
                            <p:childTnLst>
                              <p:par>
                                <p:cTn id="82" presetID="53" presetClass="entr" presetSubtype="16" fill="hold" nodeType="afterEffect">
                                  <p:stCondLst>
                                    <p:cond delay="0"/>
                                  </p:stCondLst>
                                  <p:childTnLst>
                                    <p:set>
                                      <p:cBhvr>
                                        <p:cTn id="83" dur="1" fill="hold">
                                          <p:stCondLst>
                                            <p:cond delay="0"/>
                                          </p:stCondLst>
                                        </p:cTn>
                                        <p:tgtEl>
                                          <p:spTgt spid="40"/>
                                        </p:tgtEl>
                                        <p:attrNameLst>
                                          <p:attrName>style.visibility</p:attrName>
                                        </p:attrNameLst>
                                      </p:cBhvr>
                                      <p:to>
                                        <p:strVal val="visible"/>
                                      </p:to>
                                    </p:set>
                                    <p:anim calcmode="lin" valueType="num">
                                      <p:cBhvr>
                                        <p:cTn id="84" dur="500" fill="hold"/>
                                        <p:tgtEl>
                                          <p:spTgt spid="40"/>
                                        </p:tgtEl>
                                        <p:attrNameLst>
                                          <p:attrName>ppt_w</p:attrName>
                                        </p:attrNameLst>
                                      </p:cBhvr>
                                      <p:tavLst>
                                        <p:tav tm="0">
                                          <p:val>
                                            <p:fltVal val="0"/>
                                          </p:val>
                                        </p:tav>
                                        <p:tav tm="100000">
                                          <p:val>
                                            <p:strVal val="#ppt_w"/>
                                          </p:val>
                                        </p:tav>
                                      </p:tavLst>
                                    </p:anim>
                                    <p:anim calcmode="lin" valueType="num">
                                      <p:cBhvr>
                                        <p:cTn id="85" dur="500" fill="hold"/>
                                        <p:tgtEl>
                                          <p:spTgt spid="40"/>
                                        </p:tgtEl>
                                        <p:attrNameLst>
                                          <p:attrName>ppt_h</p:attrName>
                                        </p:attrNameLst>
                                      </p:cBhvr>
                                      <p:tavLst>
                                        <p:tav tm="0">
                                          <p:val>
                                            <p:fltVal val="0"/>
                                          </p:val>
                                        </p:tav>
                                        <p:tav tm="100000">
                                          <p:val>
                                            <p:strVal val="#ppt_h"/>
                                          </p:val>
                                        </p:tav>
                                      </p:tavLst>
                                    </p:anim>
                                    <p:animEffect transition="in" filter="fade">
                                      <p:cBhvr>
                                        <p:cTn id="86" dur="500"/>
                                        <p:tgtEl>
                                          <p:spTgt spid="40"/>
                                        </p:tgtEl>
                                      </p:cBhvr>
                                    </p:animEffect>
                                  </p:childTnLst>
                                </p:cTn>
                              </p:par>
                            </p:childTnLst>
                          </p:cTn>
                        </p:par>
                        <p:par>
                          <p:cTn id="87" fill="hold">
                            <p:stCondLst>
                              <p:cond delay="8000"/>
                            </p:stCondLst>
                            <p:childTnLst>
                              <p:par>
                                <p:cTn id="88" presetID="22" presetClass="entr" presetSubtype="8" fill="hold" grpId="0" nodeType="afterEffect">
                                  <p:stCondLst>
                                    <p:cond delay="0"/>
                                  </p:stCondLst>
                                  <p:childTnLst>
                                    <p:set>
                                      <p:cBhvr>
                                        <p:cTn id="89" dur="1" fill="hold">
                                          <p:stCondLst>
                                            <p:cond delay="0"/>
                                          </p:stCondLst>
                                        </p:cTn>
                                        <p:tgtEl>
                                          <p:spTgt spid="43"/>
                                        </p:tgtEl>
                                        <p:attrNameLst>
                                          <p:attrName>style.visibility</p:attrName>
                                        </p:attrNameLst>
                                      </p:cBhvr>
                                      <p:to>
                                        <p:strVal val="visible"/>
                                      </p:to>
                                    </p:set>
                                    <p:animEffect transition="in" filter="wipe(left)">
                                      <p:cBhvr>
                                        <p:cTn id="90" dur="500"/>
                                        <p:tgtEl>
                                          <p:spTgt spid="43"/>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44">
                                            <p:txEl>
                                              <p:pRg st="0" end="0"/>
                                            </p:txEl>
                                          </p:spTgt>
                                        </p:tgtEl>
                                        <p:attrNameLst>
                                          <p:attrName>style.visibility</p:attrName>
                                        </p:attrNameLst>
                                      </p:cBhvr>
                                      <p:to>
                                        <p:strVal val="visible"/>
                                      </p:to>
                                    </p:set>
                                    <p:animEffect transition="in" filter="fade">
                                      <p:cBhvr>
                                        <p:cTn id="94" dur="750"/>
                                        <p:tgtEl>
                                          <p:spTgt spid="44">
                                            <p:txEl>
                                              <p:pRg st="0" end="0"/>
                                            </p:txEl>
                                          </p:spTgt>
                                        </p:tgtEl>
                                      </p:cBhvr>
                                    </p:animEffect>
                                    <p:anim calcmode="lin" valueType="num">
                                      <p:cBhvr>
                                        <p:cTn id="95" dur="7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96" dur="75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9250"/>
                            </p:stCondLst>
                            <p:childTnLst>
                              <p:par>
                                <p:cTn id="98" presetID="42" presetClass="entr" presetSubtype="0" fill="hold" grpId="0" nodeType="afterEffect">
                                  <p:stCondLst>
                                    <p:cond delay="0"/>
                                  </p:stCondLst>
                                  <p:childTnLst>
                                    <p:set>
                                      <p:cBhvr>
                                        <p:cTn id="99" dur="1" fill="hold">
                                          <p:stCondLst>
                                            <p:cond delay="0"/>
                                          </p:stCondLst>
                                        </p:cTn>
                                        <p:tgtEl>
                                          <p:spTgt spid="44">
                                            <p:txEl>
                                              <p:pRg st="2" end="2"/>
                                            </p:txEl>
                                          </p:spTgt>
                                        </p:tgtEl>
                                        <p:attrNameLst>
                                          <p:attrName>style.visibility</p:attrName>
                                        </p:attrNameLst>
                                      </p:cBhvr>
                                      <p:to>
                                        <p:strVal val="visible"/>
                                      </p:to>
                                    </p:set>
                                    <p:animEffect transition="in" filter="fade">
                                      <p:cBhvr>
                                        <p:cTn id="100" dur="750"/>
                                        <p:tgtEl>
                                          <p:spTgt spid="44">
                                            <p:txEl>
                                              <p:pRg st="2" end="2"/>
                                            </p:txEl>
                                          </p:spTgt>
                                        </p:tgtEl>
                                      </p:cBhvr>
                                    </p:animEffect>
                                    <p:anim calcmode="lin" valueType="num">
                                      <p:cBhvr>
                                        <p:cTn id="101" dur="75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02" dur="75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0000"/>
                            </p:stCondLst>
                            <p:childTnLst>
                              <p:par>
                                <p:cTn id="104" presetID="53" presetClass="entr" presetSubtype="16" fill="hold" nodeType="afterEffect">
                                  <p:stCondLst>
                                    <p:cond delay="0"/>
                                  </p:stCondLst>
                                  <p:childTnLst>
                                    <p:set>
                                      <p:cBhvr>
                                        <p:cTn id="105" dur="1" fill="hold">
                                          <p:stCondLst>
                                            <p:cond delay="0"/>
                                          </p:stCondLst>
                                        </p:cTn>
                                        <p:tgtEl>
                                          <p:spTgt spid="61"/>
                                        </p:tgtEl>
                                        <p:attrNameLst>
                                          <p:attrName>style.visibility</p:attrName>
                                        </p:attrNameLst>
                                      </p:cBhvr>
                                      <p:to>
                                        <p:strVal val="visible"/>
                                      </p:to>
                                    </p:set>
                                    <p:anim calcmode="lin" valueType="num">
                                      <p:cBhvr>
                                        <p:cTn id="106" dur="750" fill="hold"/>
                                        <p:tgtEl>
                                          <p:spTgt spid="61"/>
                                        </p:tgtEl>
                                        <p:attrNameLst>
                                          <p:attrName>ppt_w</p:attrName>
                                        </p:attrNameLst>
                                      </p:cBhvr>
                                      <p:tavLst>
                                        <p:tav tm="0">
                                          <p:val>
                                            <p:fltVal val="0"/>
                                          </p:val>
                                        </p:tav>
                                        <p:tav tm="100000">
                                          <p:val>
                                            <p:strVal val="#ppt_w"/>
                                          </p:val>
                                        </p:tav>
                                      </p:tavLst>
                                    </p:anim>
                                    <p:anim calcmode="lin" valueType="num">
                                      <p:cBhvr>
                                        <p:cTn id="107" dur="750" fill="hold"/>
                                        <p:tgtEl>
                                          <p:spTgt spid="61"/>
                                        </p:tgtEl>
                                        <p:attrNameLst>
                                          <p:attrName>ppt_h</p:attrName>
                                        </p:attrNameLst>
                                      </p:cBhvr>
                                      <p:tavLst>
                                        <p:tav tm="0">
                                          <p:val>
                                            <p:fltVal val="0"/>
                                          </p:val>
                                        </p:tav>
                                        <p:tav tm="100000">
                                          <p:val>
                                            <p:strVal val="#ppt_h"/>
                                          </p:val>
                                        </p:tav>
                                      </p:tavLst>
                                    </p:anim>
                                    <p:animEffect transition="in" filter="fade">
                                      <p:cBhvr>
                                        <p:cTn id="108" dur="750"/>
                                        <p:tgtEl>
                                          <p:spTgt spid="61"/>
                                        </p:tgtEl>
                                      </p:cBhvr>
                                    </p:animEffect>
                                  </p:childTnLst>
                                </p:cTn>
                              </p:par>
                              <p:par>
                                <p:cTn id="109" presetID="22" presetClass="entr" presetSubtype="2"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right)">
                                      <p:cBhvr>
                                        <p:cTn id="111" dur="750"/>
                                        <p:tgtEl>
                                          <p:spTgt spid="46"/>
                                        </p:tgtEl>
                                      </p:cBhvr>
                                    </p:animEffect>
                                  </p:childTnLst>
                                </p:cTn>
                              </p:par>
                            </p:childTnLst>
                          </p:cTn>
                        </p:par>
                        <p:par>
                          <p:cTn id="112" fill="hold">
                            <p:stCondLst>
                              <p:cond delay="10750"/>
                            </p:stCondLst>
                            <p:childTnLst>
                              <p:par>
                                <p:cTn id="113" presetID="22" presetClass="entr" presetSubtype="8" fill="hold" grpId="0" nodeType="afterEffect">
                                  <p:stCondLst>
                                    <p:cond delay="0"/>
                                  </p:stCondLst>
                                  <p:childTnLst>
                                    <p:set>
                                      <p:cBhvr>
                                        <p:cTn id="114" dur="1" fill="hold">
                                          <p:stCondLst>
                                            <p:cond delay="0"/>
                                          </p:stCondLst>
                                        </p:cTn>
                                        <p:tgtEl>
                                          <p:spTgt spid="47"/>
                                        </p:tgtEl>
                                        <p:attrNameLst>
                                          <p:attrName>style.visibility</p:attrName>
                                        </p:attrNameLst>
                                      </p:cBhvr>
                                      <p:to>
                                        <p:strVal val="visible"/>
                                      </p:to>
                                    </p:set>
                                    <p:animEffect transition="in" filter="wipe(left)">
                                      <p:cBhvr>
                                        <p:cTn id="115" dur="750"/>
                                        <p:tgtEl>
                                          <p:spTgt spid="47"/>
                                        </p:tgtEl>
                                      </p:cBhvr>
                                    </p:animEffect>
                                  </p:childTnLst>
                                </p:cTn>
                              </p:par>
                              <p:par>
                                <p:cTn id="116" presetID="2" presetClass="entr" presetSubtype="8" fill="hold" nodeType="withEffect">
                                  <p:stCondLst>
                                    <p:cond delay="0"/>
                                  </p:stCondLst>
                                  <p:childTnLst>
                                    <p:set>
                                      <p:cBhvr>
                                        <p:cTn id="117" dur="1" fill="hold">
                                          <p:stCondLst>
                                            <p:cond delay="0"/>
                                          </p:stCondLst>
                                        </p:cTn>
                                        <p:tgtEl>
                                          <p:spTgt spid="48"/>
                                        </p:tgtEl>
                                        <p:attrNameLst>
                                          <p:attrName>style.visibility</p:attrName>
                                        </p:attrNameLst>
                                      </p:cBhvr>
                                      <p:to>
                                        <p:strVal val="visible"/>
                                      </p:to>
                                    </p:set>
                                    <p:anim calcmode="lin" valueType="num">
                                      <p:cBhvr additive="base">
                                        <p:cTn id="118" dur="750" fill="hold"/>
                                        <p:tgtEl>
                                          <p:spTgt spid="48"/>
                                        </p:tgtEl>
                                        <p:attrNameLst>
                                          <p:attrName>ppt_x</p:attrName>
                                        </p:attrNameLst>
                                      </p:cBhvr>
                                      <p:tavLst>
                                        <p:tav tm="0">
                                          <p:val>
                                            <p:strVal val="0-#ppt_w/2"/>
                                          </p:val>
                                        </p:tav>
                                        <p:tav tm="100000">
                                          <p:val>
                                            <p:strVal val="#ppt_x"/>
                                          </p:val>
                                        </p:tav>
                                      </p:tavLst>
                                    </p:anim>
                                    <p:anim calcmode="lin" valueType="num">
                                      <p:cBhvr additive="base">
                                        <p:cTn id="119" dur="750" fill="hold"/>
                                        <p:tgtEl>
                                          <p:spTgt spid="48"/>
                                        </p:tgtEl>
                                        <p:attrNameLst>
                                          <p:attrName>ppt_y</p:attrName>
                                        </p:attrNameLst>
                                      </p:cBhvr>
                                      <p:tavLst>
                                        <p:tav tm="0">
                                          <p:val>
                                            <p:strVal val="#ppt_y"/>
                                          </p:val>
                                        </p:tav>
                                        <p:tav tm="100000">
                                          <p:val>
                                            <p:strVal val="#ppt_y"/>
                                          </p:val>
                                        </p:tav>
                                      </p:tavLst>
                                    </p:anim>
                                  </p:childTnLst>
                                </p:cTn>
                              </p:par>
                            </p:childTnLst>
                          </p:cTn>
                        </p:par>
                        <p:par>
                          <p:cTn id="120" fill="hold">
                            <p:stCondLst>
                              <p:cond delay="11500"/>
                            </p:stCondLst>
                            <p:childTnLst>
                              <p:par>
                                <p:cTn id="121" presetID="53" presetClass="entr" presetSubtype="16" fill="hold" nodeType="afterEffect">
                                  <p:stCondLst>
                                    <p:cond delay="0"/>
                                  </p:stCondLst>
                                  <p:childTnLst>
                                    <p:set>
                                      <p:cBhvr>
                                        <p:cTn id="122" dur="1" fill="hold">
                                          <p:stCondLst>
                                            <p:cond delay="0"/>
                                          </p:stCondLst>
                                        </p:cTn>
                                        <p:tgtEl>
                                          <p:spTgt spid="66"/>
                                        </p:tgtEl>
                                        <p:attrNameLst>
                                          <p:attrName>style.visibility</p:attrName>
                                        </p:attrNameLst>
                                      </p:cBhvr>
                                      <p:to>
                                        <p:strVal val="visible"/>
                                      </p:to>
                                    </p:set>
                                    <p:anim calcmode="lin" valueType="num">
                                      <p:cBhvr>
                                        <p:cTn id="123" dur="750" fill="hold"/>
                                        <p:tgtEl>
                                          <p:spTgt spid="66"/>
                                        </p:tgtEl>
                                        <p:attrNameLst>
                                          <p:attrName>ppt_w</p:attrName>
                                        </p:attrNameLst>
                                      </p:cBhvr>
                                      <p:tavLst>
                                        <p:tav tm="0">
                                          <p:val>
                                            <p:fltVal val="0"/>
                                          </p:val>
                                        </p:tav>
                                        <p:tav tm="100000">
                                          <p:val>
                                            <p:strVal val="#ppt_w"/>
                                          </p:val>
                                        </p:tav>
                                      </p:tavLst>
                                    </p:anim>
                                    <p:anim calcmode="lin" valueType="num">
                                      <p:cBhvr>
                                        <p:cTn id="124" dur="750" fill="hold"/>
                                        <p:tgtEl>
                                          <p:spTgt spid="66"/>
                                        </p:tgtEl>
                                        <p:attrNameLst>
                                          <p:attrName>ppt_h</p:attrName>
                                        </p:attrNameLst>
                                      </p:cBhvr>
                                      <p:tavLst>
                                        <p:tav tm="0">
                                          <p:val>
                                            <p:fltVal val="0"/>
                                          </p:val>
                                        </p:tav>
                                        <p:tav tm="100000">
                                          <p:val>
                                            <p:strVal val="#ppt_h"/>
                                          </p:val>
                                        </p:tav>
                                      </p:tavLst>
                                    </p:anim>
                                    <p:animEffect transition="in" filter="fade">
                                      <p:cBhvr>
                                        <p:cTn id="125" dur="750"/>
                                        <p:tgtEl>
                                          <p:spTgt spid="66"/>
                                        </p:tgtEl>
                                      </p:cBhvr>
                                    </p:animEffect>
                                  </p:childTnLst>
                                </p:cTn>
                              </p:par>
                              <p:par>
                                <p:cTn id="126" presetID="22" presetClass="entr" presetSubtype="2" fill="hold" grpId="0" nodeType="with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wipe(right)">
                                      <p:cBhvr>
                                        <p:cTn id="128" dur="750"/>
                                        <p:tgtEl>
                                          <p:spTgt spid="49"/>
                                        </p:tgtEl>
                                      </p:cBhvr>
                                    </p:animEffect>
                                  </p:childTnLst>
                                </p:cTn>
                              </p:par>
                            </p:childTnLst>
                          </p:cTn>
                        </p:par>
                        <p:par>
                          <p:cTn id="129" fill="hold">
                            <p:stCondLst>
                              <p:cond delay="12250"/>
                            </p:stCondLst>
                            <p:childTnLst>
                              <p:par>
                                <p:cTn id="130" presetID="22" presetClass="entr" presetSubtype="8" fill="hold" grpId="0" nodeType="afterEffect">
                                  <p:stCondLst>
                                    <p:cond delay="0"/>
                                  </p:stCondLst>
                                  <p:childTnLst>
                                    <p:set>
                                      <p:cBhvr>
                                        <p:cTn id="131" dur="1" fill="hold">
                                          <p:stCondLst>
                                            <p:cond delay="0"/>
                                          </p:stCondLst>
                                        </p:cTn>
                                        <p:tgtEl>
                                          <p:spTgt spid="50"/>
                                        </p:tgtEl>
                                        <p:attrNameLst>
                                          <p:attrName>style.visibility</p:attrName>
                                        </p:attrNameLst>
                                      </p:cBhvr>
                                      <p:to>
                                        <p:strVal val="visible"/>
                                      </p:to>
                                    </p:set>
                                    <p:animEffect transition="in" filter="wipe(left)">
                                      <p:cBhvr>
                                        <p:cTn id="132" dur="750"/>
                                        <p:tgtEl>
                                          <p:spTgt spid="50"/>
                                        </p:tgtEl>
                                      </p:cBhvr>
                                    </p:animEffect>
                                  </p:childTnLst>
                                </p:cTn>
                              </p:par>
                              <p:par>
                                <p:cTn id="133" presetID="2" presetClass="entr" presetSubtype="8" fill="hold" nodeType="withEffect">
                                  <p:stCondLst>
                                    <p:cond delay="0"/>
                                  </p:stCondLst>
                                  <p:childTnLst>
                                    <p:set>
                                      <p:cBhvr>
                                        <p:cTn id="134" dur="1" fill="hold">
                                          <p:stCondLst>
                                            <p:cond delay="0"/>
                                          </p:stCondLst>
                                        </p:cTn>
                                        <p:tgtEl>
                                          <p:spTgt spid="51"/>
                                        </p:tgtEl>
                                        <p:attrNameLst>
                                          <p:attrName>style.visibility</p:attrName>
                                        </p:attrNameLst>
                                      </p:cBhvr>
                                      <p:to>
                                        <p:strVal val="visible"/>
                                      </p:to>
                                    </p:set>
                                    <p:anim calcmode="lin" valueType="num">
                                      <p:cBhvr additive="base">
                                        <p:cTn id="135" dur="750" fill="hold"/>
                                        <p:tgtEl>
                                          <p:spTgt spid="51"/>
                                        </p:tgtEl>
                                        <p:attrNameLst>
                                          <p:attrName>ppt_x</p:attrName>
                                        </p:attrNameLst>
                                      </p:cBhvr>
                                      <p:tavLst>
                                        <p:tav tm="0">
                                          <p:val>
                                            <p:strVal val="0-#ppt_w/2"/>
                                          </p:val>
                                        </p:tav>
                                        <p:tav tm="100000">
                                          <p:val>
                                            <p:strVal val="#ppt_x"/>
                                          </p:val>
                                        </p:tav>
                                      </p:tavLst>
                                    </p:anim>
                                    <p:anim calcmode="lin" valueType="num">
                                      <p:cBhvr additive="base">
                                        <p:cTn id="136" dur="750" fill="hold"/>
                                        <p:tgtEl>
                                          <p:spTgt spid="51"/>
                                        </p:tgtEl>
                                        <p:attrNameLst>
                                          <p:attrName>ppt_y</p:attrName>
                                        </p:attrNameLst>
                                      </p:cBhvr>
                                      <p:tavLst>
                                        <p:tav tm="0">
                                          <p:val>
                                            <p:strVal val="#ppt_y"/>
                                          </p:val>
                                        </p:tav>
                                        <p:tav tm="100000">
                                          <p:val>
                                            <p:strVal val="#ppt_y"/>
                                          </p:val>
                                        </p:tav>
                                      </p:tavLst>
                                    </p:anim>
                                  </p:childTnLst>
                                </p:cTn>
                              </p:par>
                            </p:childTnLst>
                          </p:cTn>
                        </p:par>
                        <p:par>
                          <p:cTn id="137" fill="hold">
                            <p:stCondLst>
                              <p:cond delay="13000"/>
                            </p:stCondLst>
                            <p:childTnLst>
                              <p:par>
                                <p:cTn id="138" presetID="53" presetClass="entr" presetSubtype="16" fill="hold" grpId="0" nodeType="afterEffect">
                                  <p:stCondLst>
                                    <p:cond delay="0"/>
                                  </p:stCondLst>
                                  <p:childTnLst>
                                    <p:set>
                                      <p:cBhvr>
                                        <p:cTn id="139" dur="1" fill="hold">
                                          <p:stCondLst>
                                            <p:cond delay="0"/>
                                          </p:stCondLst>
                                        </p:cTn>
                                        <p:tgtEl>
                                          <p:spTgt spid="71"/>
                                        </p:tgtEl>
                                        <p:attrNameLst>
                                          <p:attrName>style.visibility</p:attrName>
                                        </p:attrNameLst>
                                      </p:cBhvr>
                                      <p:to>
                                        <p:strVal val="visible"/>
                                      </p:to>
                                    </p:set>
                                    <p:anim calcmode="lin" valueType="num">
                                      <p:cBhvr>
                                        <p:cTn id="140" dur="750" fill="hold"/>
                                        <p:tgtEl>
                                          <p:spTgt spid="71"/>
                                        </p:tgtEl>
                                        <p:attrNameLst>
                                          <p:attrName>ppt_w</p:attrName>
                                        </p:attrNameLst>
                                      </p:cBhvr>
                                      <p:tavLst>
                                        <p:tav tm="0">
                                          <p:val>
                                            <p:fltVal val="0"/>
                                          </p:val>
                                        </p:tav>
                                        <p:tav tm="100000">
                                          <p:val>
                                            <p:strVal val="#ppt_w"/>
                                          </p:val>
                                        </p:tav>
                                      </p:tavLst>
                                    </p:anim>
                                    <p:anim calcmode="lin" valueType="num">
                                      <p:cBhvr>
                                        <p:cTn id="141" dur="750" fill="hold"/>
                                        <p:tgtEl>
                                          <p:spTgt spid="71"/>
                                        </p:tgtEl>
                                        <p:attrNameLst>
                                          <p:attrName>ppt_h</p:attrName>
                                        </p:attrNameLst>
                                      </p:cBhvr>
                                      <p:tavLst>
                                        <p:tav tm="0">
                                          <p:val>
                                            <p:fltVal val="0"/>
                                          </p:val>
                                        </p:tav>
                                        <p:tav tm="100000">
                                          <p:val>
                                            <p:strVal val="#ppt_h"/>
                                          </p:val>
                                        </p:tav>
                                      </p:tavLst>
                                    </p:anim>
                                    <p:animEffect transition="in" filter="fade">
                                      <p:cBhvr>
                                        <p:cTn id="142" dur="750"/>
                                        <p:tgtEl>
                                          <p:spTgt spid="71"/>
                                        </p:tgtEl>
                                      </p:cBhvr>
                                    </p:animEffect>
                                  </p:childTnLst>
                                </p:cTn>
                              </p:par>
                              <p:par>
                                <p:cTn id="143" presetID="22" presetClass="entr" presetSubtype="2"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Effect transition="in" filter="wipe(right)">
                                      <p:cBhvr>
                                        <p:cTn id="145" dur="750"/>
                                        <p:tgtEl>
                                          <p:spTgt spid="52"/>
                                        </p:tgtEl>
                                      </p:cBhvr>
                                    </p:animEffect>
                                  </p:childTnLst>
                                </p:cTn>
                              </p:par>
                            </p:childTnLst>
                          </p:cTn>
                        </p:par>
                        <p:par>
                          <p:cTn id="146" fill="hold">
                            <p:stCondLst>
                              <p:cond delay="13750"/>
                            </p:stCondLst>
                            <p:childTnLst>
                              <p:par>
                                <p:cTn id="147" presetID="22" presetClass="entr" presetSubtype="8" fill="hold" grpId="0" nodeType="afterEffect">
                                  <p:stCondLst>
                                    <p:cond delay="0"/>
                                  </p:stCondLst>
                                  <p:childTnLst>
                                    <p:set>
                                      <p:cBhvr>
                                        <p:cTn id="148" dur="1" fill="hold">
                                          <p:stCondLst>
                                            <p:cond delay="0"/>
                                          </p:stCondLst>
                                        </p:cTn>
                                        <p:tgtEl>
                                          <p:spTgt spid="53"/>
                                        </p:tgtEl>
                                        <p:attrNameLst>
                                          <p:attrName>style.visibility</p:attrName>
                                        </p:attrNameLst>
                                      </p:cBhvr>
                                      <p:to>
                                        <p:strVal val="visible"/>
                                      </p:to>
                                    </p:set>
                                    <p:animEffect transition="in" filter="wipe(left)">
                                      <p:cBhvr>
                                        <p:cTn id="149" dur="750"/>
                                        <p:tgtEl>
                                          <p:spTgt spid="53"/>
                                        </p:tgtEl>
                                      </p:cBhvr>
                                    </p:animEffect>
                                  </p:childTnLst>
                                </p:cTn>
                              </p:par>
                              <p:par>
                                <p:cTn id="150" presetID="2" presetClass="entr" presetSubtype="8" fill="hold" nodeType="withEffect">
                                  <p:stCondLst>
                                    <p:cond delay="0"/>
                                  </p:stCondLst>
                                  <p:childTnLst>
                                    <p:set>
                                      <p:cBhvr>
                                        <p:cTn id="151" dur="1" fill="hold">
                                          <p:stCondLst>
                                            <p:cond delay="0"/>
                                          </p:stCondLst>
                                        </p:cTn>
                                        <p:tgtEl>
                                          <p:spTgt spid="54"/>
                                        </p:tgtEl>
                                        <p:attrNameLst>
                                          <p:attrName>style.visibility</p:attrName>
                                        </p:attrNameLst>
                                      </p:cBhvr>
                                      <p:to>
                                        <p:strVal val="visible"/>
                                      </p:to>
                                    </p:set>
                                    <p:anim calcmode="lin" valueType="num">
                                      <p:cBhvr additive="base">
                                        <p:cTn id="152" dur="750" fill="hold"/>
                                        <p:tgtEl>
                                          <p:spTgt spid="54"/>
                                        </p:tgtEl>
                                        <p:attrNameLst>
                                          <p:attrName>ppt_x</p:attrName>
                                        </p:attrNameLst>
                                      </p:cBhvr>
                                      <p:tavLst>
                                        <p:tav tm="0">
                                          <p:val>
                                            <p:strVal val="0-#ppt_w/2"/>
                                          </p:val>
                                        </p:tav>
                                        <p:tav tm="100000">
                                          <p:val>
                                            <p:strVal val="#ppt_x"/>
                                          </p:val>
                                        </p:tav>
                                      </p:tavLst>
                                    </p:anim>
                                    <p:anim calcmode="lin" valueType="num">
                                      <p:cBhvr additive="base">
                                        <p:cTn id="153" dur="75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p:bldP spid="9" grpId="0" build="p"/>
      <p:bldP spid="21" grpId="0" animBg="1"/>
      <p:bldP spid="23" grpId="0" animBg="1"/>
      <p:bldP spid="28" grpId="0" animBg="1"/>
      <p:bldP spid="29" grpId="0" animBg="1"/>
      <p:bldP spid="33" grpId="0" animBg="1"/>
      <p:bldP spid="34" grpId="0" animBg="1"/>
      <p:bldP spid="10" grpId="0" animBg="1"/>
      <p:bldP spid="43" grpId="0"/>
      <p:bldP spid="44" grpId="0" build="p"/>
      <p:bldP spid="46" grpId="0" animBg="1"/>
      <p:bldP spid="47" grpId="0" animBg="1"/>
      <p:bldP spid="49" grpId="0" animBg="1"/>
      <p:bldP spid="50" grpId="0" animBg="1"/>
      <p:bldP spid="52" grpId="0" animBg="1"/>
      <p:bldP spid="53" grpId="0" animBg="1"/>
      <p:bldP spid="71"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48" name="Picture 47" descr="iPhone-5-Black-White-MockUp.png"/>
          <p:cNvPicPr>
            <a:picLocks noChangeAspect="1"/>
          </p:cNvPicPr>
          <p:nvPr/>
        </p:nvPicPr>
        <p:blipFill>
          <a:blip r:embed="rId3" cstate="print"/>
          <a:stretch>
            <a:fillRect/>
          </a:stretch>
        </p:blipFill>
        <p:spPr>
          <a:xfrm>
            <a:off x="3212737" y="1941608"/>
            <a:ext cx="2180663" cy="4572000"/>
          </a:xfrm>
          <a:prstGeom prst="rect">
            <a:avLst/>
          </a:prstGeom>
        </p:spPr>
      </p:pic>
      <p:sp>
        <p:nvSpPr>
          <p:cNvPr id="49" name="Oval 48"/>
          <p:cNvSpPr>
            <a:spLocks noChangeAspect="1"/>
          </p:cNvSpPr>
          <p:nvPr/>
        </p:nvSpPr>
        <p:spPr bwMode="auto">
          <a:xfrm>
            <a:off x="5530677" y="2759957"/>
            <a:ext cx="1097280" cy="1097280"/>
          </a:xfrm>
          <a:prstGeom prst="ellipse">
            <a:avLst/>
          </a:prstGeom>
          <a:solidFill>
            <a:srgbClr val="74777C"/>
          </a:solidFill>
          <a:ln w="6350">
            <a:solidFill>
              <a:schemeClr val="bg1">
                <a:alpha val="50000"/>
              </a:schemeClr>
            </a:solidFill>
            <a:round/>
            <a:headEnd/>
            <a:tailEnd/>
          </a:ln>
          <a:effectLst>
            <a:outerShdw blurRad="63500" sx="102000" sy="102000" algn="ctr"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r>
              <a:rPr lang="en-US" sz="3200" dirty="0">
                <a:solidFill>
                  <a:schemeClr val="bg1"/>
                </a:solidFill>
                <a:latin typeface="Bernard MT Condensed" panose="02050806060905020404" pitchFamily="18" charset="0"/>
              </a:rPr>
              <a:t>VS</a:t>
            </a:r>
          </a:p>
        </p:txBody>
      </p:sp>
      <p:sp>
        <p:nvSpPr>
          <p:cNvPr id="50" name="Picture Placeholder 7"/>
          <p:cNvSpPr txBox="1">
            <a:spLocks noChangeAspect="1"/>
          </p:cNvSpPr>
          <p:nvPr/>
        </p:nvSpPr>
        <p:spPr>
          <a:xfrm>
            <a:off x="3410173" y="2616650"/>
            <a:ext cx="1831615" cy="3230754"/>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784237" y="1902392"/>
            <a:ext cx="2187847" cy="4572000"/>
          </a:xfrm>
          <a:prstGeom prst="rect">
            <a:avLst/>
          </a:prstGeom>
        </p:spPr>
      </p:pic>
      <p:sp>
        <p:nvSpPr>
          <p:cNvPr id="52" name="Picture Placeholder 7"/>
          <p:cNvSpPr txBox="1">
            <a:spLocks/>
          </p:cNvSpPr>
          <p:nvPr/>
        </p:nvSpPr>
        <p:spPr>
          <a:xfrm>
            <a:off x="6961259" y="2549562"/>
            <a:ext cx="1889229" cy="3302597"/>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6" name="Rectangle: Rounded Corners 25">
            <a:extLst>
              <a:ext uri="{FF2B5EF4-FFF2-40B4-BE49-F238E27FC236}">
                <a16:creationId xmlns:a16="http://schemas.microsoft.com/office/drawing/2014/main" id="{64759837-2BC6-4AE6-A9DA-F34684700544}"/>
              </a:ext>
            </a:extLst>
          </p:cNvPr>
          <p:cNvSpPr/>
          <p:nvPr/>
        </p:nvSpPr>
        <p:spPr>
          <a:xfrm>
            <a:off x="44285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Rounded Corners 27">
            <a:extLst>
              <a:ext uri="{FF2B5EF4-FFF2-40B4-BE49-F238E27FC236}">
                <a16:creationId xmlns:a16="http://schemas.microsoft.com/office/drawing/2014/main" id="{C77DD6CD-AE7D-4DF3-825A-DC6BA3C2597E}"/>
              </a:ext>
            </a:extLst>
          </p:cNvPr>
          <p:cNvSpPr/>
          <p:nvPr/>
        </p:nvSpPr>
        <p:spPr>
          <a:xfrm>
            <a:off x="169253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9BA3E1F5-C253-4A72-84DE-4CB1E4B4BE09}"/>
              </a:ext>
            </a:extLst>
          </p:cNvPr>
          <p:cNvSpPr/>
          <p:nvPr/>
        </p:nvSpPr>
        <p:spPr>
          <a:xfrm>
            <a:off x="1692530" y="2671480"/>
            <a:ext cx="945965" cy="3299020"/>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053FFF03-9574-4682-8521-93A13C73B2AA}"/>
              </a:ext>
            </a:extLst>
          </p:cNvPr>
          <p:cNvSpPr/>
          <p:nvPr/>
        </p:nvSpPr>
        <p:spPr>
          <a:xfrm>
            <a:off x="169252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6CE30AD-7188-4151-BEB1-030CD3328DF1}"/>
              </a:ext>
            </a:extLst>
          </p:cNvPr>
          <p:cNvSpPr txBox="1"/>
          <p:nvPr/>
        </p:nvSpPr>
        <p:spPr>
          <a:xfrm>
            <a:off x="442851"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42%</a:t>
            </a:r>
          </a:p>
        </p:txBody>
      </p:sp>
      <p:sp>
        <p:nvSpPr>
          <p:cNvPr id="32" name="TextBox 31">
            <a:extLst>
              <a:ext uri="{FF2B5EF4-FFF2-40B4-BE49-F238E27FC236}">
                <a16:creationId xmlns:a16="http://schemas.microsoft.com/office/drawing/2014/main" id="{832BC28B-9049-4717-9C53-75C128478E6B}"/>
              </a:ext>
            </a:extLst>
          </p:cNvPr>
          <p:cNvSpPr txBox="1"/>
          <p:nvPr/>
        </p:nvSpPr>
        <p:spPr>
          <a:xfrm>
            <a:off x="1692529"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1" name="Rectangle: Rounded Corners 40">
            <a:extLst>
              <a:ext uri="{FF2B5EF4-FFF2-40B4-BE49-F238E27FC236}">
                <a16:creationId xmlns:a16="http://schemas.microsoft.com/office/drawing/2014/main" id="{B9E47943-198E-4567-B4F2-EA33976DF746}"/>
              </a:ext>
            </a:extLst>
          </p:cNvPr>
          <p:cNvSpPr/>
          <p:nvPr/>
        </p:nvSpPr>
        <p:spPr>
          <a:xfrm>
            <a:off x="9536653" y="1448190"/>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C7068284-1C0D-4B59-9660-B30A6B14ED77}"/>
              </a:ext>
            </a:extLst>
          </p:cNvPr>
          <p:cNvSpPr/>
          <p:nvPr/>
        </p:nvSpPr>
        <p:spPr>
          <a:xfrm>
            <a:off x="9536653" y="3022900"/>
            <a:ext cx="945965" cy="2951268"/>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54AF08F3-06E7-4549-A27F-949E4F44DD40}"/>
              </a:ext>
            </a:extLst>
          </p:cNvPr>
          <p:cNvSpPr/>
          <p:nvPr/>
        </p:nvSpPr>
        <p:spPr>
          <a:xfrm>
            <a:off x="9536652" y="2176718"/>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Rounded Corners 43">
            <a:extLst>
              <a:ext uri="{FF2B5EF4-FFF2-40B4-BE49-F238E27FC236}">
                <a16:creationId xmlns:a16="http://schemas.microsoft.com/office/drawing/2014/main" id="{EC190C06-90BC-49AA-9440-AC1070518626}"/>
              </a:ext>
            </a:extLst>
          </p:cNvPr>
          <p:cNvSpPr/>
          <p:nvPr/>
        </p:nvSpPr>
        <p:spPr>
          <a:xfrm>
            <a:off x="10786333"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Rounded Corners 44">
            <a:extLst>
              <a:ext uri="{FF2B5EF4-FFF2-40B4-BE49-F238E27FC236}">
                <a16:creationId xmlns:a16="http://schemas.microsoft.com/office/drawing/2014/main" id="{5EE15987-D738-4B48-94BA-70CA0878A2DB}"/>
              </a:ext>
            </a:extLst>
          </p:cNvPr>
          <p:cNvSpPr/>
          <p:nvPr/>
        </p:nvSpPr>
        <p:spPr>
          <a:xfrm>
            <a:off x="10786333" y="3857238"/>
            <a:ext cx="945965" cy="2113262"/>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AE4FDB0B-569F-4D5B-B4ED-ABF8EB8AC8DF}"/>
              </a:ext>
            </a:extLst>
          </p:cNvPr>
          <p:cNvSpPr/>
          <p:nvPr/>
        </p:nvSpPr>
        <p:spPr>
          <a:xfrm>
            <a:off x="10786332"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D67734E7-97D7-4EF1-A11D-35099F9A17F4}"/>
              </a:ext>
            </a:extLst>
          </p:cNvPr>
          <p:cNvSpPr txBox="1"/>
          <p:nvPr/>
        </p:nvSpPr>
        <p:spPr>
          <a:xfrm>
            <a:off x="9536651" y="1556887"/>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63%</a:t>
            </a:r>
          </a:p>
        </p:txBody>
      </p:sp>
      <p:sp>
        <p:nvSpPr>
          <p:cNvPr id="53" name="TextBox 52">
            <a:extLst>
              <a:ext uri="{FF2B5EF4-FFF2-40B4-BE49-F238E27FC236}">
                <a16:creationId xmlns:a16="http://schemas.microsoft.com/office/drawing/2014/main" id="{301E39E1-9088-47B1-BAD4-62C61484C49F}"/>
              </a:ext>
            </a:extLst>
          </p:cNvPr>
          <p:cNvSpPr txBox="1"/>
          <p:nvPr/>
        </p:nvSpPr>
        <p:spPr>
          <a:xfrm>
            <a:off x="10786328" y="156592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$416</a:t>
            </a:r>
          </a:p>
        </p:txBody>
      </p:sp>
      <p:sp>
        <p:nvSpPr>
          <p:cNvPr id="59" name="Rectangle: Rounded Corners 58">
            <a:extLst>
              <a:ext uri="{FF2B5EF4-FFF2-40B4-BE49-F238E27FC236}">
                <a16:creationId xmlns:a16="http://schemas.microsoft.com/office/drawing/2014/main" id="{140EDF4C-60A9-49D6-BC43-E416FBBA3104}"/>
              </a:ext>
            </a:extLst>
          </p:cNvPr>
          <p:cNvSpPr/>
          <p:nvPr/>
        </p:nvSpPr>
        <p:spPr>
          <a:xfrm>
            <a:off x="442848" y="3668357"/>
            <a:ext cx="945965" cy="2179045"/>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CFE1D64-7118-42C2-B4C8-B4528ED7B24C}"/>
              </a:ext>
            </a:extLst>
          </p:cNvPr>
          <p:cNvSpPr/>
          <p:nvPr/>
        </p:nvSpPr>
        <p:spPr>
          <a:xfrm>
            <a:off x="44284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 name="Группа 291">
            <a:extLst>
              <a:ext uri="{FF2B5EF4-FFF2-40B4-BE49-F238E27FC236}">
                <a16:creationId xmlns:a16="http://schemas.microsoft.com/office/drawing/2014/main" id="{2DDEECDD-B3CA-43C1-9540-28098EB17F71}"/>
              </a:ext>
            </a:extLst>
          </p:cNvPr>
          <p:cNvGrpSpPr>
            <a:grpSpLocks noChangeAspect="1"/>
          </p:cNvGrpSpPr>
          <p:nvPr/>
        </p:nvGrpSpPr>
        <p:grpSpPr>
          <a:xfrm>
            <a:off x="766665" y="5981878"/>
            <a:ext cx="300216" cy="393450"/>
            <a:chOff x="5891213" y="3209925"/>
            <a:chExt cx="2044700" cy="2679700"/>
          </a:xfrm>
          <a:solidFill>
            <a:schemeClr val="bg1"/>
          </a:solidFill>
          <a:effectLst/>
        </p:grpSpPr>
        <p:sp>
          <p:nvSpPr>
            <p:cNvPr id="63" name="Freeform 257">
              <a:extLst>
                <a:ext uri="{FF2B5EF4-FFF2-40B4-BE49-F238E27FC236}">
                  <a16:creationId xmlns:a16="http://schemas.microsoft.com/office/drawing/2014/main" id="{F9018825-C204-48C1-8AA4-7D4EE1924BD4}"/>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5" name="Freeform 258">
              <a:extLst>
                <a:ext uri="{FF2B5EF4-FFF2-40B4-BE49-F238E27FC236}">
                  <a16:creationId xmlns:a16="http://schemas.microsoft.com/office/drawing/2014/main" id="{351D39A4-CE8E-451A-8604-5F198553A415}"/>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Rectangle 259">
              <a:extLst>
                <a:ext uri="{FF2B5EF4-FFF2-40B4-BE49-F238E27FC236}">
                  <a16:creationId xmlns:a16="http://schemas.microsoft.com/office/drawing/2014/main" id="{ED28268D-E575-41AE-86E4-4DA2FA86909A}"/>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69" name="Rectangle 260">
              <a:extLst>
                <a:ext uri="{FF2B5EF4-FFF2-40B4-BE49-F238E27FC236}">
                  <a16:creationId xmlns:a16="http://schemas.microsoft.com/office/drawing/2014/main" id="{FA52CD22-4FF6-47DD-ABDC-3D5AB9BD103E}"/>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70" name="Rectangle 261">
              <a:extLst>
                <a:ext uri="{FF2B5EF4-FFF2-40B4-BE49-F238E27FC236}">
                  <a16:creationId xmlns:a16="http://schemas.microsoft.com/office/drawing/2014/main" id="{3A72525B-FBD6-4835-9781-551C2276C8DE}"/>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71" name="Группа 606">
            <a:extLst>
              <a:ext uri="{FF2B5EF4-FFF2-40B4-BE49-F238E27FC236}">
                <a16:creationId xmlns:a16="http://schemas.microsoft.com/office/drawing/2014/main" id="{6F940E72-1E16-4681-BDFE-9EE2D6DF9C3A}"/>
              </a:ext>
            </a:extLst>
          </p:cNvPr>
          <p:cNvGrpSpPr>
            <a:grpSpLocks noChangeAspect="1"/>
          </p:cNvGrpSpPr>
          <p:nvPr/>
        </p:nvGrpSpPr>
        <p:grpSpPr>
          <a:xfrm>
            <a:off x="1973072" y="5951409"/>
            <a:ext cx="384878" cy="393192"/>
            <a:chOff x="10360007" y="2653430"/>
            <a:chExt cx="3306763" cy="3378200"/>
          </a:xfrm>
          <a:solidFill>
            <a:schemeClr val="bg1"/>
          </a:solidFill>
          <a:effectLst/>
        </p:grpSpPr>
        <p:sp>
          <p:nvSpPr>
            <p:cNvPr id="72" name="Freeform 530">
              <a:extLst>
                <a:ext uri="{FF2B5EF4-FFF2-40B4-BE49-F238E27FC236}">
                  <a16:creationId xmlns:a16="http://schemas.microsoft.com/office/drawing/2014/main" id="{0FB874C9-7E10-4EBE-952D-C9531CB74715}"/>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3" name="Freeform 531">
              <a:extLst>
                <a:ext uri="{FF2B5EF4-FFF2-40B4-BE49-F238E27FC236}">
                  <a16:creationId xmlns:a16="http://schemas.microsoft.com/office/drawing/2014/main" id="{3172F7D2-A1A0-4EF4-94F2-9F04BA25CA1A}"/>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6" name="Freeform 532">
              <a:extLst>
                <a:ext uri="{FF2B5EF4-FFF2-40B4-BE49-F238E27FC236}">
                  <a16:creationId xmlns:a16="http://schemas.microsoft.com/office/drawing/2014/main" id="{51F05FD4-0881-4547-BFB4-C44BA6FCC9C0}"/>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291">
            <a:extLst>
              <a:ext uri="{FF2B5EF4-FFF2-40B4-BE49-F238E27FC236}">
                <a16:creationId xmlns:a16="http://schemas.microsoft.com/office/drawing/2014/main" id="{2CA3E489-E38C-4494-B67F-68B880CB532C}"/>
              </a:ext>
            </a:extLst>
          </p:cNvPr>
          <p:cNvGrpSpPr>
            <a:grpSpLocks noChangeAspect="1"/>
          </p:cNvGrpSpPr>
          <p:nvPr/>
        </p:nvGrpSpPr>
        <p:grpSpPr>
          <a:xfrm>
            <a:off x="9851537" y="5976446"/>
            <a:ext cx="300216" cy="393450"/>
            <a:chOff x="5891213" y="3209925"/>
            <a:chExt cx="2044700" cy="2679700"/>
          </a:xfrm>
          <a:solidFill>
            <a:schemeClr val="bg1"/>
          </a:solidFill>
          <a:effectLst/>
        </p:grpSpPr>
        <p:sp>
          <p:nvSpPr>
            <p:cNvPr id="88" name="Freeform 257">
              <a:extLst>
                <a:ext uri="{FF2B5EF4-FFF2-40B4-BE49-F238E27FC236}">
                  <a16:creationId xmlns:a16="http://schemas.microsoft.com/office/drawing/2014/main" id="{733914E7-74F5-45D6-848F-291BCDEC664D}"/>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258">
              <a:extLst>
                <a:ext uri="{FF2B5EF4-FFF2-40B4-BE49-F238E27FC236}">
                  <a16:creationId xmlns:a16="http://schemas.microsoft.com/office/drawing/2014/main" id="{74A9A9A3-4AF5-48F6-AC74-DC374D0D2890}"/>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0" name="Rectangle 259">
              <a:extLst>
                <a:ext uri="{FF2B5EF4-FFF2-40B4-BE49-F238E27FC236}">
                  <a16:creationId xmlns:a16="http://schemas.microsoft.com/office/drawing/2014/main" id="{D10A0E30-E25F-4C9E-B314-27BA602024DC}"/>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1" name="Rectangle 260">
              <a:extLst>
                <a:ext uri="{FF2B5EF4-FFF2-40B4-BE49-F238E27FC236}">
                  <a16:creationId xmlns:a16="http://schemas.microsoft.com/office/drawing/2014/main" id="{DD5219B1-A013-4EF2-AF44-EBBBE2402020}"/>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2" name="Rectangle 261">
              <a:extLst>
                <a:ext uri="{FF2B5EF4-FFF2-40B4-BE49-F238E27FC236}">
                  <a16:creationId xmlns:a16="http://schemas.microsoft.com/office/drawing/2014/main" id="{9D522894-3F06-4593-9E75-05D346157E21}"/>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93" name="Группа 606">
            <a:extLst>
              <a:ext uri="{FF2B5EF4-FFF2-40B4-BE49-F238E27FC236}">
                <a16:creationId xmlns:a16="http://schemas.microsoft.com/office/drawing/2014/main" id="{87492B30-9D48-40C8-80B5-CF6D12AFD8B0}"/>
              </a:ext>
            </a:extLst>
          </p:cNvPr>
          <p:cNvGrpSpPr>
            <a:grpSpLocks noChangeAspect="1"/>
          </p:cNvGrpSpPr>
          <p:nvPr/>
        </p:nvGrpSpPr>
        <p:grpSpPr>
          <a:xfrm>
            <a:off x="11090218" y="5956735"/>
            <a:ext cx="384878" cy="393192"/>
            <a:chOff x="10360007" y="2653430"/>
            <a:chExt cx="3306763" cy="3378200"/>
          </a:xfrm>
          <a:solidFill>
            <a:schemeClr val="bg1"/>
          </a:solidFill>
          <a:effectLst/>
        </p:grpSpPr>
        <p:sp>
          <p:nvSpPr>
            <p:cNvPr id="94" name="Freeform 530">
              <a:extLst>
                <a:ext uri="{FF2B5EF4-FFF2-40B4-BE49-F238E27FC236}">
                  <a16:creationId xmlns:a16="http://schemas.microsoft.com/office/drawing/2014/main" id="{FA99B720-D1D6-4434-9F69-AE330E5543DD}"/>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531">
              <a:extLst>
                <a:ext uri="{FF2B5EF4-FFF2-40B4-BE49-F238E27FC236}">
                  <a16:creationId xmlns:a16="http://schemas.microsoft.com/office/drawing/2014/main" id="{A921FEF7-8E7E-4F6B-89F2-E26DF6411206}"/>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6" name="Freeform 532">
              <a:extLst>
                <a:ext uri="{FF2B5EF4-FFF2-40B4-BE49-F238E27FC236}">
                  <a16:creationId xmlns:a16="http://schemas.microsoft.com/office/drawing/2014/main" id="{840AA622-5251-46A2-9B99-825F710B6EEF}"/>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102359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45" presetClass="entr" presetSubtype="0" fill="hold" grpId="0" nodeType="afterEffect">
                                  <p:stCondLst>
                                    <p:cond delay="0"/>
                                  </p:stCondLst>
                                  <p:childTnLst>
                                    <p:set>
                                      <p:cBhvr>
                                        <p:cTn id="17" dur="1" fill="hold">
                                          <p:stCondLst>
                                            <p:cond delay="0"/>
                                          </p:stCondLst>
                                        </p:cTn>
                                        <p:tgtEl>
                                          <p:spTgt spid="49"/>
                                        </p:tgtEl>
                                        <p:attrNameLst>
                                          <p:attrName>style.visibility</p:attrName>
                                        </p:attrNameLst>
                                      </p:cBhvr>
                                      <p:to>
                                        <p:strVal val="visible"/>
                                      </p:to>
                                    </p:set>
                                    <p:animEffect transition="in" filter="fade">
                                      <p:cBhvr>
                                        <p:cTn id="18" dur="2000"/>
                                        <p:tgtEl>
                                          <p:spTgt spid="49"/>
                                        </p:tgtEl>
                                      </p:cBhvr>
                                    </p:animEffect>
                                    <p:anim calcmode="lin" valueType="num">
                                      <p:cBhvr>
                                        <p:cTn id="19" dur="2000" fill="hold"/>
                                        <p:tgtEl>
                                          <p:spTgt spid="49"/>
                                        </p:tgtEl>
                                        <p:attrNameLst>
                                          <p:attrName>ppt_w</p:attrName>
                                        </p:attrNameLst>
                                      </p:cBhvr>
                                      <p:tavLst>
                                        <p:tav tm="0" fmla="#ppt_w*sin(2.5*pi*$)">
                                          <p:val>
                                            <p:fltVal val="0"/>
                                          </p:val>
                                        </p:tav>
                                        <p:tav tm="100000">
                                          <p:val>
                                            <p:fltVal val="1"/>
                                          </p:val>
                                        </p:tav>
                                      </p:tavLst>
                                    </p:anim>
                                    <p:anim calcmode="lin" valueType="num">
                                      <p:cBhvr>
                                        <p:cTn id="20" dur="2000" fill="hold"/>
                                        <p:tgtEl>
                                          <p:spTgt spid="49"/>
                                        </p:tgtEl>
                                        <p:attrNameLst>
                                          <p:attrName>ppt_h</p:attrName>
                                        </p:attrNameLst>
                                      </p:cBhvr>
                                      <p:tavLst>
                                        <p:tav tm="0">
                                          <p:val>
                                            <p:strVal val="#ppt_h"/>
                                          </p:val>
                                        </p:tav>
                                        <p:tav tm="100000">
                                          <p:val>
                                            <p:strVal val="#ppt_h"/>
                                          </p:val>
                                        </p:tav>
                                      </p:tavLst>
                                    </p:anim>
                                  </p:childTnLst>
                                </p:cTn>
                              </p:par>
                              <p:par>
                                <p:cTn id="21" presetID="37" presetClass="entr" presetSubtype="0" fill="hold" nodeType="withEffect">
                                  <p:stCondLst>
                                    <p:cond delay="100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1000"/>
                                        <p:tgtEl>
                                          <p:spTgt spid="51"/>
                                        </p:tgtEl>
                                      </p:cBhvr>
                                    </p:animEffect>
                                    <p:anim calcmode="lin" valueType="num">
                                      <p:cBhvr>
                                        <p:cTn id="24" dur="1000" fill="hold"/>
                                        <p:tgtEl>
                                          <p:spTgt spid="51"/>
                                        </p:tgtEl>
                                        <p:attrNameLst>
                                          <p:attrName>ppt_x</p:attrName>
                                        </p:attrNameLst>
                                      </p:cBhvr>
                                      <p:tavLst>
                                        <p:tav tm="0">
                                          <p:val>
                                            <p:strVal val="#ppt_x"/>
                                          </p:val>
                                        </p:tav>
                                        <p:tav tm="100000">
                                          <p:val>
                                            <p:strVal val="#ppt_x"/>
                                          </p:val>
                                        </p:tav>
                                      </p:tavLst>
                                    </p:anim>
                                    <p:anim calcmode="lin" valueType="num">
                                      <p:cBhvr>
                                        <p:cTn id="25" dur="900" decel="100000" fill="hold"/>
                                        <p:tgtEl>
                                          <p:spTgt spid="5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7" fill="hold">
                            <p:stCondLst>
                              <p:cond delay="3500"/>
                            </p:stCondLst>
                            <p:childTnLst>
                              <p:par>
                                <p:cTn id="28" presetID="53" presetClass="entr" presetSubtype="16" fill="hold" grpId="0" nodeType="afterEffect">
                                  <p:stCondLst>
                                    <p:cond delay="0"/>
                                  </p:stCondLst>
                                  <p:childTnLst>
                                    <p:set>
                                      <p:cBhvr>
                                        <p:cTn id="29" dur="1" fill="hold">
                                          <p:stCondLst>
                                            <p:cond delay="0"/>
                                          </p:stCondLst>
                                        </p:cTn>
                                        <p:tgtEl>
                                          <p:spTgt spid="50"/>
                                        </p:tgtEl>
                                        <p:attrNameLst>
                                          <p:attrName>style.visibility</p:attrName>
                                        </p:attrNameLst>
                                      </p:cBhvr>
                                      <p:to>
                                        <p:strVal val="visible"/>
                                      </p:to>
                                    </p:set>
                                    <p:anim calcmode="lin" valueType="num">
                                      <p:cBhvr>
                                        <p:cTn id="30" dur="500" fill="hold"/>
                                        <p:tgtEl>
                                          <p:spTgt spid="50"/>
                                        </p:tgtEl>
                                        <p:attrNameLst>
                                          <p:attrName>ppt_w</p:attrName>
                                        </p:attrNameLst>
                                      </p:cBhvr>
                                      <p:tavLst>
                                        <p:tav tm="0">
                                          <p:val>
                                            <p:fltVal val="0"/>
                                          </p:val>
                                        </p:tav>
                                        <p:tav tm="100000">
                                          <p:val>
                                            <p:strVal val="#ppt_w"/>
                                          </p:val>
                                        </p:tav>
                                      </p:tavLst>
                                    </p:anim>
                                    <p:anim calcmode="lin" valueType="num">
                                      <p:cBhvr>
                                        <p:cTn id="31" dur="500" fill="hold"/>
                                        <p:tgtEl>
                                          <p:spTgt spid="50"/>
                                        </p:tgtEl>
                                        <p:attrNameLst>
                                          <p:attrName>ppt_h</p:attrName>
                                        </p:attrNameLst>
                                      </p:cBhvr>
                                      <p:tavLst>
                                        <p:tav tm="0">
                                          <p:val>
                                            <p:fltVal val="0"/>
                                          </p:val>
                                        </p:tav>
                                        <p:tav tm="100000">
                                          <p:val>
                                            <p:strVal val="#ppt_h"/>
                                          </p:val>
                                        </p:tav>
                                      </p:tavLst>
                                    </p:anim>
                                    <p:animEffect transition="in" filter="fade">
                                      <p:cBhvr>
                                        <p:cTn id="32" dur="500"/>
                                        <p:tgtEl>
                                          <p:spTgt spid="50"/>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500" fill="hold"/>
                                        <p:tgtEl>
                                          <p:spTgt spid="52"/>
                                        </p:tgtEl>
                                        <p:attrNameLst>
                                          <p:attrName>ppt_w</p:attrName>
                                        </p:attrNameLst>
                                      </p:cBhvr>
                                      <p:tavLst>
                                        <p:tav tm="0">
                                          <p:val>
                                            <p:fltVal val="0"/>
                                          </p:val>
                                        </p:tav>
                                        <p:tav tm="100000">
                                          <p:val>
                                            <p:strVal val="#ppt_w"/>
                                          </p:val>
                                        </p:tav>
                                      </p:tavLst>
                                    </p:anim>
                                    <p:anim calcmode="lin" valueType="num">
                                      <p:cBhvr>
                                        <p:cTn id="36" dur="500" fill="hold"/>
                                        <p:tgtEl>
                                          <p:spTgt spid="52"/>
                                        </p:tgtEl>
                                        <p:attrNameLst>
                                          <p:attrName>ppt_h</p:attrName>
                                        </p:attrNameLst>
                                      </p:cBhvr>
                                      <p:tavLst>
                                        <p:tav tm="0">
                                          <p:val>
                                            <p:fltVal val="0"/>
                                          </p:val>
                                        </p:tav>
                                        <p:tav tm="100000">
                                          <p:val>
                                            <p:strVal val="#ppt_h"/>
                                          </p:val>
                                        </p:tav>
                                      </p:tavLst>
                                    </p:anim>
                                    <p:animEffect transition="in" filter="fade">
                                      <p:cBhvr>
                                        <p:cTn id="37" dur="500"/>
                                        <p:tgtEl>
                                          <p:spTgt spid="52"/>
                                        </p:tgtEl>
                                      </p:cBhvr>
                                    </p:animEffect>
                                  </p:childTnLst>
                                </p:cTn>
                              </p:par>
                            </p:childTnLst>
                          </p:cTn>
                        </p:par>
                        <p:par>
                          <p:cTn id="38" fill="hold">
                            <p:stCondLst>
                              <p:cond delay="4000"/>
                            </p:stCondLst>
                            <p:childTnLst>
                              <p:par>
                                <p:cTn id="39" presetID="2" presetClass="entr" presetSubtype="4"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500" fill="hold"/>
                                        <p:tgtEl>
                                          <p:spTgt spid="26"/>
                                        </p:tgtEl>
                                        <p:attrNameLst>
                                          <p:attrName>ppt_x</p:attrName>
                                        </p:attrNameLst>
                                      </p:cBhvr>
                                      <p:tavLst>
                                        <p:tav tm="0">
                                          <p:val>
                                            <p:strVal val="#ppt_x"/>
                                          </p:val>
                                        </p:tav>
                                        <p:tav tm="100000">
                                          <p:val>
                                            <p:strVal val="#ppt_x"/>
                                          </p:val>
                                        </p:tav>
                                      </p:tavLst>
                                    </p:anim>
                                    <p:anim calcmode="lin" valueType="num">
                                      <p:cBhvr additive="base">
                                        <p:cTn id="42" dur="500" fill="hold"/>
                                        <p:tgtEl>
                                          <p:spTgt spid="26"/>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ppt_x"/>
                                          </p:val>
                                        </p:tav>
                                        <p:tav tm="100000">
                                          <p:val>
                                            <p:strVal val="#ppt_x"/>
                                          </p:val>
                                        </p:tav>
                                      </p:tavLst>
                                    </p:anim>
                                    <p:anim calcmode="lin" valueType="num">
                                      <p:cBhvr additive="base">
                                        <p:cTn id="46" dur="500" fill="hold"/>
                                        <p:tgtEl>
                                          <p:spTgt spid="27"/>
                                        </p:tgtEl>
                                        <p:attrNameLst>
                                          <p:attrName>ppt_y</p:attrName>
                                        </p:attrNameLst>
                                      </p:cBhvr>
                                      <p:tavLst>
                                        <p:tav tm="0">
                                          <p:val>
                                            <p:strVal val="1+#ppt_h/2"/>
                                          </p:val>
                                        </p:tav>
                                        <p:tav tm="100000">
                                          <p:val>
                                            <p:strVal val="#ppt_y"/>
                                          </p:val>
                                        </p:tav>
                                      </p:tavLst>
                                    </p:anim>
                                  </p:childTnLst>
                                </p:cTn>
                              </p:par>
                            </p:childTnLst>
                          </p:cTn>
                        </p:par>
                        <p:par>
                          <p:cTn id="47" fill="hold">
                            <p:stCondLst>
                              <p:cond delay="4500"/>
                            </p:stCondLst>
                            <p:childTnLst>
                              <p:par>
                                <p:cTn id="48" presetID="2" presetClass="entr" presetSubtype="4"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ppt_x"/>
                                          </p:val>
                                        </p:tav>
                                        <p:tav tm="100000">
                                          <p:val>
                                            <p:strVal val="#ppt_x"/>
                                          </p:val>
                                        </p:tav>
                                      </p:tavLst>
                                    </p:anim>
                                    <p:anim calcmode="lin" valueType="num">
                                      <p:cBhvr additive="base">
                                        <p:cTn id="51" dur="500" fill="hold"/>
                                        <p:tgtEl>
                                          <p:spTgt spid="28"/>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500" fill="hold"/>
                                        <p:tgtEl>
                                          <p:spTgt spid="30"/>
                                        </p:tgtEl>
                                        <p:attrNameLst>
                                          <p:attrName>ppt_x</p:attrName>
                                        </p:attrNameLst>
                                      </p:cBhvr>
                                      <p:tavLst>
                                        <p:tav tm="0">
                                          <p:val>
                                            <p:strVal val="#ppt_x"/>
                                          </p:val>
                                        </p:tav>
                                        <p:tav tm="100000">
                                          <p:val>
                                            <p:strVal val="#ppt_x"/>
                                          </p:val>
                                        </p:tav>
                                      </p:tavLst>
                                    </p:anim>
                                    <p:anim calcmode="lin" valueType="num">
                                      <p:cBhvr additive="base">
                                        <p:cTn id="55" dur="500" fill="hold"/>
                                        <p:tgtEl>
                                          <p:spTgt spid="30"/>
                                        </p:tgtEl>
                                        <p:attrNameLst>
                                          <p:attrName>ppt_y</p:attrName>
                                        </p:attrNameLst>
                                      </p:cBhvr>
                                      <p:tavLst>
                                        <p:tav tm="0">
                                          <p:val>
                                            <p:strVal val="1+#ppt_h/2"/>
                                          </p:val>
                                        </p:tav>
                                        <p:tav tm="100000">
                                          <p:val>
                                            <p:strVal val="#ppt_y"/>
                                          </p:val>
                                        </p:tav>
                                      </p:tavLst>
                                    </p:anim>
                                  </p:childTnLst>
                                </p:cTn>
                              </p:par>
                            </p:childTnLst>
                          </p:cTn>
                        </p:par>
                        <p:par>
                          <p:cTn id="56" fill="hold">
                            <p:stCondLst>
                              <p:cond delay="5000"/>
                            </p:stCondLst>
                            <p:childTnLst>
                              <p:par>
                                <p:cTn id="57" presetID="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 calcmode="lin" valueType="num">
                                      <p:cBhvr additive="base">
                                        <p:cTn id="59" dur="500" fill="hold"/>
                                        <p:tgtEl>
                                          <p:spTgt spid="41"/>
                                        </p:tgtEl>
                                        <p:attrNameLst>
                                          <p:attrName>ppt_x</p:attrName>
                                        </p:attrNameLst>
                                      </p:cBhvr>
                                      <p:tavLst>
                                        <p:tav tm="0">
                                          <p:val>
                                            <p:strVal val="#ppt_x"/>
                                          </p:val>
                                        </p:tav>
                                        <p:tav tm="100000">
                                          <p:val>
                                            <p:strVal val="#ppt_x"/>
                                          </p:val>
                                        </p:tav>
                                      </p:tavLst>
                                    </p:anim>
                                    <p:anim calcmode="lin" valueType="num">
                                      <p:cBhvr additive="base">
                                        <p:cTn id="60" dur="500" fill="hold"/>
                                        <p:tgtEl>
                                          <p:spTgt spid="41"/>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3"/>
                                        </p:tgtEl>
                                        <p:attrNameLst>
                                          <p:attrName>style.visibility</p:attrName>
                                        </p:attrNameLst>
                                      </p:cBhvr>
                                      <p:to>
                                        <p:strVal val="visible"/>
                                      </p:to>
                                    </p:set>
                                    <p:anim calcmode="lin" valueType="num">
                                      <p:cBhvr additive="base">
                                        <p:cTn id="63" dur="500" fill="hold"/>
                                        <p:tgtEl>
                                          <p:spTgt spid="43"/>
                                        </p:tgtEl>
                                        <p:attrNameLst>
                                          <p:attrName>ppt_x</p:attrName>
                                        </p:attrNameLst>
                                      </p:cBhvr>
                                      <p:tavLst>
                                        <p:tav tm="0">
                                          <p:val>
                                            <p:strVal val="#ppt_x"/>
                                          </p:val>
                                        </p:tav>
                                        <p:tav tm="100000">
                                          <p:val>
                                            <p:strVal val="#ppt_x"/>
                                          </p:val>
                                        </p:tav>
                                      </p:tavLst>
                                    </p:anim>
                                    <p:anim calcmode="lin" valueType="num">
                                      <p:cBhvr additive="base">
                                        <p:cTn id="64" dur="500" fill="hold"/>
                                        <p:tgtEl>
                                          <p:spTgt spid="43"/>
                                        </p:tgtEl>
                                        <p:attrNameLst>
                                          <p:attrName>ppt_y</p:attrName>
                                        </p:attrNameLst>
                                      </p:cBhvr>
                                      <p:tavLst>
                                        <p:tav tm="0">
                                          <p:val>
                                            <p:strVal val="1+#ppt_h/2"/>
                                          </p:val>
                                        </p:tav>
                                        <p:tav tm="100000">
                                          <p:val>
                                            <p:strVal val="#ppt_y"/>
                                          </p:val>
                                        </p:tav>
                                      </p:tavLst>
                                    </p:anim>
                                  </p:childTnLst>
                                </p:cTn>
                              </p:par>
                            </p:childTnLst>
                          </p:cTn>
                        </p:par>
                        <p:par>
                          <p:cTn id="65" fill="hold">
                            <p:stCondLst>
                              <p:cond delay="5500"/>
                            </p:stCondLst>
                            <p:childTnLst>
                              <p:par>
                                <p:cTn id="66" presetID="2" presetClass="entr" presetSubtype="4" fill="hold" grpId="0" nodeType="afterEffect">
                                  <p:stCondLst>
                                    <p:cond delay="0"/>
                                  </p:stCondLst>
                                  <p:childTnLst>
                                    <p:set>
                                      <p:cBhvr>
                                        <p:cTn id="67" dur="1" fill="hold">
                                          <p:stCondLst>
                                            <p:cond delay="0"/>
                                          </p:stCondLst>
                                        </p:cTn>
                                        <p:tgtEl>
                                          <p:spTgt spid="44"/>
                                        </p:tgtEl>
                                        <p:attrNameLst>
                                          <p:attrName>style.visibility</p:attrName>
                                        </p:attrNameLst>
                                      </p:cBhvr>
                                      <p:to>
                                        <p:strVal val="visible"/>
                                      </p:to>
                                    </p:set>
                                    <p:anim calcmode="lin" valueType="num">
                                      <p:cBhvr additive="base">
                                        <p:cTn id="68" dur="500" fill="hold"/>
                                        <p:tgtEl>
                                          <p:spTgt spid="44"/>
                                        </p:tgtEl>
                                        <p:attrNameLst>
                                          <p:attrName>ppt_x</p:attrName>
                                        </p:attrNameLst>
                                      </p:cBhvr>
                                      <p:tavLst>
                                        <p:tav tm="0">
                                          <p:val>
                                            <p:strVal val="#ppt_x"/>
                                          </p:val>
                                        </p:tav>
                                        <p:tav tm="100000">
                                          <p:val>
                                            <p:strVal val="#ppt_x"/>
                                          </p:val>
                                        </p:tav>
                                      </p:tavLst>
                                    </p:anim>
                                    <p:anim calcmode="lin" valueType="num">
                                      <p:cBhvr additive="base">
                                        <p:cTn id="69" dur="500" fill="hold"/>
                                        <p:tgtEl>
                                          <p:spTgt spid="44"/>
                                        </p:tgtEl>
                                        <p:attrNameLst>
                                          <p:attrName>ppt_y</p:attrName>
                                        </p:attrNameLst>
                                      </p:cBhvr>
                                      <p:tavLst>
                                        <p:tav tm="0">
                                          <p:val>
                                            <p:strVal val="1+#ppt_h/2"/>
                                          </p:val>
                                        </p:tav>
                                        <p:tav tm="100000">
                                          <p:val>
                                            <p:strVal val="#ppt_y"/>
                                          </p:val>
                                        </p:tav>
                                      </p:tavLst>
                                    </p:anim>
                                  </p:childTnLst>
                                </p:cTn>
                              </p:par>
                              <p:par>
                                <p:cTn id="70" presetID="2" presetClass="entr" presetSubtype="4" fill="hold" grpId="0" nodeType="with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additive="base">
                                        <p:cTn id="72" dur="500" fill="hold"/>
                                        <p:tgtEl>
                                          <p:spTgt spid="46"/>
                                        </p:tgtEl>
                                        <p:attrNameLst>
                                          <p:attrName>ppt_x</p:attrName>
                                        </p:attrNameLst>
                                      </p:cBhvr>
                                      <p:tavLst>
                                        <p:tav tm="0">
                                          <p:val>
                                            <p:strVal val="#ppt_x"/>
                                          </p:val>
                                        </p:tav>
                                        <p:tav tm="100000">
                                          <p:val>
                                            <p:strVal val="#ppt_x"/>
                                          </p:val>
                                        </p:tav>
                                      </p:tavLst>
                                    </p:anim>
                                    <p:anim calcmode="lin" valueType="num">
                                      <p:cBhvr additive="base">
                                        <p:cTn id="73" dur="500" fill="hold"/>
                                        <p:tgtEl>
                                          <p:spTgt spid="46"/>
                                        </p:tgtEl>
                                        <p:attrNameLst>
                                          <p:attrName>ppt_y</p:attrName>
                                        </p:attrNameLst>
                                      </p:cBhvr>
                                      <p:tavLst>
                                        <p:tav tm="0">
                                          <p:val>
                                            <p:strVal val="1+#ppt_h/2"/>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61"/>
                                        </p:tgtEl>
                                        <p:attrNameLst>
                                          <p:attrName>style.visibility</p:attrName>
                                        </p:attrNameLst>
                                      </p:cBhvr>
                                      <p:to>
                                        <p:strVal val="visible"/>
                                      </p:to>
                                    </p:set>
                                    <p:anim calcmode="lin" valueType="num">
                                      <p:cBhvr>
                                        <p:cTn id="77" dur="500" fill="hold"/>
                                        <p:tgtEl>
                                          <p:spTgt spid="61"/>
                                        </p:tgtEl>
                                        <p:attrNameLst>
                                          <p:attrName>ppt_w</p:attrName>
                                        </p:attrNameLst>
                                      </p:cBhvr>
                                      <p:tavLst>
                                        <p:tav tm="0">
                                          <p:val>
                                            <p:fltVal val="0"/>
                                          </p:val>
                                        </p:tav>
                                        <p:tav tm="100000">
                                          <p:val>
                                            <p:strVal val="#ppt_w"/>
                                          </p:val>
                                        </p:tav>
                                      </p:tavLst>
                                    </p:anim>
                                    <p:anim calcmode="lin" valueType="num">
                                      <p:cBhvr>
                                        <p:cTn id="78" dur="500" fill="hold"/>
                                        <p:tgtEl>
                                          <p:spTgt spid="61"/>
                                        </p:tgtEl>
                                        <p:attrNameLst>
                                          <p:attrName>ppt_h</p:attrName>
                                        </p:attrNameLst>
                                      </p:cBhvr>
                                      <p:tavLst>
                                        <p:tav tm="0">
                                          <p:val>
                                            <p:fltVal val="0"/>
                                          </p:val>
                                        </p:tav>
                                        <p:tav tm="100000">
                                          <p:val>
                                            <p:strVal val="#ppt_h"/>
                                          </p:val>
                                        </p:tav>
                                      </p:tavLst>
                                    </p:anim>
                                    <p:animEffect transition="in" filter="fade">
                                      <p:cBhvr>
                                        <p:cTn id="79" dur="500"/>
                                        <p:tgtEl>
                                          <p:spTgt spid="61"/>
                                        </p:tgtEl>
                                      </p:cBhvr>
                                    </p:animEffect>
                                  </p:childTnLst>
                                </p:cTn>
                              </p:par>
                            </p:childTnLst>
                          </p:cTn>
                        </p:par>
                        <p:par>
                          <p:cTn id="80" fill="hold">
                            <p:stCondLst>
                              <p:cond delay="6500"/>
                            </p:stCondLst>
                            <p:childTnLst>
                              <p:par>
                                <p:cTn id="81" presetID="22" presetClass="entr" presetSubtype="4"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wipe(down)">
                                      <p:cBhvr>
                                        <p:cTn id="83" dur="1000"/>
                                        <p:tgtEl>
                                          <p:spTgt spid="59"/>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p:cTn id="87" dur="500" fill="hold"/>
                                        <p:tgtEl>
                                          <p:spTgt spid="31"/>
                                        </p:tgtEl>
                                        <p:attrNameLst>
                                          <p:attrName>ppt_w</p:attrName>
                                        </p:attrNameLst>
                                      </p:cBhvr>
                                      <p:tavLst>
                                        <p:tav tm="0">
                                          <p:val>
                                            <p:fltVal val="0"/>
                                          </p:val>
                                        </p:tav>
                                        <p:tav tm="100000">
                                          <p:val>
                                            <p:strVal val="#ppt_w"/>
                                          </p:val>
                                        </p:tav>
                                      </p:tavLst>
                                    </p:anim>
                                    <p:anim calcmode="lin" valueType="num">
                                      <p:cBhvr>
                                        <p:cTn id="88" dur="500" fill="hold"/>
                                        <p:tgtEl>
                                          <p:spTgt spid="31"/>
                                        </p:tgtEl>
                                        <p:attrNameLst>
                                          <p:attrName>ppt_h</p:attrName>
                                        </p:attrNameLst>
                                      </p:cBhvr>
                                      <p:tavLst>
                                        <p:tav tm="0">
                                          <p:val>
                                            <p:fltVal val="0"/>
                                          </p:val>
                                        </p:tav>
                                        <p:tav tm="100000">
                                          <p:val>
                                            <p:strVal val="#ppt_h"/>
                                          </p:val>
                                        </p:tav>
                                      </p:tavLst>
                                    </p:anim>
                                    <p:animEffect transition="in" filter="fade">
                                      <p:cBhvr>
                                        <p:cTn id="89" dur="500"/>
                                        <p:tgtEl>
                                          <p:spTgt spid="31"/>
                                        </p:tgtEl>
                                      </p:cBhvr>
                                    </p:animEffect>
                                  </p:childTnLst>
                                </p:cTn>
                              </p:par>
                            </p:childTnLst>
                          </p:cTn>
                        </p:par>
                        <p:par>
                          <p:cTn id="90" fill="hold">
                            <p:stCondLst>
                              <p:cond delay="8000"/>
                            </p:stCondLst>
                            <p:childTnLst>
                              <p:par>
                                <p:cTn id="91" presetID="53" presetClass="entr" presetSubtype="16" fill="hold" nodeType="afterEffect">
                                  <p:stCondLst>
                                    <p:cond delay="0"/>
                                  </p:stCondLst>
                                  <p:childTnLst>
                                    <p:set>
                                      <p:cBhvr>
                                        <p:cTn id="92" dur="1" fill="hold">
                                          <p:stCondLst>
                                            <p:cond delay="0"/>
                                          </p:stCondLst>
                                        </p:cTn>
                                        <p:tgtEl>
                                          <p:spTgt spid="71"/>
                                        </p:tgtEl>
                                        <p:attrNameLst>
                                          <p:attrName>style.visibility</p:attrName>
                                        </p:attrNameLst>
                                      </p:cBhvr>
                                      <p:to>
                                        <p:strVal val="visible"/>
                                      </p:to>
                                    </p:set>
                                    <p:anim calcmode="lin" valueType="num">
                                      <p:cBhvr>
                                        <p:cTn id="93" dur="500" fill="hold"/>
                                        <p:tgtEl>
                                          <p:spTgt spid="71"/>
                                        </p:tgtEl>
                                        <p:attrNameLst>
                                          <p:attrName>ppt_w</p:attrName>
                                        </p:attrNameLst>
                                      </p:cBhvr>
                                      <p:tavLst>
                                        <p:tav tm="0">
                                          <p:val>
                                            <p:fltVal val="0"/>
                                          </p:val>
                                        </p:tav>
                                        <p:tav tm="100000">
                                          <p:val>
                                            <p:strVal val="#ppt_w"/>
                                          </p:val>
                                        </p:tav>
                                      </p:tavLst>
                                    </p:anim>
                                    <p:anim calcmode="lin" valueType="num">
                                      <p:cBhvr>
                                        <p:cTn id="94" dur="500" fill="hold"/>
                                        <p:tgtEl>
                                          <p:spTgt spid="71"/>
                                        </p:tgtEl>
                                        <p:attrNameLst>
                                          <p:attrName>ppt_h</p:attrName>
                                        </p:attrNameLst>
                                      </p:cBhvr>
                                      <p:tavLst>
                                        <p:tav tm="0">
                                          <p:val>
                                            <p:fltVal val="0"/>
                                          </p:val>
                                        </p:tav>
                                        <p:tav tm="100000">
                                          <p:val>
                                            <p:strVal val="#ppt_h"/>
                                          </p:val>
                                        </p:tav>
                                      </p:tavLst>
                                    </p:anim>
                                    <p:animEffect transition="in" filter="fade">
                                      <p:cBhvr>
                                        <p:cTn id="95" dur="500"/>
                                        <p:tgtEl>
                                          <p:spTgt spid="71"/>
                                        </p:tgtEl>
                                      </p:cBhvr>
                                    </p:animEffect>
                                  </p:childTnLst>
                                </p:cTn>
                              </p:par>
                            </p:childTnLst>
                          </p:cTn>
                        </p:par>
                        <p:par>
                          <p:cTn id="96" fill="hold">
                            <p:stCondLst>
                              <p:cond delay="8500"/>
                            </p:stCondLst>
                            <p:childTnLst>
                              <p:par>
                                <p:cTn id="97" presetID="22" presetClass="entr" presetSubtype="4" fill="hold" grpId="0" nodeType="afterEffect">
                                  <p:stCondLst>
                                    <p:cond delay="0"/>
                                  </p:stCondLst>
                                  <p:childTnLst>
                                    <p:set>
                                      <p:cBhvr>
                                        <p:cTn id="98" dur="1" fill="hold">
                                          <p:stCondLst>
                                            <p:cond delay="0"/>
                                          </p:stCondLst>
                                        </p:cTn>
                                        <p:tgtEl>
                                          <p:spTgt spid="29"/>
                                        </p:tgtEl>
                                        <p:attrNameLst>
                                          <p:attrName>style.visibility</p:attrName>
                                        </p:attrNameLst>
                                      </p:cBhvr>
                                      <p:to>
                                        <p:strVal val="visible"/>
                                      </p:to>
                                    </p:set>
                                    <p:animEffect transition="in" filter="wipe(down)">
                                      <p:cBhvr>
                                        <p:cTn id="99" dur="1000"/>
                                        <p:tgtEl>
                                          <p:spTgt spid="29"/>
                                        </p:tgtEl>
                                      </p:cBhvr>
                                    </p:animEffect>
                                  </p:childTnLst>
                                </p:cTn>
                              </p:par>
                            </p:childTnLst>
                          </p:cTn>
                        </p:par>
                        <p:par>
                          <p:cTn id="100" fill="hold">
                            <p:stCondLst>
                              <p:cond delay="9500"/>
                            </p:stCondLst>
                            <p:childTnLst>
                              <p:par>
                                <p:cTn id="101" presetID="53" presetClass="entr" presetSubtype="16" fill="hold" grpId="0" nodeType="afterEffect">
                                  <p:stCondLst>
                                    <p:cond delay="0"/>
                                  </p:stCondLst>
                                  <p:childTnLst>
                                    <p:set>
                                      <p:cBhvr>
                                        <p:cTn id="102" dur="1" fill="hold">
                                          <p:stCondLst>
                                            <p:cond delay="0"/>
                                          </p:stCondLst>
                                        </p:cTn>
                                        <p:tgtEl>
                                          <p:spTgt spid="32"/>
                                        </p:tgtEl>
                                        <p:attrNameLst>
                                          <p:attrName>style.visibility</p:attrName>
                                        </p:attrNameLst>
                                      </p:cBhvr>
                                      <p:to>
                                        <p:strVal val="visible"/>
                                      </p:to>
                                    </p:set>
                                    <p:anim calcmode="lin" valueType="num">
                                      <p:cBhvr>
                                        <p:cTn id="103" dur="500" fill="hold"/>
                                        <p:tgtEl>
                                          <p:spTgt spid="32"/>
                                        </p:tgtEl>
                                        <p:attrNameLst>
                                          <p:attrName>ppt_w</p:attrName>
                                        </p:attrNameLst>
                                      </p:cBhvr>
                                      <p:tavLst>
                                        <p:tav tm="0">
                                          <p:val>
                                            <p:fltVal val="0"/>
                                          </p:val>
                                        </p:tav>
                                        <p:tav tm="100000">
                                          <p:val>
                                            <p:strVal val="#ppt_w"/>
                                          </p:val>
                                        </p:tav>
                                      </p:tavLst>
                                    </p:anim>
                                    <p:anim calcmode="lin" valueType="num">
                                      <p:cBhvr>
                                        <p:cTn id="104" dur="500" fill="hold"/>
                                        <p:tgtEl>
                                          <p:spTgt spid="32"/>
                                        </p:tgtEl>
                                        <p:attrNameLst>
                                          <p:attrName>ppt_h</p:attrName>
                                        </p:attrNameLst>
                                      </p:cBhvr>
                                      <p:tavLst>
                                        <p:tav tm="0">
                                          <p:val>
                                            <p:fltVal val="0"/>
                                          </p:val>
                                        </p:tav>
                                        <p:tav tm="100000">
                                          <p:val>
                                            <p:strVal val="#ppt_h"/>
                                          </p:val>
                                        </p:tav>
                                      </p:tavLst>
                                    </p:anim>
                                    <p:animEffect transition="in" filter="fade">
                                      <p:cBhvr>
                                        <p:cTn id="105" dur="500"/>
                                        <p:tgtEl>
                                          <p:spTgt spid="32"/>
                                        </p:tgtEl>
                                      </p:cBhvr>
                                    </p:animEffect>
                                  </p:childTnLst>
                                </p:cTn>
                              </p:par>
                            </p:childTnLst>
                          </p:cTn>
                        </p:par>
                        <p:par>
                          <p:cTn id="106" fill="hold">
                            <p:stCondLst>
                              <p:cond delay="10000"/>
                            </p:stCondLst>
                            <p:childTnLst>
                              <p:par>
                                <p:cTn id="107" presetID="53" presetClass="entr" presetSubtype="16" fill="hold" nodeType="afterEffect">
                                  <p:stCondLst>
                                    <p:cond delay="0"/>
                                  </p:stCondLst>
                                  <p:childTnLst>
                                    <p:set>
                                      <p:cBhvr>
                                        <p:cTn id="108" dur="1" fill="hold">
                                          <p:stCondLst>
                                            <p:cond delay="0"/>
                                          </p:stCondLst>
                                        </p:cTn>
                                        <p:tgtEl>
                                          <p:spTgt spid="87"/>
                                        </p:tgtEl>
                                        <p:attrNameLst>
                                          <p:attrName>style.visibility</p:attrName>
                                        </p:attrNameLst>
                                      </p:cBhvr>
                                      <p:to>
                                        <p:strVal val="visible"/>
                                      </p:to>
                                    </p:set>
                                    <p:anim calcmode="lin" valueType="num">
                                      <p:cBhvr>
                                        <p:cTn id="109" dur="500" fill="hold"/>
                                        <p:tgtEl>
                                          <p:spTgt spid="87"/>
                                        </p:tgtEl>
                                        <p:attrNameLst>
                                          <p:attrName>ppt_w</p:attrName>
                                        </p:attrNameLst>
                                      </p:cBhvr>
                                      <p:tavLst>
                                        <p:tav tm="0">
                                          <p:val>
                                            <p:fltVal val="0"/>
                                          </p:val>
                                        </p:tav>
                                        <p:tav tm="100000">
                                          <p:val>
                                            <p:strVal val="#ppt_w"/>
                                          </p:val>
                                        </p:tav>
                                      </p:tavLst>
                                    </p:anim>
                                    <p:anim calcmode="lin" valueType="num">
                                      <p:cBhvr>
                                        <p:cTn id="110" dur="500" fill="hold"/>
                                        <p:tgtEl>
                                          <p:spTgt spid="87"/>
                                        </p:tgtEl>
                                        <p:attrNameLst>
                                          <p:attrName>ppt_h</p:attrName>
                                        </p:attrNameLst>
                                      </p:cBhvr>
                                      <p:tavLst>
                                        <p:tav tm="0">
                                          <p:val>
                                            <p:fltVal val="0"/>
                                          </p:val>
                                        </p:tav>
                                        <p:tav tm="100000">
                                          <p:val>
                                            <p:strVal val="#ppt_h"/>
                                          </p:val>
                                        </p:tav>
                                      </p:tavLst>
                                    </p:anim>
                                    <p:animEffect transition="in" filter="fade">
                                      <p:cBhvr>
                                        <p:cTn id="111" dur="500"/>
                                        <p:tgtEl>
                                          <p:spTgt spid="87"/>
                                        </p:tgtEl>
                                      </p:cBhvr>
                                    </p:animEffect>
                                  </p:childTnLst>
                                </p:cTn>
                              </p:par>
                            </p:childTnLst>
                          </p:cTn>
                        </p:par>
                        <p:par>
                          <p:cTn id="112" fill="hold">
                            <p:stCondLst>
                              <p:cond delay="10500"/>
                            </p:stCondLst>
                            <p:childTnLst>
                              <p:par>
                                <p:cTn id="113" presetID="22" presetClass="entr" presetSubtype="4" fill="hold" grpId="0" nodeType="afterEffect">
                                  <p:stCondLst>
                                    <p:cond delay="0"/>
                                  </p:stCondLst>
                                  <p:childTnLst>
                                    <p:set>
                                      <p:cBhvr>
                                        <p:cTn id="114" dur="1" fill="hold">
                                          <p:stCondLst>
                                            <p:cond delay="0"/>
                                          </p:stCondLst>
                                        </p:cTn>
                                        <p:tgtEl>
                                          <p:spTgt spid="42"/>
                                        </p:tgtEl>
                                        <p:attrNameLst>
                                          <p:attrName>style.visibility</p:attrName>
                                        </p:attrNameLst>
                                      </p:cBhvr>
                                      <p:to>
                                        <p:strVal val="visible"/>
                                      </p:to>
                                    </p:set>
                                    <p:animEffect transition="in" filter="wipe(down)">
                                      <p:cBhvr>
                                        <p:cTn id="115" dur="1000"/>
                                        <p:tgtEl>
                                          <p:spTgt spid="42"/>
                                        </p:tgtEl>
                                      </p:cBhvr>
                                    </p:animEffect>
                                  </p:childTnLst>
                                </p:cTn>
                              </p:par>
                            </p:childTnLst>
                          </p:cTn>
                        </p:par>
                        <p:par>
                          <p:cTn id="116" fill="hold">
                            <p:stCondLst>
                              <p:cond delay="11500"/>
                            </p:stCondLst>
                            <p:childTnLst>
                              <p:par>
                                <p:cTn id="117" presetID="53" presetClass="entr" presetSubtype="16" fill="hold" grpId="0" nodeType="afterEffect">
                                  <p:stCondLst>
                                    <p:cond delay="0"/>
                                  </p:stCondLst>
                                  <p:childTnLst>
                                    <p:set>
                                      <p:cBhvr>
                                        <p:cTn id="118" dur="1" fill="hold">
                                          <p:stCondLst>
                                            <p:cond delay="0"/>
                                          </p:stCondLst>
                                        </p:cTn>
                                        <p:tgtEl>
                                          <p:spTgt spid="47"/>
                                        </p:tgtEl>
                                        <p:attrNameLst>
                                          <p:attrName>style.visibility</p:attrName>
                                        </p:attrNameLst>
                                      </p:cBhvr>
                                      <p:to>
                                        <p:strVal val="visible"/>
                                      </p:to>
                                    </p:set>
                                    <p:anim calcmode="lin" valueType="num">
                                      <p:cBhvr>
                                        <p:cTn id="119" dur="500" fill="hold"/>
                                        <p:tgtEl>
                                          <p:spTgt spid="47"/>
                                        </p:tgtEl>
                                        <p:attrNameLst>
                                          <p:attrName>ppt_w</p:attrName>
                                        </p:attrNameLst>
                                      </p:cBhvr>
                                      <p:tavLst>
                                        <p:tav tm="0">
                                          <p:val>
                                            <p:fltVal val="0"/>
                                          </p:val>
                                        </p:tav>
                                        <p:tav tm="100000">
                                          <p:val>
                                            <p:strVal val="#ppt_w"/>
                                          </p:val>
                                        </p:tav>
                                      </p:tavLst>
                                    </p:anim>
                                    <p:anim calcmode="lin" valueType="num">
                                      <p:cBhvr>
                                        <p:cTn id="120" dur="500" fill="hold"/>
                                        <p:tgtEl>
                                          <p:spTgt spid="47"/>
                                        </p:tgtEl>
                                        <p:attrNameLst>
                                          <p:attrName>ppt_h</p:attrName>
                                        </p:attrNameLst>
                                      </p:cBhvr>
                                      <p:tavLst>
                                        <p:tav tm="0">
                                          <p:val>
                                            <p:fltVal val="0"/>
                                          </p:val>
                                        </p:tav>
                                        <p:tav tm="100000">
                                          <p:val>
                                            <p:strVal val="#ppt_h"/>
                                          </p:val>
                                        </p:tav>
                                      </p:tavLst>
                                    </p:anim>
                                    <p:animEffect transition="in" filter="fade">
                                      <p:cBhvr>
                                        <p:cTn id="121" dur="500"/>
                                        <p:tgtEl>
                                          <p:spTgt spid="47"/>
                                        </p:tgtEl>
                                      </p:cBhvr>
                                    </p:animEffect>
                                  </p:childTnLst>
                                </p:cTn>
                              </p:par>
                            </p:childTnLst>
                          </p:cTn>
                        </p:par>
                        <p:par>
                          <p:cTn id="122" fill="hold">
                            <p:stCondLst>
                              <p:cond delay="12000"/>
                            </p:stCondLst>
                            <p:childTnLst>
                              <p:par>
                                <p:cTn id="123" presetID="53" presetClass="entr" presetSubtype="16" fill="hold" nodeType="afterEffect">
                                  <p:stCondLst>
                                    <p:cond delay="0"/>
                                  </p:stCondLst>
                                  <p:childTnLst>
                                    <p:set>
                                      <p:cBhvr>
                                        <p:cTn id="124" dur="1" fill="hold">
                                          <p:stCondLst>
                                            <p:cond delay="0"/>
                                          </p:stCondLst>
                                        </p:cTn>
                                        <p:tgtEl>
                                          <p:spTgt spid="93"/>
                                        </p:tgtEl>
                                        <p:attrNameLst>
                                          <p:attrName>style.visibility</p:attrName>
                                        </p:attrNameLst>
                                      </p:cBhvr>
                                      <p:to>
                                        <p:strVal val="visible"/>
                                      </p:to>
                                    </p:set>
                                    <p:anim calcmode="lin" valueType="num">
                                      <p:cBhvr>
                                        <p:cTn id="125" dur="500" fill="hold"/>
                                        <p:tgtEl>
                                          <p:spTgt spid="93"/>
                                        </p:tgtEl>
                                        <p:attrNameLst>
                                          <p:attrName>ppt_w</p:attrName>
                                        </p:attrNameLst>
                                      </p:cBhvr>
                                      <p:tavLst>
                                        <p:tav tm="0">
                                          <p:val>
                                            <p:fltVal val="0"/>
                                          </p:val>
                                        </p:tav>
                                        <p:tav tm="100000">
                                          <p:val>
                                            <p:strVal val="#ppt_w"/>
                                          </p:val>
                                        </p:tav>
                                      </p:tavLst>
                                    </p:anim>
                                    <p:anim calcmode="lin" valueType="num">
                                      <p:cBhvr>
                                        <p:cTn id="126" dur="500" fill="hold"/>
                                        <p:tgtEl>
                                          <p:spTgt spid="93"/>
                                        </p:tgtEl>
                                        <p:attrNameLst>
                                          <p:attrName>ppt_h</p:attrName>
                                        </p:attrNameLst>
                                      </p:cBhvr>
                                      <p:tavLst>
                                        <p:tav tm="0">
                                          <p:val>
                                            <p:fltVal val="0"/>
                                          </p:val>
                                        </p:tav>
                                        <p:tav tm="100000">
                                          <p:val>
                                            <p:strVal val="#ppt_h"/>
                                          </p:val>
                                        </p:tav>
                                      </p:tavLst>
                                    </p:anim>
                                    <p:animEffect transition="in" filter="fade">
                                      <p:cBhvr>
                                        <p:cTn id="127" dur="500"/>
                                        <p:tgtEl>
                                          <p:spTgt spid="93"/>
                                        </p:tgtEl>
                                      </p:cBhvr>
                                    </p:animEffect>
                                  </p:childTnLst>
                                </p:cTn>
                              </p:par>
                            </p:childTnLst>
                          </p:cTn>
                        </p:par>
                        <p:par>
                          <p:cTn id="128" fill="hold">
                            <p:stCondLst>
                              <p:cond delay="12500"/>
                            </p:stCondLst>
                            <p:childTnLst>
                              <p:par>
                                <p:cTn id="129" presetID="22" presetClass="entr" presetSubtype="4" fill="hold" grpId="0" nodeType="afterEffect">
                                  <p:stCondLst>
                                    <p:cond delay="0"/>
                                  </p:stCondLst>
                                  <p:childTnLst>
                                    <p:set>
                                      <p:cBhvr>
                                        <p:cTn id="130" dur="1" fill="hold">
                                          <p:stCondLst>
                                            <p:cond delay="0"/>
                                          </p:stCondLst>
                                        </p:cTn>
                                        <p:tgtEl>
                                          <p:spTgt spid="45"/>
                                        </p:tgtEl>
                                        <p:attrNameLst>
                                          <p:attrName>style.visibility</p:attrName>
                                        </p:attrNameLst>
                                      </p:cBhvr>
                                      <p:to>
                                        <p:strVal val="visible"/>
                                      </p:to>
                                    </p:set>
                                    <p:animEffect transition="in" filter="wipe(down)">
                                      <p:cBhvr>
                                        <p:cTn id="131" dur="1000"/>
                                        <p:tgtEl>
                                          <p:spTgt spid="45"/>
                                        </p:tgtEl>
                                      </p:cBhvr>
                                    </p:animEffect>
                                  </p:childTnLst>
                                </p:cTn>
                              </p:par>
                            </p:childTnLst>
                          </p:cTn>
                        </p:par>
                        <p:par>
                          <p:cTn id="132" fill="hold">
                            <p:stCondLst>
                              <p:cond delay="13500"/>
                            </p:stCondLst>
                            <p:childTnLst>
                              <p:par>
                                <p:cTn id="133" presetID="53" presetClass="entr" presetSubtype="16" fill="hold" grpId="0" nodeType="afterEffect">
                                  <p:stCondLst>
                                    <p:cond delay="0"/>
                                  </p:stCondLst>
                                  <p:childTnLst>
                                    <p:set>
                                      <p:cBhvr>
                                        <p:cTn id="134" dur="1" fill="hold">
                                          <p:stCondLst>
                                            <p:cond delay="0"/>
                                          </p:stCondLst>
                                        </p:cTn>
                                        <p:tgtEl>
                                          <p:spTgt spid="53"/>
                                        </p:tgtEl>
                                        <p:attrNameLst>
                                          <p:attrName>style.visibility</p:attrName>
                                        </p:attrNameLst>
                                      </p:cBhvr>
                                      <p:to>
                                        <p:strVal val="visible"/>
                                      </p:to>
                                    </p:set>
                                    <p:anim calcmode="lin" valueType="num">
                                      <p:cBhvr>
                                        <p:cTn id="135" dur="500" fill="hold"/>
                                        <p:tgtEl>
                                          <p:spTgt spid="53"/>
                                        </p:tgtEl>
                                        <p:attrNameLst>
                                          <p:attrName>ppt_w</p:attrName>
                                        </p:attrNameLst>
                                      </p:cBhvr>
                                      <p:tavLst>
                                        <p:tav tm="0">
                                          <p:val>
                                            <p:fltVal val="0"/>
                                          </p:val>
                                        </p:tav>
                                        <p:tav tm="100000">
                                          <p:val>
                                            <p:strVal val="#ppt_w"/>
                                          </p:val>
                                        </p:tav>
                                      </p:tavLst>
                                    </p:anim>
                                    <p:anim calcmode="lin" valueType="num">
                                      <p:cBhvr>
                                        <p:cTn id="136" dur="500" fill="hold"/>
                                        <p:tgtEl>
                                          <p:spTgt spid="53"/>
                                        </p:tgtEl>
                                        <p:attrNameLst>
                                          <p:attrName>ppt_h</p:attrName>
                                        </p:attrNameLst>
                                      </p:cBhvr>
                                      <p:tavLst>
                                        <p:tav tm="0">
                                          <p:val>
                                            <p:fltVal val="0"/>
                                          </p:val>
                                        </p:tav>
                                        <p:tav tm="100000">
                                          <p:val>
                                            <p:strVal val="#ppt_h"/>
                                          </p:val>
                                        </p:tav>
                                      </p:tavLst>
                                    </p:anim>
                                    <p:animEffect transition="in" filter="fade">
                                      <p:cBhvr>
                                        <p:cTn id="13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animBg="1"/>
      <p:bldP spid="52" grpId="0" animBg="1"/>
      <p:bldP spid="86" grpId="0"/>
      <p:bldP spid="26" grpId="0" animBg="1"/>
      <p:bldP spid="28" grpId="0" animBg="1"/>
      <p:bldP spid="29" grpId="0" animBg="1"/>
      <p:bldP spid="30" grpId="0" animBg="1"/>
      <p:bldP spid="31" grpId="0"/>
      <p:bldP spid="32" grpId="0"/>
      <p:bldP spid="41" grpId="0" animBg="1"/>
      <p:bldP spid="42" grpId="0" animBg="1"/>
      <p:bldP spid="43" grpId="0" animBg="1"/>
      <p:bldP spid="44" grpId="0" animBg="1"/>
      <p:bldP spid="45" grpId="0" animBg="1"/>
      <p:bldP spid="46" grpId="0" animBg="1"/>
      <p:bldP spid="47" grpId="0"/>
      <p:bldP spid="53" grpId="0"/>
      <p:bldP spid="59" grpId="0" animBg="1"/>
      <p:bldP spid="2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94D0E351-4D1A-414B-83D5-A7F29D56FB2B}"/>
              </a:ext>
            </a:extLst>
          </p:cNvPr>
          <p:cNvSpPr/>
          <p:nvPr/>
        </p:nvSpPr>
        <p:spPr>
          <a:xfrm>
            <a:off x="104528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EE07CAFB-288F-4611-964A-0FCC2B6DB956}"/>
              </a:ext>
            </a:extLst>
          </p:cNvPr>
          <p:cNvSpPr/>
          <p:nvPr/>
        </p:nvSpPr>
        <p:spPr>
          <a:xfrm>
            <a:off x="1045284" y="2883054"/>
            <a:ext cx="945965" cy="3087446"/>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6547563-55DD-485A-AF47-328A938BA326}"/>
              </a:ext>
            </a:extLst>
          </p:cNvPr>
          <p:cNvSpPr/>
          <p:nvPr/>
        </p:nvSpPr>
        <p:spPr>
          <a:xfrm>
            <a:off x="104528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Rounded Corners 25">
            <a:extLst>
              <a:ext uri="{FF2B5EF4-FFF2-40B4-BE49-F238E27FC236}">
                <a16:creationId xmlns:a16="http://schemas.microsoft.com/office/drawing/2014/main" id="{D8ADE882-F607-41A5-8F2A-9DA1BF4E2928}"/>
              </a:ext>
            </a:extLst>
          </p:cNvPr>
          <p:cNvSpPr/>
          <p:nvPr/>
        </p:nvSpPr>
        <p:spPr>
          <a:xfrm>
            <a:off x="229496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Rounded Corners 26">
            <a:extLst>
              <a:ext uri="{FF2B5EF4-FFF2-40B4-BE49-F238E27FC236}">
                <a16:creationId xmlns:a16="http://schemas.microsoft.com/office/drawing/2014/main" id="{2DCAD7EB-553F-4BF8-A090-EA3F464084A1}"/>
              </a:ext>
            </a:extLst>
          </p:cNvPr>
          <p:cNvSpPr/>
          <p:nvPr/>
        </p:nvSpPr>
        <p:spPr>
          <a:xfrm>
            <a:off x="2294964" y="3937298"/>
            <a:ext cx="945965" cy="2033201"/>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D0C2C3A-8A30-42B9-832C-C9DC384548C4}"/>
              </a:ext>
            </a:extLst>
          </p:cNvPr>
          <p:cNvSpPr/>
          <p:nvPr/>
        </p:nvSpPr>
        <p:spPr>
          <a:xfrm>
            <a:off x="229496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Rounded Corners 29">
            <a:extLst>
              <a:ext uri="{FF2B5EF4-FFF2-40B4-BE49-F238E27FC236}">
                <a16:creationId xmlns:a16="http://schemas.microsoft.com/office/drawing/2014/main" id="{F2EAEC91-85FA-46F5-90D8-555A3017AB27}"/>
              </a:ext>
            </a:extLst>
          </p:cNvPr>
          <p:cNvSpPr/>
          <p:nvPr/>
        </p:nvSpPr>
        <p:spPr>
          <a:xfrm>
            <a:off x="354464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Rounded Corners 30">
            <a:extLst>
              <a:ext uri="{FF2B5EF4-FFF2-40B4-BE49-F238E27FC236}">
                <a16:creationId xmlns:a16="http://schemas.microsoft.com/office/drawing/2014/main" id="{07A2AA28-1823-45E5-B97C-A11939F94102}"/>
              </a:ext>
            </a:extLst>
          </p:cNvPr>
          <p:cNvSpPr/>
          <p:nvPr/>
        </p:nvSpPr>
        <p:spPr>
          <a:xfrm>
            <a:off x="3544644" y="3334870"/>
            <a:ext cx="945965" cy="2635629"/>
          </a:xfrm>
          <a:prstGeom prst="roundRect">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C073615-31C4-460D-BF88-4D8EDF7038E3}"/>
              </a:ext>
            </a:extLst>
          </p:cNvPr>
          <p:cNvSpPr/>
          <p:nvPr/>
        </p:nvSpPr>
        <p:spPr>
          <a:xfrm>
            <a:off x="354464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8C9573E-724E-423A-8506-435D175D5AB9}"/>
              </a:ext>
            </a:extLst>
          </p:cNvPr>
          <p:cNvSpPr/>
          <p:nvPr/>
        </p:nvSpPr>
        <p:spPr>
          <a:xfrm>
            <a:off x="479432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Rounded Corners 34">
            <a:extLst>
              <a:ext uri="{FF2B5EF4-FFF2-40B4-BE49-F238E27FC236}">
                <a16:creationId xmlns:a16="http://schemas.microsoft.com/office/drawing/2014/main" id="{391F8CD5-EFCE-4579-883A-8691FFC49600}"/>
              </a:ext>
            </a:extLst>
          </p:cNvPr>
          <p:cNvSpPr/>
          <p:nvPr/>
        </p:nvSpPr>
        <p:spPr>
          <a:xfrm>
            <a:off x="4794324" y="4184724"/>
            <a:ext cx="945965" cy="1782107"/>
          </a:xfrm>
          <a:prstGeom prst="roundRect">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7775244-2402-4F8A-9D0E-E721DA796127}"/>
              </a:ext>
            </a:extLst>
          </p:cNvPr>
          <p:cNvSpPr/>
          <p:nvPr/>
        </p:nvSpPr>
        <p:spPr>
          <a:xfrm>
            <a:off x="479432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Rounded Corners 37">
            <a:extLst>
              <a:ext uri="{FF2B5EF4-FFF2-40B4-BE49-F238E27FC236}">
                <a16:creationId xmlns:a16="http://schemas.microsoft.com/office/drawing/2014/main" id="{E2B8C0D0-57B6-4D00-B9EF-CC7380A889FA}"/>
              </a:ext>
            </a:extLst>
          </p:cNvPr>
          <p:cNvSpPr/>
          <p:nvPr/>
        </p:nvSpPr>
        <p:spPr>
          <a:xfrm>
            <a:off x="604400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Rounded Corners 38">
            <a:extLst>
              <a:ext uri="{FF2B5EF4-FFF2-40B4-BE49-F238E27FC236}">
                <a16:creationId xmlns:a16="http://schemas.microsoft.com/office/drawing/2014/main" id="{ACFCE7BA-CD4B-46E4-99A3-EFAA79EFFC6A}"/>
              </a:ext>
            </a:extLst>
          </p:cNvPr>
          <p:cNvSpPr/>
          <p:nvPr/>
        </p:nvSpPr>
        <p:spPr>
          <a:xfrm>
            <a:off x="6044004" y="2416969"/>
            <a:ext cx="945965" cy="3549863"/>
          </a:xfrm>
          <a:prstGeom prst="roundRect">
            <a:avLst/>
          </a:prstGeom>
          <a:solidFill>
            <a:srgbClr val="56426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9B08964-1897-4E15-9E6C-B99E25D4221F}"/>
              </a:ext>
            </a:extLst>
          </p:cNvPr>
          <p:cNvSpPr/>
          <p:nvPr/>
        </p:nvSpPr>
        <p:spPr>
          <a:xfrm>
            <a:off x="604400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76862462-8FB8-4FA1-A5AB-68C36718416A}"/>
              </a:ext>
            </a:extLst>
          </p:cNvPr>
          <p:cNvSpPr/>
          <p:nvPr/>
        </p:nvSpPr>
        <p:spPr>
          <a:xfrm>
            <a:off x="729368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Rounded Corners 42">
            <a:extLst>
              <a:ext uri="{FF2B5EF4-FFF2-40B4-BE49-F238E27FC236}">
                <a16:creationId xmlns:a16="http://schemas.microsoft.com/office/drawing/2014/main" id="{94AFAE8C-12E5-43E9-B913-DF8638934D7A}"/>
              </a:ext>
            </a:extLst>
          </p:cNvPr>
          <p:cNvSpPr/>
          <p:nvPr/>
        </p:nvSpPr>
        <p:spPr>
          <a:xfrm>
            <a:off x="7293684" y="3485478"/>
            <a:ext cx="945965" cy="2481354"/>
          </a:xfrm>
          <a:prstGeom prst="roundRect">
            <a:avLst/>
          </a:prstGeom>
          <a:solidFill>
            <a:srgbClr val="686868"/>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CC0CB371-B0CE-4708-A1FA-CB38D93D7529}"/>
              </a:ext>
            </a:extLst>
          </p:cNvPr>
          <p:cNvSpPr/>
          <p:nvPr/>
        </p:nvSpPr>
        <p:spPr>
          <a:xfrm>
            <a:off x="729368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27F5B126-91EC-439E-B354-33572A0429F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15A68384-42F0-42B9-9D62-FCDB0ECD4866}"/>
              </a:ext>
            </a:extLst>
          </p:cNvPr>
          <p:cNvSpPr txBox="1"/>
          <p:nvPr/>
        </p:nvSpPr>
        <p:spPr>
          <a:xfrm>
            <a:off x="8941827" y="2416969"/>
            <a:ext cx="2823785" cy="3631763"/>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a:p>
            <a:endParaRPr lang="en-US" sz="1000" b="1"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libri" panose="020F0502020204030204" pitchFamily="34" charset="0"/>
            </a:endParaRPr>
          </a:p>
          <a:p>
            <a:endParaRPr lang="en-US" dirty="0">
              <a:solidFill>
                <a:schemeClr val="bg1">
                  <a:lumMod val="85000"/>
                </a:schemeClr>
              </a:solidFill>
              <a:latin typeface="Candara" panose="020E0502030303020204" pitchFamily="34" charset="0"/>
            </a:endParaRPr>
          </a:p>
        </p:txBody>
      </p:sp>
      <p:sp>
        <p:nvSpPr>
          <p:cNvPr id="47" name="TextBox 46">
            <a:extLst>
              <a:ext uri="{FF2B5EF4-FFF2-40B4-BE49-F238E27FC236}">
                <a16:creationId xmlns:a16="http://schemas.microsoft.com/office/drawing/2014/main" id="{D5A0BF25-BAE2-42E5-AFDA-2BD293C52F8C}"/>
              </a:ext>
            </a:extLst>
          </p:cNvPr>
          <p:cNvSpPr txBox="1"/>
          <p:nvPr/>
        </p:nvSpPr>
        <p:spPr>
          <a:xfrm>
            <a:off x="1045285"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$1,234</a:t>
            </a:r>
          </a:p>
        </p:txBody>
      </p:sp>
      <p:sp>
        <p:nvSpPr>
          <p:cNvPr id="48" name="TextBox 47">
            <a:extLst>
              <a:ext uri="{FF2B5EF4-FFF2-40B4-BE49-F238E27FC236}">
                <a16:creationId xmlns:a16="http://schemas.microsoft.com/office/drawing/2014/main" id="{459D01AD-2ED7-4BFC-B1C0-FD366435FA83}"/>
              </a:ext>
            </a:extLst>
          </p:cNvPr>
          <p:cNvSpPr txBox="1"/>
          <p:nvPr/>
        </p:nvSpPr>
        <p:spPr>
          <a:xfrm>
            <a:off x="2294963"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9" name="TextBox 48">
            <a:extLst>
              <a:ext uri="{FF2B5EF4-FFF2-40B4-BE49-F238E27FC236}">
                <a16:creationId xmlns:a16="http://schemas.microsoft.com/office/drawing/2014/main" id="{01747BC1-84CB-4B12-9F4E-A56187E150BE}"/>
              </a:ext>
            </a:extLst>
          </p:cNvPr>
          <p:cNvSpPr txBox="1"/>
          <p:nvPr/>
        </p:nvSpPr>
        <p:spPr>
          <a:xfrm>
            <a:off x="3544642" y="155321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$824</a:t>
            </a:r>
          </a:p>
        </p:txBody>
      </p:sp>
      <p:sp>
        <p:nvSpPr>
          <p:cNvPr id="50" name="TextBox 49">
            <a:extLst>
              <a:ext uri="{FF2B5EF4-FFF2-40B4-BE49-F238E27FC236}">
                <a16:creationId xmlns:a16="http://schemas.microsoft.com/office/drawing/2014/main" id="{2D52B303-73DA-463A-9A05-079EE60CEF9B}"/>
              </a:ext>
            </a:extLst>
          </p:cNvPr>
          <p:cNvSpPr txBox="1"/>
          <p:nvPr/>
        </p:nvSpPr>
        <p:spPr>
          <a:xfrm>
            <a:off x="4794319" y="1562256"/>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$487</a:t>
            </a:r>
          </a:p>
        </p:txBody>
      </p:sp>
      <p:sp>
        <p:nvSpPr>
          <p:cNvPr id="51" name="TextBox 50">
            <a:extLst>
              <a:ext uri="{FF2B5EF4-FFF2-40B4-BE49-F238E27FC236}">
                <a16:creationId xmlns:a16="http://schemas.microsoft.com/office/drawing/2014/main" id="{38D87735-86B5-4EFB-BC83-15D71D36C877}"/>
              </a:ext>
            </a:extLst>
          </p:cNvPr>
          <p:cNvSpPr txBox="1"/>
          <p:nvPr/>
        </p:nvSpPr>
        <p:spPr>
          <a:xfrm>
            <a:off x="6043993" y="157473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$1,420</a:t>
            </a:r>
          </a:p>
        </p:txBody>
      </p:sp>
      <p:sp>
        <p:nvSpPr>
          <p:cNvPr id="52" name="TextBox 51">
            <a:extLst>
              <a:ext uri="{FF2B5EF4-FFF2-40B4-BE49-F238E27FC236}">
                <a16:creationId xmlns:a16="http://schemas.microsoft.com/office/drawing/2014/main" id="{48279314-641D-4906-9C6B-5EDF1DC0F750}"/>
              </a:ext>
            </a:extLst>
          </p:cNvPr>
          <p:cNvSpPr txBox="1"/>
          <p:nvPr/>
        </p:nvSpPr>
        <p:spPr>
          <a:xfrm>
            <a:off x="7293661" y="155822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$982</a:t>
            </a:r>
          </a:p>
        </p:txBody>
      </p:sp>
      <p:sp>
        <p:nvSpPr>
          <p:cNvPr id="53" name="Freeform 145">
            <a:extLst>
              <a:ext uri="{FF2B5EF4-FFF2-40B4-BE49-F238E27FC236}">
                <a16:creationId xmlns:a16="http://schemas.microsoft.com/office/drawing/2014/main" id="{CE08FFB1-73DA-48DC-A8C9-7759706898AD}"/>
              </a:ext>
            </a:extLst>
          </p:cNvPr>
          <p:cNvSpPr>
            <a:spLocks noEditPoints="1"/>
          </p:cNvSpPr>
          <p:nvPr/>
        </p:nvSpPr>
        <p:spPr bwMode="auto">
          <a:xfrm>
            <a:off x="3852372" y="5943435"/>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54" name="Группа 298">
            <a:extLst>
              <a:ext uri="{FF2B5EF4-FFF2-40B4-BE49-F238E27FC236}">
                <a16:creationId xmlns:a16="http://schemas.microsoft.com/office/drawing/2014/main" id="{29174C57-80E1-4009-93CC-BCCBFF75A18A}"/>
              </a:ext>
            </a:extLst>
          </p:cNvPr>
          <p:cNvGrpSpPr/>
          <p:nvPr/>
        </p:nvGrpSpPr>
        <p:grpSpPr>
          <a:xfrm>
            <a:off x="5070593" y="5926560"/>
            <a:ext cx="393416" cy="391274"/>
            <a:chOff x="5848350" y="3192463"/>
            <a:chExt cx="2041525" cy="2030413"/>
          </a:xfrm>
          <a:solidFill>
            <a:schemeClr val="bg1"/>
          </a:solidFill>
          <a:effectLst/>
        </p:grpSpPr>
        <p:sp>
          <p:nvSpPr>
            <p:cNvPr id="55" name="Freeform 266">
              <a:extLst>
                <a:ext uri="{FF2B5EF4-FFF2-40B4-BE49-F238E27FC236}">
                  <a16:creationId xmlns:a16="http://schemas.microsoft.com/office/drawing/2014/main" id="{FA021755-0BD3-41D6-89AA-ABE80D5485A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267">
              <a:extLst>
                <a:ext uri="{FF2B5EF4-FFF2-40B4-BE49-F238E27FC236}">
                  <a16:creationId xmlns:a16="http://schemas.microsoft.com/office/drawing/2014/main" id="{D97C573C-BD13-48EB-B619-A720656C7BA3}"/>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7" name="Группа 314">
            <a:extLst>
              <a:ext uri="{FF2B5EF4-FFF2-40B4-BE49-F238E27FC236}">
                <a16:creationId xmlns:a16="http://schemas.microsoft.com/office/drawing/2014/main" id="{99750A9E-B32C-4F75-B6C2-FB18A257124C}"/>
              </a:ext>
            </a:extLst>
          </p:cNvPr>
          <p:cNvGrpSpPr/>
          <p:nvPr/>
        </p:nvGrpSpPr>
        <p:grpSpPr>
          <a:xfrm>
            <a:off x="6305359" y="5939853"/>
            <a:ext cx="407827" cy="398708"/>
            <a:chOff x="5829300" y="3186113"/>
            <a:chExt cx="2555875" cy="2498725"/>
          </a:xfrm>
          <a:solidFill>
            <a:schemeClr val="bg1"/>
          </a:solidFill>
          <a:effectLst/>
        </p:grpSpPr>
        <p:sp>
          <p:nvSpPr>
            <p:cNvPr id="58" name="Freeform 279">
              <a:extLst>
                <a:ext uri="{FF2B5EF4-FFF2-40B4-BE49-F238E27FC236}">
                  <a16:creationId xmlns:a16="http://schemas.microsoft.com/office/drawing/2014/main" id="{2C00EB15-603A-4E63-BE76-F7F7E37483DC}"/>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 name="Freeform 280">
              <a:extLst>
                <a:ext uri="{FF2B5EF4-FFF2-40B4-BE49-F238E27FC236}">
                  <a16:creationId xmlns:a16="http://schemas.microsoft.com/office/drawing/2014/main" id="{D9CC02AA-AEB0-4443-9C33-D2C646FF63F3}"/>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 name="Freeform 281">
              <a:extLst>
                <a:ext uri="{FF2B5EF4-FFF2-40B4-BE49-F238E27FC236}">
                  <a16:creationId xmlns:a16="http://schemas.microsoft.com/office/drawing/2014/main" id="{D56E85D2-73EC-4719-94F2-8D3DF07819C2}"/>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1" name="Freeform 286">
            <a:extLst>
              <a:ext uri="{FF2B5EF4-FFF2-40B4-BE49-F238E27FC236}">
                <a16:creationId xmlns:a16="http://schemas.microsoft.com/office/drawing/2014/main" id="{6931244E-73F3-4A35-800A-ABFCAC8620C3}"/>
              </a:ext>
            </a:extLst>
          </p:cNvPr>
          <p:cNvSpPr>
            <a:spLocks noEditPoints="1"/>
          </p:cNvSpPr>
          <p:nvPr/>
        </p:nvSpPr>
        <p:spPr bwMode="auto">
          <a:xfrm>
            <a:off x="7570208" y="5926560"/>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62" name="Группа 365">
            <a:extLst>
              <a:ext uri="{FF2B5EF4-FFF2-40B4-BE49-F238E27FC236}">
                <a16:creationId xmlns:a16="http://schemas.microsoft.com/office/drawing/2014/main" id="{51953E6B-0856-4372-882A-E26857D04CC9}"/>
              </a:ext>
            </a:extLst>
          </p:cNvPr>
          <p:cNvGrpSpPr/>
          <p:nvPr/>
        </p:nvGrpSpPr>
        <p:grpSpPr>
          <a:xfrm>
            <a:off x="1282275" y="5966831"/>
            <a:ext cx="471981" cy="394107"/>
            <a:chOff x="5824538" y="3263900"/>
            <a:chExt cx="3636963" cy="3036887"/>
          </a:xfrm>
          <a:solidFill>
            <a:schemeClr val="bg1"/>
          </a:solidFill>
          <a:effectLst/>
        </p:grpSpPr>
        <p:sp>
          <p:nvSpPr>
            <p:cNvPr id="63" name="Freeform 326">
              <a:extLst>
                <a:ext uri="{FF2B5EF4-FFF2-40B4-BE49-F238E27FC236}">
                  <a16:creationId xmlns:a16="http://schemas.microsoft.com/office/drawing/2014/main" id="{C389DC98-8E37-46F8-A545-D36A1D27734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4" name="Freeform 327">
              <a:extLst>
                <a:ext uri="{FF2B5EF4-FFF2-40B4-BE49-F238E27FC236}">
                  <a16:creationId xmlns:a16="http://schemas.microsoft.com/office/drawing/2014/main" id="{FF1A6286-8B9F-4ED6-B7C6-85A8F245B17E}"/>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65" name="Группа 379">
            <a:extLst>
              <a:ext uri="{FF2B5EF4-FFF2-40B4-BE49-F238E27FC236}">
                <a16:creationId xmlns:a16="http://schemas.microsoft.com/office/drawing/2014/main" id="{A4C102BA-EDBB-4E98-95BF-E430BB47B690}"/>
              </a:ext>
            </a:extLst>
          </p:cNvPr>
          <p:cNvGrpSpPr/>
          <p:nvPr/>
        </p:nvGrpSpPr>
        <p:grpSpPr>
          <a:xfrm>
            <a:off x="2506599" y="5966831"/>
            <a:ext cx="432796" cy="389252"/>
            <a:chOff x="5834063" y="3221038"/>
            <a:chExt cx="2335212" cy="2100262"/>
          </a:xfrm>
          <a:solidFill>
            <a:schemeClr val="bg1"/>
          </a:solidFill>
          <a:effectLst/>
        </p:grpSpPr>
        <p:sp>
          <p:nvSpPr>
            <p:cNvPr id="66" name="Freeform 337">
              <a:extLst>
                <a:ext uri="{FF2B5EF4-FFF2-40B4-BE49-F238E27FC236}">
                  <a16:creationId xmlns:a16="http://schemas.microsoft.com/office/drawing/2014/main" id="{36A69E53-7BD5-4216-985F-F13F89EF92E1}"/>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Freeform 338">
              <a:extLst>
                <a:ext uri="{FF2B5EF4-FFF2-40B4-BE49-F238E27FC236}">
                  <a16:creationId xmlns:a16="http://schemas.microsoft.com/office/drawing/2014/main" id="{4A2AE7E5-0CAF-4262-B7BC-C3F6E4C2AB44}"/>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8" name="Freeform 339">
              <a:extLst>
                <a:ext uri="{FF2B5EF4-FFF2-40B4-BE49-F238E27FC236}">
                  <a16:creationId xmlns:a16="http://schemas.microsoft.com/office/drawing/2014/main" id="{6F31AD05-B3F1-4D98-910F-A560BF871188}"/>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9" name="Freeform 340">
              <a:extLst>
                <a:ext uri="{FF2B5EF4-FFF2-40B4-BE49-F238E27FC236}">
                  <a16:creationId xmlns:a16="http://schemas.microsoft.com/office/drawing/2014/main" id="{8BD5BA46-5A0B-4202-AE92-BA5E607D2C33}"/>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88953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500"/>
                                        <p:tgtEl>
                                          <p:spTgt spid="4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1000"/>
                                        <p:tgtEl>
                                          <p:spTgt spid="46"/>
                                        </p:tgtEl>
                                      </p:cBhvr>
                                    </p:animEffect>
                                    <p:anim calcmode="lin" valueType="num">
                                      <p:cBhvr>
                                        <p:cTn id="12" dur="1000" fill="hold"/>
                                        <p:tgtEl>
                                          <p:spTgt spid="46"/>
                                        </p:tgtEl>
                                        <p:attrNameLst>
                                          <p:attrName>ppt_x</p:attrName>
                                        </p:attrNameLst>
                                      </p:cBhvr>
                                      <p:tavLst>
                                        <p:tav tm="0">
                                          <p:val>
                                            <p:strVal val="#ppt_x"/>
                                          </p:val>
                                        </p:tav>
                                        <p:tav tm="100000">
                                          <p:val>
                                            <p:strVal val="#ppt_x"/>
                                          </p:val>
                                        </p:tav>
                                      </p:tavLst>
                                    </p:anim>
                                    <p:anim calcmode="lin" valueType="num">
                                      <p:cBhvr>
                                        <p:cTn id="13" dur="1000" fill="hold"/>
                                        <p:tgtEl>
                                          <p:spTgt spid="4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4"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500" fill="hold"/>
                                        <p:tgtEl>
                                          <p:spTgt spid="15"/>
                                        </p:tgtEl>
                                        <p:attrNameLst>
                                          <p:attrName>ppt_x</p:attrName>
                                        </p:attrNameLst>
                                      </p:cBhvr>
                                      <p:tavLst>
                                        <p:tav tm="0">
                                          <p:val>
                                            <p:strVal val="#ppt_x"/>
                                          </p:val>
                                        </p:tav>
                                        <p:tav tm="100000">
                                          <p:val>
                                            <p:strVal val="#ppt_x"/>
                                          </p:val>
                                        </p:tav>
                                      </p:tavLst>
                                    </p:anim>
                                    <p:anim calcmode="lin" valueType="num">
                                      <p:cBhvr additive="base">
                                        <p:cTn id="18" dur="500" fill="hold"/>
                                        <p:tgtEl>
                                          <p:spTgt spid="1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additive="base">
                                        <p:cTn id="21" dur="500" fill="hold"/>
                                        <p:tgtEl>
                                          <p:spTgt spid="22"/>
                                        </p:tgtEl>
                                        <p:attrNameLst>
                                          <p:attrName>ppt_x</p:attrName>
                                        </p:attrNameLst>
                                      </p:cBhvr>
                                      <p:tavLst>
                                        <p:tav tm="0">
                                          <p:val>
                                            <p:strVal val="#ppt_x"/>
                                          </p:val>
                                        </p:tav>
                                        <p:tav tm="100000">
                                          <p:val>
                                            <p:strVal val="#ppt_x"/>
                                          </p:val>
                                        </p:tav>
                                      </p:tavLst>
                                    </p:anim>
                                    <p:anim calcmode="lin" valueType="num">
                                      <p:cBhvr additive="base">
                                        <p:cTn id="22" dur="500" fill="hold"/>
                                        <p:tgtEl>
                                          <p:spTgt spid="2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 presetClass="entr" presetSubtype="4"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500" fill="hold"/>
                                        <p:tgtEl>
                                          <p:spTgt spid="26"/>
                                        </p:tgtEl>
                                        <p:attrNameLst>
                                          <p:attrName>ppt_x</p:attrName>
                                        </p:attrNameLst>
                                      </p:cBhvr>
                                      <p:tavLst>
                                        <p:tav tm="0">
                                          <p:val>
                                            <p:strVal val="#ppt_x"/>
                                          </p:val>
                                        </p:tav>
                                        <p:tav tm="100000">
                                          <p:val>
                                            <p:strVal val="#ppt_x"/>
                                          </p:val>
                                        </p:tav>
                                      </p:tavLst>
                                    </p:anim>
                                    <p:anim calcmode="lin" valueType="num">
                                      <p:cBhvr additive="base">
                                        <p:cTn id="27" dur="500" fill="hold"/>
                                        <p:tgtEl>
                                          <p:spTgt spid="26"/>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childTnLst>
                          </p:cTn>
                        </p:par>
                        <p:par>
                          <p:cTn id="32" fill="hold">
                            <p:stCondLst>
                              <p:cond delay="2500"/>
                            </p:stCondLst>
                            <p:childTnLst>
                              <p:par>
                                <p:cTn id="33" presetID="2" presetClass="entr" presetSubtype="4"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 calcmode="lin" valueType="num">
                                      <p:cBhvr additive="base">
                                        <p:cTn id="35" dur="500" fill="hold"/>
                                        <p:tgtEl>
                                          <p:spTgt spid="30"/>
                                        </p:tgtEl>
                                        <p:attrNameLst>
                                          <p:attrName>ppt_x</p:attrName>
                                        </p:attrNameLst>
                                      </p:cBhvr>
                                      <p:tavLst>
                                        <p:tav tm="0">
                                          <p:val>
                                            <p:strVal val="#ppt_x"/>
                                          </p:val>
                                        </p:tav>
                                        <p:tav tm="100000">
                                          <p:val>
                                            <p:strVal val="#ppt_x"/>
                                          </p:val>
                                        </p:tav>
                                      </p:tavLst>
                                    </p:anim>
                                    <p:anim calcmode="lin" valueType="num">
                                      <p:cBhvr additive="base">
                                        <p:cTn id="36" dur="500" fill="hold"/>
                                        <p:tgtEl>
                                          <p:spTgt spid="3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anim calcmode="lin" valueType="num">
                                      <p:cBhvr additive="base">
                                        <p:cTn id="39" dur="500" fill="hold"/>
                                        <p:tgtEl>
                                          <p:spTgt spid="32"/>
                                        </p:tgtEl>
                                        <p:attrNameLst>
                                          <p:attrName>ppt_x</p:attrName>
                                        </p:attrNameLst>
                                      </p:cBhvr>
                                      <p:tavLst>
                                        <p:tav tm="0">
                                          <p:val>
                                            <p:strVal val="#ppt_x"/>
                                          </p:val>
                                        </p:tav>
                                        <p:tav tm="100000">
                                          <p:val>
                                            <p:strVal val="#ppt_x"/>
                                          </p:val>
                                        </p:tav>
                                      </p:tavLst>
                                    </p:anim>
                                    <p:anim calcmode="lin" valueType="num">
                                      <p:cBhvr additive="base">
                                        <p:cTn id="40" dur="500" fill="hold"/>
                                        <p:tgtEl>
                                          <p:spTgt spid="32"/>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34"/>
                                        </p:tgtEl>
                                        <p:attrNameLst>
                                          <p:attrName>style.visibility</p:attrName>
                                        </p:attrNameLst>
                                      </p:cBhvr>
                                      <p:to>
                                        <p:strVal val="visible"/>
                                      </p:to>
                                    </p:set>
                                    <p:anim calcmode="lin" valueType="num">
                                      <p:cBhvr additive="base">
                                        <p:cTn id="44" dur="500" fill="hold"/>
                                        <p:tgtEl>
                                          <p:spTgt spid="34"/>
                                        </p:tgtEl>
                                        <p:attrNameLst>
                                          <p:attrName>ppt_x</p:attrName>
                                        </p:attrNameLst>
                                      </p:cBhvr>
                                      <p:tavLst>
                                        <p:tav tm="0">
                                          <p:val>
                                            <p:strVal val="#ppt_x"/>
                                          </p:val>
                                        </p:tav>
                                        <p:tav tm="100000">
                                          <p:val>
                                            <p:strVal val="#ppt_x"/>
                                          </p:val>
                                        </p:tav>
                                      </p:tavLst>
                                    </p:anim>
                                    <p:anim calcmode="lin" valueType="num">
                                      <p:cBhvr additive="base">
                                        <p:cTn id="45" dur="500" fill="hold"/>
                                        <p:tgtEl>
                                          <p:spTgt spid="34"/>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36"/>
                                        </p:tgtEl>
                                        <p:attrNameLst>
                                          <p:attrName>style.visibility</p:attrName>
                                        </p:attrNameLst>
                                      </p:cBhvr>
                                      <p:to>
                                        <p:strVal val="visible"/>
                                      </p:to>
                                    </p:set>
                                    <p:anim calcmode="lin" valueType="num">
                                      <p:cBhvr additive="base">
                                        <p:cTn id="48" dur="500" fill="hold"/>
                                        <p:tgtEl>
                                          <p:spTgt spid="36"/>
                                        </p:tgtEl>
                                        <p:attrNameLst>
                                          <p:attrName>ppt_x</p:attrName>
                                        </p:attrNameLst>
                                      </p:cBhvr>
                                      <p:tavLst>
                                        <p:tav tm="0">
                                          <p:val>
                                            <p:strVal val="#ppt_x"/>
                                          </p:val>
                                        </p:tav>
                                        <p:tav tm="100000">
                                          <p:val>
                                            <p:strVal val="#ppt_x"/>
                                          </p:val>
                                        </p:tav>
                                      </p:tavLst>
                                    </p:anim>
                                    <p:anim calcmode="lin" valueType="num">
                                      <p:cBhvr additive="base">
                                        <p:cTn id="49" dur="500" fill="hold"/>
                                        <p:tgtEl>
                                          <p:spTgt spid="36"/>
                                        </p:tgtEl>
                                        <p:attrNameLst>
                                          <p:attrName>ppt_y</p:attrName>
                                        </p:attrNameLst>
                                      </p:cBhvr>
                                      <p:tavLst>
                                        <p:tav tm="0">
                                          <p:val>
                                            <p:strVal val="1+#ppt_h/2"/>
                                          </p:val>
                                        </p:tav>
                                        <p:tav tm="100000">
                                          <p:val>
                                            <p:strVal val="#ppt_y"/>
                                          </p:val>
                                        </p:tav>
                                      </p:tavLst>
                                    </p:anim>
                                  </p:childTnLst>
                                </p:cTn>
                              </p:par>
                            </p:childTnLst>
                          </p:cTn>
                        </p:par>
                        <p:par>
                          <p:cTn id="50" fill="hold">
                            <p:stCondLst>
                              <p:cond delay="3500"/>
                            </p:stCondLst>
                            <p:childTnLst>
                              <p:par>
                                <p:cTn id="51" presetID="2" presetClass="entr" presetSubtype="4"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 calcmode="lin" valueType="num">
                                      <p:cBhvr additive="base">
                                        <p:cTn id="53" dur="500" fill="hold"/>
                                        <p:tgtEl>
                                          <p:spTgt spid="38"/>
                                        </p:tgtEl>
                                        <p:attrNameLst>
                                          <p:attrName>ppt_x</p:attrName>
                                        </p:attrNameLst>
                                      </p:cBhvr>
                                      <p:tavLst>
                                        <p:tav tm="0">
                                          <p:val>
                                            <p:strVal val="#ppt_x"/>
                                          </p:val>
                                        </p:tav>
                                        <p:tav tm="100000">
                                          <p:val>
                                            <p:strVal val="#ppt_x"/>
                                          </p:val>
                                        </p:tav>
                                      </p:tavLst>
                                    </p:anim>
                                    <p:anim calcmode="lin" valueType="num">
                                      <p:cBhvr additive="base">
                                        <p:cTn id="54" dur="500" fill="hold"/>
                                        <p:tgtEl>
                                          <p:spTgt spid="38"/>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40"/>
                                        </p:tgtEl>
                                        <p:attrNameLst>
                                          <p:attrName>style.visibility</p:attrName>
                                        </p:attrNameLst>
                                      </p:cBhvr>
                                      <p:to>
                                        <p:strVal val="visible"/>
                                      </p:to>
                                    </p:set>
                                    <p:anim calcmode="lin" valueType="num">
                                      <p:cBhvr additive="base">
                                        <p:cTn id="57" dur="500" fill="hold"/>
                                        <p:tgtEl>
                                          <p:spTgt spid="40"/>
                                        </p:tgtEl>
                                        <p:attrNameLst>
                                          <p:attrName>ppt_x</p:attrName>
                                        </p:attrNameLst>
                                      </p:cBhvr>
                                      <p:tavLst>
                                        <p:tav tm="0">
                                          <p:val>
                                            <p:strVal val="#ppt_x"/>
                                          </p:val>
                                        </p:tav>
                                        <p:tav tm="100000">
                                          <p:val>
                                            <p:strVal val="#ppt_x"/>
                                          </p:val>
                                        </p:tav>
                                      </p:tavLst>
                                    </p:anim>
                                    <p:anim calcmode="lin" valueType="num">
                                      <p:cBhvr additive="base">
                                        <p:cTn id="58" dur="500" fill="hold"/>
                                        <p:tgtEl>
                                          <p:spTgt spid="40"/>
                                        </p:tgtEl>
                                        <p:attrNameLst>
                                          <p:attrName>ppt_y</p:attrName>
                                        </p:attrNameLst>
                                      </p:cBhvr>
                                      <p:tavLst>
                                        <p:tav tm="0">
                                          <p:val>
                                            <p:strVal val="1+#ppt_h/2"/>
                                          </p:val>
                                        </p:tav>
                                        <p:tav tm="100000">
                                          <p:val>
                                            <p:strVal val="#ppt_y"/>
                                          </p:val>
                                        </p:tav>
                                      </p:tavLst>
                                    </p:anim>
                                  </p:childTnLst>
                                </p:cTn>
                              </p:par>
                            </p:childTnLst>
                          </p:cTn>
                        </p:par>
                        <p:par>
                          <p:cTn id="59" fill="hold">
                            <p:stCondLst>
                              <p:cond delay="4000"/>
                            </p:stCondLst>
                            <p:childTnLst>
                              <p:par>
                                <p:cTn id="60" presetID="2" presetClass="entr" presetSubtype="4"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additive="base">
                                        <p:cTn id="62" dur="500" fill="hold"/>
                                        <p:tgtEl>
                                          <p:spTgt spid="42"/>
                                        </p:tgtEl>
                                        <p:attrNameLst>
                                          <p:attrName>ppt_x</p:attrName>
                                        </p:attrNameLst>
                                      </p:cBhvr>
                                      <p:tavLst>
                                        <p:tav tm="0">
                                          <p:val>
                                            <p:strVal val="#ppt_x"/>
                                          </p:val>
                                        </p:tav>
                                        <p:tav tm="100000">
                                          <p:val>
                                            <p:strVal val="#ppt_x"/>
                                          </p:val>
                                        </p:tav>
                                      </p:tavLst>
                                    </p:anim>
                                    <p:anim calcmode="lin" valueType="num">
                                      <p:cBhvr additive="base">
                                        <p:cTn id="63" dur="500" fill="hold"/>
                                        <p:tgtEl>
                                          <p:spTgt spid="42"/>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par>
                          <p:cTn id="68" fill="hold">
                            <p:stCondLst>
                              <p:cond delay="4500"/>
                            </p:stCondLst>
                            <p:childTnLst>
                              <p:par>
                                <p:cTn id="69" presetID="53" presetClass="entr" presetSubtype="16" fill="hold" nodeType="afterEffect">
                                  <p:stCondLst>
                                    <p:cond delay="0"/>
                                  </p:stCondLst>
                                  <p:childTnLst>
                                    <p:set>
                                      <p:cBhvr>
                                        <p:cTn id="70" dur="1" fill="hold">
                                          <p:stCondLst>
                                            <p:cond delay="0"/>
                                          </p:stCondLst>
                                        </p:cTn>
                                        <p:tgtEl>
                                          <p:spTgt spid="62"/>
                                        </p:tgtEl>
                                        <p:attrNameLst>
                                          <p:attrName>style.visibility</p:attrName>
                                        </p:attrNameLst>
                                      </p:cBhvr>
                                      <p:to>
                                        <p:strVal val="visible"/>
                                      </p:to>
                                    </p:set>
                                    <p:anim calcmode="lin" valueType="num">
                                      <p:cBhvr>
                                        <p:cTn id="71" dur="500" fill="hold"/>
                                        <p:tgtEl>
                                          <p:spTgt spid="62"/>
                                        </p:tgtEl>
                                        <p:attrNameLst>
                                          <p:attrName>ppt_w</p:attrName>
                                        </p:attrNameLst>
                                      </p:cBhvr>
                                      <p:tavLst>
                                        <p:tav tm="0">
                                          <p:val>
                                            <p:fltVal val="0"/>
                                          </p:val>
                                        </p:tav>
                                        <p:tav tm="100000">
                                          <p:val>
                                            <p:strVal val="#ppt_w"/>
                                          </p:val>
                                        </p:tav>
                                      </p:tavLst>
                                    </p:anim>
                                    <p:anim calcmode="lin" valueType="num">
                                      <p:cBhvr>
                                        <p:cTn id="72" dur="500" fill="hold"/>
                                        <p:tgtEl>
                                          <p:spTgt spid="62"/>
                                        </p:tgtEl>
                                        <p:attrNameLst>
                                          <p:attrName>ppt_h</p:attrName>
                                        </p:attrNameLst>
                                      </p:cBhvr>
                                      <p:tavLst>
                                        <p:tav tm="0">
                                          <p:val>
                                            <p:fltVal val="0"/>
                                          </p:val>
                                        </p:tav>
                                        <p:tav tm="100000">
                                          <p:val>
                                            <p:strVal val="#ppt_h"/>
                                          </p:val>
                                        </p:tav>
                                      </p:tavLst>
                                    </p:anim>
                                    <p:animEffect transition="in" filter="fade">
                                      <p:cBhvr>
                                        <p:cTn id="73" dur="500"/>
                                        <p:tgtEl>
                                          <p:spTgt spid="62"/>
                                        </p:tgtEl>
                                      </p:cBhvr>
                                    </p:animEffect>
                                  </p:childTnLst>
                                </p:cTn>
                              </p:par>
                            </p:childTnLst>
                          </p:cTn>
                        </p:par>
                        <p:par>
                          <p:cTn id="74" fill="hold">
                            <p:stCondLst>
                              <p:cond delay="5000"/>
                            </p:stCondLst>
                            <p:childTnLst>
                              <p:par>
                                <p:cTn id="75" presetID="22" presetClass="entr" presetSubtype="4"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wipe(down)">
                                      <p:cBhvr>
                                        <p:cTn id="77" dur="750"/>
                                        <p:tgtEl>
                                          <p:spTgt spid="23"/>
                                        </p:tgtEl>
                                      </p:cBhvr>
                                    </p:animEffect>
                                  </p:childTnLst>
                                </p:cTn>
                              </p:par>
                            </p:childTnLst>
                          </p:cTn>
                        </p:par>
                        <p:par>
                          <p:cTn id="78" fill="hold">
                            <p:stCondLst>
                              <p:cond delay="5750"/>
                            </p:stCondLst>
                            <p:childTnLst>
                              <p:par>
                                <p:cTn id="79" presetID="53" presetClass="entr" presetSubtype="16" fill="hold" grpId="0" nodeType="afterEffect">
                                  <p:stCondLst>
                                    <p:cond delay="0"/>
                                  </p:stCondLst>
                                  <p:childTnLst>
                                    <p:set>
                                      <p:cBhvr>
                                        <p:cTn id="80" dur="1" fill="hold">
                                          <p:stCondLst>
                                            <p:cond delay="0"/>
                                          </p:stCondLst>
                                        </p:cTn>
                                        <p:tgtEl>
                                          <p:spTgt spid="47"/>
                                        </p:tgtEl>
                                        <p:attrNameLst>
                                          <p:attrName>style.visibility</p:attrName>
                                        </p:attrNameLst>
                                      </p:cBhvr>
                                      <p:to>
                                        <p:strVal val="visible"/>
                                      </p:to>
                                    </p:set>
                                    <p:anim calcmode="lin" valueType="num">
                                      <p:cBhvr>
                                        <p:cTn id="81" dur="500" fill="hold"/>
                                        <p:tgtEl>
                                          <p:spTgt spid="47"/>
                                        </p:tgtEl>
                                        <p:attrNameLst>
                                          <p:attrName>ppt_w</p:attrName>
                                        </p:attrNameLst>
                                      </p:cBhvr>
                                      <p:tavLst>
                                        <p:tav tm="0">
                                          <p:val>
                                            <p:fltVal val="0"/>
                                          </p:val>
                                        </p:tav>
                                        <p:tav tm="100000">
                                          <p:val>
                                            <p:strVal val="#ppt_w"/>
                                          </p:val>
                                        </p:tav>
                                      </p:tavLst>
                                    </p:anim>
                                    <p:anim calcmode="lin" valueType="num">
                                      <p:cBhvr>
                                        <p:cTn id="82" dur="500" fill="hold"/>
                                        <p:tgtEl>
                                          <p:spTgt spid="47"/>
                                        </p:tgtEl>
                                        <p:attrNameLst>
                                          <p:attrName>ppt_h</p:attrName>
                                        </p:attrNameLst>
                                      </p:cBhvr>
                                      <p:tavLst>
                                        <p:tav tm="0">
                                          <p:val>
                                            <p:fltVal val="0"/>
                                          </p:val>
                                        </p:tav>
                                        <p:tav tm="100000">
                                          <p:val>
                                            <p:strVal val="#ppt_h"/>
                                          </p:val>
                                        </p:tav>
                                      </p:tavLst>
                                    </p:anim>
                                    <p:animEffect transition="in" filter="fade">
                                      <p:cBhvr>
                                        <p:cTn id="83" dur="500"/>
                                        <p:tgtEl>
                                          <p:spTgt spid="47"/>
                                        </p:tgtEl>
                                      </p:cBhvr>
                                    </p:animEffect>
                                  </p:childTnLst>
                                </p:cTn>
                              </p:par>
                            </p:childTnLst>
                          </p:cTn>
                        </p:par>
                        <p:par>
                          <p:cTn id="84" fill="hold">
                            <p:stCondLst>
                              <p:cond delay="6250"/>
                            </p:stCondLst>
                            <p:childTnLst>
                              <p:par>
                                <p:cTn id="85" presetID="53" presetClass="entr" presetSubtype="16" fill="hold" nodeType="afterEffect">
                                  <p:stCondLst>
                                    <p:cond delay="0"/>
                                  </p:stCondLst>
                                  <p:childTnLst>
                                    <p:set>
                                      <p:cBhvr>
                                        <p:cTn id="86" dur="1" fill="hold">
                                          <p:stCondLst>
                                            <p:cond delay="0"/>
                                          </p:stCondLst>
                                        </p:cTn>
                                        <p:tgtEl>
                                          <p:spTgt spid="65"/>
                                        </p:tgtEl>
                                        <p:attrNameLst>
                                          <p:attrName>style.visibility</p:attrName>
                                        </p:attrNameLst>
                                      </p:cBhvr>
                                      <p:to>
                                        <p:strVal val="visible"/>
                                      </p:to>
                                    </p:set>
                                    <p:anim calcmode="lin" valueType="num">
                                      <p:cBhvr>
                                        <p:cTn id="87" dur="500" fill="hold"/>
                                        <p:tgtEl>
                                          <p:spTgt spid="65"/>
                                        </p:tgtEl>
                                        <p:attrNameLst>
                                          <p:attrName>ppt_w</p:attrName>
                                        </p:attrNameLst>
                                      </p:cBhvr>
                                      <p:tavLst>
                                        <p:tav tm="0">
                                          <p:val>
                                            <p:fltVal val="0"/>
                                          </p:val>
                                        </p:tav>
                                        <p:tav tm="100000">
                                          <p:val>
                                            <p:strVal val="#ppt_w"/>
                                          </p:val>
                                        </p:tav>
                                      </p:tavLst>
                                    </p:anim>
                                    <p:anim calcmode="lin" valueType="num">
                                      <p:cBhvr>
                                        <p:cTn id="88" dur="500" fill="hold"/>
                                        <p:tgtEl>
                                          <p:spTgt spid="65"/>
                                        </p:tgtEl>
                                        <p:attrNameLst>
                                          <p:attrName>ppt_h</p:attrName>
                                        </p:attrNameLst>
                                      </p:cBhvr>
                                      <p:tavLst>
                                        <p:tav tm="0">
                                          <p:val>
                                            <p:fltVal val="0"/>
                                          </p:val>
                                        </p:tav>
                                        <p:tav tm="100000">
                                          <p:val>
                                            <p:strVal val="#ppt_h"/>
                                          </p:val>
                                        </p:tav>
                                      </p:tavLst>
                                    </p:anim>
                                    <p:animEffect transition="in" filter="fade">
                                      <p:cBhvr>
                                        <p:cTn id="89" dur="500"/>
                                        <p:tgtEl>
                                          <p:spTgt spid="65"/>
                                        </p:tgtEl>
                                      </p:cBhvr>
                                    </p:animEffect>
                                  </p:childTnLst>
                                </p:cTn>
                              </p:par>
                            </p:childTnLst>
                          </p:cTn>
                        </p:par>
                        <p:par>
                          <p:cTn id="90" fill="hold">
                            <p:stCondLst>
                              <p:cond delay="6750"/>
                            </p:stCondLst>
                            <p:childTnLst>
                              <p:par>
                                <p:cTn id="91" presetID="22" presetClass="entr" presetSubtype="4" fill="hold" grpId="0" nodeType="afterEffect">
                                  <p:stCondLst>
                                    <p:cond delay="0"/>
                                  </p:stCondLst>
                                  <p:childTnLst>
                                    <p:set>
                                      <p:cBhvr>
                                        <p:cTn id="92" dur="1" fill="hold">
                                          <p:stCondLst>
                                            <p:cond delay="0"/>
                                          </p:stCondLst>
                                        </p:cTn>
                                        <p:tgtEl>
                                          <p:spTgt spid="27"/>
                                        </p:tgtEl>
                                        <p:attrNameLst>
                                          <p:attrName>style.visibility</p:attrName>
                                        </p:attrNameLst>
                                      </p:cBhvr>
                                      <p:to>
                                        <p:strVal val="visible"/>
                                      </p:to>
                                    </p:set>
                                    <p:animEffect transition="in" filter="wipe(down)">
                                      <p:cBhvr>
                                        <p:cTn id="93" dur="750"/>
                                        <p:tgtEl>
                                          <p:spTgt spid="27"/>
                                        </p:tgtEl>
                                      </p:cBhvr>
                                    </p:animEffect>
                                  </p:childTnLst>
                                </p:cTn>
                              </p:par>
                            </p:childTnLst>
                          </p:cTn>
                        </p:par>
                        <p:par>
                          <p:cTn id="94" fill="hold">
                            <p:stCondLst>
                              <p:cond delay="7500"/>
                            </p:stCondLst>
                            <p:childTnLst>
                              <p:par>
                                <p:cTn id="95" presetID="53" presetClass="entr" presetSubtype="16" fill="hold" grpId="0" nodeType="afterEffect">
                                  <p:stCondLst>
                                    <p:cond delay="0"/>
                                  </p:stCondLst>
                                  <p:childTnLst>
                                    <p:set>
                                      <p:cBhvr>
                                        <p:cTn id="96" dur="1" fill="hold">
                                          <p:stCondLst>
                                            <p:cond delay="0"/>
                                          </p:stCondLst>
                                        </p:cTn>
                                        <p:tgtEl>
                                          <p:spTgt spid="48"/>
                                        </p:tgtEl>
                                        <p:attrNameLst>
                                          <p:attrName>style.visibility</p:attrName>
                                        </p:attrNameLst>
                                      </p:cBhvr>
                                      <p:to>
                                        <p:strVal val="visible"/>
                                      </p:to>
                                    </p:set>
                                    <p:anim calcmode="lin" valueType="num">
                                      <p:cBhvr>
                                        <p:cTn id="97" dur="500" fill="hold"/>
                                        <p:tgtEl>
                                          <p:spTgt spid="48"/>
                                        </p:tgtEl>
                                        <p:attrNameLst>
                                          <p:attrName>ppt_w</p:attrName>
                                        </p:attrNameLst>
                                      </p:cBhvr>
                                      <p:tavLst>
                                        <p:tav tm="0">
                                          <p:val>
                                            <p:fltVal val="0"/>
                                          </p:val>
                                        </p:tav>
                                        <p:tav tm="100000">
                                          <p:val>
                                            <p:strVal val="#ppt_w"/>
                                          </p:val>
                                        </p:tav>
                                      </p:tavLst>
                                    </p:anim>
                                    <p:anim calcmode="lin" valueType="num">
                                      <p:cBhvr>
                                        <p:cTn id="98" dur="500" fill="hold"/>
                                        <p:tgtEl>
                                          <p:spTgt spid="48"/>
                                        </p:tgtEl>
                                        <p:attrNameLst>
                                          <p:attrName>ppt_h</p:attrName>
                                        </p:attrNameLst>
                                      </p:cBhvr>
                                      <p:tavLst>
                                        <p:tav tm="0">
                                          <p:val>
                                            <p:fltVal val="0"/>
                                          </p:val>
                                        </p:tav>
                                        <p:tav tm="100000">
                                          <p:val>
                                            <p:strVal val="#ppt_h"/>
                                          </p:val>
                                        </p:tav>
                                      </p:tavLst>
                                    </p:anim>
                                    <p:animEffect transition="in" filter="fade">
                                      <p:cBhvr>
                                        <p:cTn id="99" dur="500"/>
                                        <p:tgtEl>
                                          <p:spTgt spid="48"/>
                                        </p:tgtEl>
                                      </p:cBhvr>
                                    </p:animEffect>
                                  </p:childTnLst>
                                </p:cTn>
                              </p:par>
                            </p:childTnLst>
                          </p:cTn>
                        </p:par>
                        <p:par>
                          <p:cTn id="100" fill="hold">
                            <p:stCondLst>
                              <p:cond delay="8000"/>
                            </p:stCondLst>
                            <p:childTnLst>
                              <p:par>
                                <p:cTn id="101" presetID="53" presetClass="entr" presetSubtype="16" fill="hold" grpId="0" nodeType="afterEffect">
                                  <p:stCondLst>
                                    <p:cond delay="0"/>
                                  </p:stCondLst>
                                  <p:childTnLst>
                                    <p:set>
                                      <p:cBhvr>
                                        <p:cTn id="102" dur="1" fill="hold">
                                          <p:stCondLst>
                                            <p:cond delay="0"/>
                                          </p:stCondLst>
                                        </p:cTn>
                                        <p:tgtEl>
                                          <p:spTgt spid="53"/>
                                        </p:tgtEl>
                                        <p:attrNameLst>
                                          <p:attrName>style.visibility</p:attrName>
                                        </p:attrNameLst>
                                      </p:cBhvr>
                                      <p:to>
                                        <p:strVal val="visible"/>
                                      </p:to>
                                    </p:set>
                                    <p:anim calcmode="lin" valueType="num">
                                      <p:cBhvr>
                                        <p:cTn id="103" dur="500" fill="hold"/>
                                        <p:tgtEl>
                                          <p:spTgt spid="53"/>
                                        </p:tgtEl>
                                        <p:attrNameLst>
                                          <p:attrName>ppt_w</p:attrName>
                                        </p:attrNameLst>
                                      </p:cBhvr>
                                      <p:tavLst>
                                        <p:tav tm="0">
                                          <p:val>
                                            <p:fltVal val="0"/>
                                          </p:val>
                                        </p:tav>
                                        <p:tav tm="100000">
                                          <p:val>
                                            <p:strVal val="#ppt_w"/>
                                          </p:val>
                                        </p:tav>
                                      </p:tavLst>
                                    </p:anim>
                                    <p:anim calcmode="lin" valueType="num">
                                      <p:cBhvr>
                                        <p:cTn id="104" dur="500" fill="hold"/>
                                        <p:tgtEl>
                                          <p:spTgt spid="53"/>
                                        </p:tgtEl>
                                        <p:attrNameLst>
                                          <p:attrName>ppt_h</p:attrName>
                                        </p:attrNameLst>
                                      </p:cBhvr>
                                      <p:tavLst>
                                        <p:tav tm="0">
                                          <p:val>
                                            <p:fltVal val="0"/>
                                          </p:val>
                                        </p:tav>
                                        <p:tav tm="100000">
                                          <p:val>
                                            <p:strVal val="#ppt_h"/>
                                          </p:val>
                                        </p:tav>
                                      </p:tavLst>
                                    </p:anim>
                                    <p:animEffect transition="in" filter="fade">
                                      <p:cBhvr>
                                        <p:cTn id="105" dur="500"/>
                                        <p:tgtEl>
                                          <p:spTgt spid="53"/>
                                        </p:tgtEl>
                                      </p:cBhvr>
                                    </p:animEffect>
                                  </p:childTnLst>
                                </p:cTn>
                              </p:par>
                            </p:childTnLst>
                          </p:cTn>
                        </p:par>
                        <p:par>
                          <p:cTn id="106" fill="hold">
                            <p:stCondLst>
                              <p:cond delay="8500"/>
                            </p:stCondLst>
                            <p:childTnLst>
                              <p:par>
                                <p:cTn id="107" presetID="22" presetClass="entr" presetSubtype="4" fill="hold" grpId="0" nodeType="afterEffect">
                                  <p:stCondLst>
                                    <p:cond delay="0"/>
                                  </p:stCondLst>
                                  <p:childTnLst>
                                    <p:set>
                                      <p:cBhvr>
                                        <p:cTn id="108" dur="1" fill="hold">
                                          <p:stCondLst>
                                            <p:cond delay="0"/>
                                          </p:stCondLst>
                                        </p:cTn>
                                        <p:tgtEl>
                                          <p:spTgt spid="31"/>
                                        </p:tgtEl>
                                        <p:attrNameLst>
                                          <p:attrName>style.visibility</p:attrName>
                                        </p:attrNameLst>
                                      </p:cBhvr>
                                      <p:to>
                                        <p:strVal val="visible"/>
                                      </p:to>
                                    </p:set>
                                    <p:animEffect transition="in" filter="wipe(down)">
                                      <p:cBhvr>
                                        <p:cTn id="109" dur="750"/>
                                        <p:tgtEl>
                                          <p:spTgt spid="31"/>
                                        </p:tgtEl>
                                      </p:cBhvr>
                                    </p:animEffect>
                                  </p:childTnLst>
                                </p:cTn>
                              </p:par>
                            </p:childTnLst>
                          </p:cTn>
                        </p:par>
                        <p:par>
                          <p:cTn id="110" fill="hold">
                            <p:stCondLst>
                              <p:cond delay="9250"/>
                            </p:stCondLst>
                            <p:childTnLst>
                              <p:par>
                                <p:cTn id="111" presetID="53" presetClass="entr" presetSubtype="16" fill="hold" grpId="0" nodeType="afterEffect">
                                  <p:stCondLst>
                                    <p:cond delay="0"/>
                                  </p:stCondLst>
                                  <p:childTnLst>
                                    <p:set>
                                      <p:cBhvr>
                                        <p:cTn id="112" dur="1" fill="hold">
                                          <p:stCondLst>
                                            <p:cond delay="0"/>
                                          </p:stCondLst>
                                        </p:cTn>
                                        <p:tgtEl>
                                          <p:spTgt spid="49"/>
                                        </p:tgtEl>
                                        <p:attrNameLst>
                                          <p:attrName>style.visibility</p:attrName>
                                        </p:attrNameLst>
                                      </p:cBhvr>
                                      <p:to>
                                        <p:strVal val="visible"/>
                                      </p:to>
                                    </p:set>
                                    <p:anim calcmode="lin" valueType="num">
                                      <p:cBhvr>
                                        <p:cTn id="113" dur="500" fill="hold"/>
                                        <p:tgtEl>
                                          <p:spTgt spid="49"/>
                                        </p:tgtEl>
                                        <p:attrNameLst>
                                          <p:attrName>ppt_w</p:attrName>
                                        </p:attrNameLst>
                                      </p:cBhvr>
                                      <p:tavLst>
                                        <p:tav tm="0">
                                          <p:val>
                                            <p:fltVal val="0"/>
                                          </p:val>
                                        </p:tav>
                                        <p:tav tm="100000">
                                          <p:val>
                                            <p:strVal val="#ppt_w"/>
                                          </p:val>
                                        </p:tav>
                                      </p:tavLst>
                                    </p:anim>
                                    <p:anim calcmode="lin" valueType="num">
                                      <p:cBhvr>
                                        <p:cTn id="114" dur="500" fill="hold"/>
                                        <p:tgtEl>
                                          <p:spTgt spid="49"/>
                                        </p:tgtEl>
                                        <p:attrNameLst>
                                          <p:attrName>ppt_h</p:attrName>
                                        </p:attrNameLst>
                                      </p:cBhvr>
                                      <p:tavLst>
                                        <p:tav tm="0">
                                          <p:val>
                                            <p:fltVal val="0"/>
                                          </p:val>
                                        </p:tav>
                                        <p:tav tm="100000">
                                          <p:val>
                                            <p:strVal val="#ppt_h"/>
                                          </p:val>
                                        </p:tav>
                                      </p:tavLst>
                                    </p:anim>
                                    <p:animEffect transition="in" filter="fade">
                                      <p:cBhvr>
                                        <p:cTn id="115" dur="500"/>
                                        <p:tgtEl>
                                          <p:spTgt spid="49"/>
                                        </p:tgtEl>
                                      </p:cBhvr>
                                    </p:animEffect>
                                  </p:childTnLst>
                                </p:cTn>
                              </p:par>
                            </p:childTnLst>
                          </p:cTn>
                        </p:par>
                        <p:par>
                          <p:cTn id="116" fill="hold">
                            <p:stCondLst>
                              <p:cond delay="9750"/>
                            </p:stCondLst>
                            <p:childTnLst>
                              <p:par>
                                <p:cTn id="117" presetID="53" presetClass="entr" presetSubtype="16" fill="hold" nodeType="afterEffect">
                                  <p:stCondLst>
                                    <p:cond delay="0"/>
                                  </p:stCondLst>
                                  <p:childTnLst>
                                    <p:set>
                                      <p:cBhvr>
                                        <p:cTn id="118" dur="1" fill="hold">
                                          <p:stCondLst>
                                            <p:cond delay="0"/>
                                          </p:stCondLst>
                                        </p:cTn>
                                        <p:tgtEl>
                                          <p:spTgt spid="54"/>
                                        </p:tgtEl>
                                        <p:attrNameLst>
                                          <p:attrName>style.visibility</p:attrName>
                                        </p:attrNameLst>
                                      </p:cBhvr>
                                      <p:to>
                                        <p:strVal val="visible"/>
                                      </p:to>
                                    </p:set>
                                    <p:anim calcmode="lin" valueType="num">
                                      <p:cBhvr>
                                        <p:cTn id="119" dur="500" fill="hold"/>
                                        <p:tgtEl>
                                          <p:spTgt spid="54"/>
                                        </p:tgtEl>
                                        <p:attrNameLst>
                                          <p:attrName>ppt_w</p:attrName>
                                        </p:attrNameLst>
                                      </p:cBhvr>
                                      <p:tavLst>
                                        <p:tav tm="0">
                                          <p:val>
                                            <p:fltVal val="0"/>
                                          </p:val>
                                        </p:tav>
                                        <p:tav tm="100000">
                                          <p:val>
                                            <p:strVal val="#ppt_w"/>
                                          </p:val>
                                        </p:tav>
                                      </p:tavLst>
                                    </p:anim>
                                    <p:anim calcmode="lin" valueType="num">
                                      <p:cBhvr>
                                        <p:cTn id="120" dur="500" fill="hold"/>
                                        <p:tgtEl>
                                          <p:spTgt spid="54"/>
                                        </p:tgtEl>
                                        <p:attrNameLst>
                                          <p:attrName>ppt_h</p:attrName>
                                        </p:attrNameLst>
                                      </p:cBhvr>
                                      <p:tavLst>
                                        <p:tav tm="0">
                                          <p:val>
                                            <p:fltVal val="0"/>
                                          </p:val>
                                        </p:tav>
                                        <p:tav tm="100000">
                                          <p:val>
                                            <p:strVal val="#ppt_h"/>
                                          </p:val>
                                        </p:tav>
                                      </p:tavLst>
                                    </p:anim>
                                    <p:animEffect transition="in" filter="fade">
                                      <p:cBhvr>
                                        <p:cTn id="121" dur="500"/>
                                        <p:tgtEl>
                                          <p:spTgt spid="54"/>
                                        </p:tgtEl>
                                      </p:cBhvr>
                                    </p:animEffect>
                                  </p:childTnLst>
                                </p:cTn>
                              </p:par>
                            </p:childTnLst>
                          </p:cTn>
                        </p:par>
                        <p:par>
                          <p:cTn id="122" fill="hold">
                            <p:stCondLst>
                              <p:cond delay="10250"/>
                            </p:stCondLst>
                            <p:childTnLst>
                              <p:par>
                                <p:cTn id="123" presetID="22" presetClass="entr" presetSubtype="4" fill="hold" grpId="0" nodeType="afterEffect">
                                  <p:stCondLst>
                                    <p:cond delay="0"/>
                                  </p:stCondLst>
                                  <p:childTnLst>
                                    <p:set>
                                      <p:cBhvr>
                                        <p:cTn id="124" dur="1" fill="hold">
                                          <p:stCondLst>
                                            <p:cond delay="0"/>
                                          </p:stCondLst>
                                        </p:cTn>
                                        <p:tgtEl>
                                          <p:spTgt spid="35"/>
                                        </p:tgtEl>
                                        <p:attrNameLst>
                                          <p:attrName>style.visibility</p:attrName>
                                        </p:attrNameLst>
                                      </p:cBhvr>
                                      <p:to>
                                        <p:strVal val="visible"/>
                                      </p:to>
                                    </p:set>
                                    <p:animEffect transition="in" filter="wipe(down)">
                                      <p:cBhvr>
                                        <p:cTn id="125" dur="750"/>
                                        <p:tgtEl>
                                          <p:spTgt spid="35"/>
                                        </p:tgtEl>
                                      </p:cBhvr>
                                    </p:animEffect>
                                  </p:childTnLst>
                                </p:cTn>
                              </p:par>
                            </p:childTnLst>
                          </p:cTn>
                        </p:par>
                        <p:par>
                          <p:cTn id="126" fill="hold">
                            <p:stCondLst>
                              <p:cond delay="11000"/>
                            </p:stCondLst>
                            <p:childTnLst>
                              <p:par>
                                <p:cTn id="127" presetID="53" presetClass="entr" presetSubtype="16" fill="hold" grpId="0" nodeType="afterEffect">
                                  <p:stCondLst>
                                    <p:cond delay="0"/>
                                  </p:stCondLst>
                                  <p:childTnLst>
                                    <p:set>
                                      <p:cBhvr>
                                        <p:cTn id="128" dur="1" fill="hold">
                                          <p:stCondLst>
                                            <p:cond delay="0"/>
                                          </p:stCondLst>
                                        </p:cTn>
                                        <p:tgtEl>
                                          <p:spTgt spid="50"/>
                                        </p:tgtEl>
                                        <p:attrNameLst>
                                          <p:attrName>style.visibility</p:attrName>
                                        </p:attrNameLst>
                                      </p:cBhvr>
                                      <p:to>
                                        <p:strVal val="visible"/>
                                      </p:to>
                                    </p:set>
                                    <p:anim calcmode="lin" valueType="num">
                                      <p:cBhvr>
                                        <p:cTn id="129" dur="500" fill="hold"/>
                                        <p:tgtEl>
                                          <p:spTgt spid="50"/>
                                        </p:tgtEl>
                                        <p:attrNameLst>
                                          <p:attrName>ppt_w</p:attrName>
                                        </p:attrNameLst>
                                      </p:cBhvr>
                                      <p:tavLst>
                                        <p:tav tm="0">
                                          <p:val>
                                            <p:fltVal val="0"/>
                                          </p:val>
                                        </p:tav>
                                        <p:tav tm="100000">
                                          <p:val>
                                            <p:strVal val="#ppt_w"/>
                                          </p:val>
                                        </p:tav>
                                      </p:tavLst>
                                    </p:anim>
                                    <p:anim calcmode="lin" valueType="num">
                                      <p:cBhvr>
                                        <p:cTn id="130" dur="500" fill="hold"/>
                                        <p:tgtEl>
                                          <p:spTgt spid="50"/>
                                        </p:tgtEl>
                                        <p:attrNameLst>
                                          <p:attrName>ppt_h</p:attrName>
                                        </p:attrNameLst>
                                      </p:cBhvr>
                                      <p:tavLst>
                                        <p:tav tm="0">
                                          <p:val>
                                            <p:fltVal val="0"/>
                                          </p:val>
                                        </p:tav>
                                        <p:tav tm="100000">
                                          <p:val>
                                            <p:strVal val="#ppt_h"/>
                                          </p:val>
                                        </p:tav>
                                      </p:tavLst>
                                    </p:anim>
                                    <p:animEffect transition="in" filter="fade">
                                      <p:cBhvr>
                                        <p:cTn id="131" dur="500"/>
                                        <p:tgtEl>
                                          <p:spTgt spid="50"/>
                                        </p:tgtEl>
                                      </p:cBhvr>
                                    </p:animEffect>
                                  </p:childTnLst>
                                </p:cTn>
                              </p:par>
                            </p:childTnLst>
                          </p:cTn>
                        </p:par>
                        <p:par>
                          <p:cTn id="132" fill="hold">
                            <p:stCondLst>
                              <p:cond delay="11500"/>
                            </p:stCondLst>
                            <p:childTnLst>
                              <p:par>
                                <p:cTn id="133" presetID="53" presetClass="entr" presetSubtype="16" fill="hold" nodeType="afterEffect">
                                  <p:stCondLst>
                                    <p:cond delay="0"/>
                                  </p:stCondLst>
                                  <p:childTnLst>
                                    <p:set>
                                      <p:cBhvr>
                                        <p:cTn id="134" dur="1" fill="hold">
                                          <p:stCondLst>
                                            <p:cond delay="0"/>
                                          </p:stCondLst>
                                        </p:cTn>
                                        <p:tgtEl>
                                          <p:spTgt spid="57"/>
                                        </p:tgtEl>
                                        <p:attrNameLst>
                                          <p:attrName>style.visibility</p:attrName>
                                        </p:attrNameLst>
                                      </p:cBhvr>
                                      <p:to>
                                        <p:strVal val="visible"/>
                                      </p:to>
                                    </p:set>
                                    <p:anim calcmode="lin" valueType="num">
                                      <p:cBhvr>
                                        <p:cTn id="135" dur="500" fill="hold"/>
                                        <p:tgtEl>
                                          <p:spTgt spid="57"/>
                                        </p:tgtEl>
                                        <p:attrNameLst>
                                          <p:attrName>ppt_w</p:attrName>
                                        </p:attrNameLst>
                                      </p:cBhvr>
                                      <p:tavLst>
                                        <p:tav tm="0">
                                          <p:val>
                                            <p:fltVal val="0"/>
                                          </p:val>
                                        </p:tav>
                                        <p:tav tm="100000">
                                          <p:val>
                                            <p:strVal val="#ppt_w"/>
                                          </p:val>
                                        </p:tav>
                                      </p:tavLst>
                                    </p:anim>
                                    <p:anim calcmode="lin" valueType="num">
                                      <p:cBhvr>
                                        <p:cTn id="136" dur="500" fill="hold"/>
                                        <p:tgtEl>
                                          <p:spTgt spid="57"/>
                                        </p:tgtEl>
                                        <p:attrNameLst>
                                          <p:attrName>ppt_h</p:attrName>
                                        </p:attrNameLst>
                                      </p:cBhvr>
                                      <p:tavLst>
                                        <p:tav tm="0">
                                          <p:val>
                                            <p:fltVal val="0"/>
                                          </p:val>
                                        </p:tav>
                                        <p:tav tm="100000">
                                          <p:val>
                                            <p:strVal val="#ppt_h"/>
                                          </p:val>
                                        </p:tav>
                                      </p:tavLst>
                                    </p:anim>
                                    <p:animEffect transition="in" filter="fade">
                                      <p:cBhvr>
                                        <p:cTn id="137" dur="500"/>
                                        <p:tgtEl>
                                          <p:spTgt spid="57"/>
                                        </p:tgtEl>
                                      </p:cBhvr>
                                    </p:animEffect>
                                  </p:childTnLst>
                                </p:cTn>
                              </p:par>
                            </p:childTnLst>
                          </p:cTn>
                        </p:par>
                        <p:par>
                          <p:cTn id="138" fill="hold">
                            <p:stCondLst>
                              <p:cond delay="12000"/>
                            </p:stCondLst>
                            <p:childTnLst>
                              <p:par>
                                <p:cTn id="139" presetID="22" presetClass="entr" presetSubtype="4" fill="hold" grpId="0" nodeType="afterEffect">
                                  <p:stCondLst>
                                    <p:cond delay="0"/>
                                  </p:stCondLst>
                                  <p:childTnLst>
                                    <p:set>
                                      <p:cBhvr>
                                        <p:cTn id="140" dur="1" fill="hold">
                                          <p:stCondLst>
                                            <p:cond delay="0"/>
                                          </p:stCondLst>
                                        </p:cTn>
                                        <p:tgtEl>
                                          <p:spTgt spid="39"/>
                                        </p:tgtEl>
                                        <p:attrNameLst>
                                          <p:attrName>style.visibility</p:attrName>
                                        </p:attrNameLst>
                                      </p:cBhvr>
                                      <p:to>
                                        <p:strVal val="visible"/>
                                      </p:to>
                                    </p:set>
                                    <p:animEffect transition="in" filter="wipe(down)">
                                      <p:cBhvr>
                                        <p:cTn id="141" dur="750"/>
                                        <p:tgtEl>
                                          <p:spTgt spid="39"/>
                                        </p:tgtEl>
                                      </p:cBhvr>
                                    </p:animEffect>
                                  </p:childTnLst>
                                </p:cTn>
                              </p:par>
                            </p:childTnLst>
                          </p:cTn>
                        </p:par>
                        <p:par>
                          <p:cTn id="142" fill="hold">
                            <p:stCondLst>
                              <p:cond delay="12750"/>
                            </p:stCondLst>
                            <p:childTnLst>
                              <p:par>
                                <p:cTn id="143" presetID="53" presetClass="entr" presetSubtype="16" fill="hold" grpId="0" nodeType="afterEffect">
                                  <p:stCondLst>
                                    <p:cond delay="0"/>
                                  </p:stCondLst>
                                  <p:childTnLst>
                                    <p:set>
                                      <p:cBhvr>
                                        <p:cTn id="144" dur="1" fill="hold">
                                          <p:stCondLst>
                                            <p:cond delay="0"/>
                                          </p:stCondLst>
                                        </p:cTn>
                                        <p:tgtEl>
                                          <p:spTgt spid="51"/>
                                        </p:tgtEl>
                                        <p:attrNameLst>
                                          <p:attrName>style.visibility</p:attrName>
                                        </p:attrNameLst>
                                      </p:cBhvr>
                                      <p:to>
                                        <p:strVal val="visible"/>
                                      </p:to>
                                    </p:set>
                                    <p:anim calcmode="lin" valueType="num">
                                      <p:cBhvr>
                                        <p:cTn id="145" dur="500" fill="hold"/>
                                        <p:tgtEl>
                                          <p:spTgt spid="51"/>
                                        </p:tgtEl>
                                        <p:attrNameLst>
                                          <p:attrName>ppt_w</p:attrName>
                                        </p:attrNameLst>
                                      </p:cBhvr>
                                      <p:tavLst>
                                        <p:tav tm="0">
                                          <p:val>
                                            <p:fltVal val="0"/>
                                          </p:val>
                                        </p:tav>
                                        <p:tav tm="100000">
                                          <p:val>
                                            <p:strVal val="#ppt_w"/>
                                          </p:val>
                                        </p:tav>
                                      </p:tavLst>
                                    </p:anim>
                                    <p:anim calcmode="lin" valueType="num">
                                      <p:cBhvr>
                                        <p:cTn id="146" dur="500" fill="hold"/>
                                        <p:tgtEl>
                                          <p:spTgt spid="51"/>
                                        </p:tgtEl>
                                        <p:attrNameLst>
                                          <p:attrName>ppt_h</p:attrName>
                                        </p:attrNameLst>
                                      </p:cBhvr>
                                      <p:tavLst>
                                        <p:tav tm="0">
                                          <p:val>
                                            <p:fltVal val="0"/>
                                          </p:val>
                                        </p:tav>
                                        <p:tav tm="100000">
                                          <p:val>
                                            <p:strVal val="#ppt_h"/>
                                          </p:val>
                                        </p:tav>
                                      </p:tavLst>
                                    </p:anim>
                                    <p:animEffect transition="in" filter="fade">
                                      <p:cBhvr>
                                        <p:cTn id="147" dur="500"/>
                                        <p:tgtEl>
                                          <p:spTgt spid="51"/>
                                        </p:tgtEl>
                                      </p:cBhvr>
                                    </p:animEffect>
                                  </p:childTnLst>
                                </p:cTn>
                              </p:par>
                            </p:childTnLst>
                          </p:cTn>
                        </p:par>
                        <p:par>
                          <p:cTn id="148" fill="hold">
                            <p:stCondLst>
                              <p:cond delay="13250"/>
                            </p:stCondLst>
                            <p:childTnLst>
                              <p:par>
                                <p:cTn id="149" presetID="53" presetClass="entr" presetSubtype="16" fill="hold" grpId="0" nodeType="afterEffect">
                                  <p:stCondLst>
                                    <p:cond delay="0"/>
                                  </p:stCondLst>
                                  <p:childTnLst>
                                    <p:set>
                                      <p:cBhvr>
                                        <p:cTn id="150" dur="1" fill="hold">
                                          <p:stCondLst>
                                            <p:cond delay="0"/>
                                          </p:stCondLst>
                                        </p:cTn>
                                        <p:tgtEl>
                                          <p:spTgt spid="61"/>
                                        </p:tgtEl>
                                        <p:attrNameLst>
                                          <p:attrName>style.visibility</p:attrName>
                                        </p:attrNameLst>
                                      </p:cBhvr>
                                      <p:to>
                                        <p:strVal val="visible"/>
                                      </p:to>
                                    </p:set>
                                    <p:anim calcmode="lin" valueType="num">
                                      <p:cBhvr>
                                        <p:cTn id="151" dur="500" fill="hold"/>
                                        <p:tgtEl>
                                          <p:spTgt spid="61"/>
                                        </p:tgtEl>
                                        <p:attrNameLst>
                                          <p:attrName>ppt_w</p:attrName>
                                        </p:attrNameLst>
                                      </p:cBhvr>
                                      <p:tavLst>
                                        <p:tav tm="0">
                                          <p:val>
                                            <p:fltVal val="0"/>
                                          </p:val>
                                        </p:tav>
                                        <p:tav tm="100000">
                                          <p:val>
                                            <p:strVal val="#ppt_w"/>
                                          </p:val>
                                        </p:tav>
                                      </p:tavLst>
                                    </p:anim>
                                    <p:anim calcmode="lin" valueType="num">
                                      <p:cBhvr>
                                        <p:cTn id="152" dur="500" fill="hold"/>
                                        <p:tgtEl>
                                          <p:spTgt spid="61"/>
                                        </p:tgtEl>
                                        <p:attrNameLst>
                                          <p:attrName>ppt_h</p:attrName>
                                        </p:attrNameLst>
                                      </p:cBhvr>
                                      <p:tavLst>
                                        <p:tav tm="0">
                                          <p:val>
                                            <p:fltVal val="0"/>
                                          </p:val>
                                        </p:tav>
                                        <p:tav tm="100000">
                                          <p:val>
                                            <p:strVal val="#ppt_h"/>
                                          </p:val>
                                        </p:tav>
                                      </p:tavLst>
                                    </p:anim>
                                    <p:animEffect transition="in" filter="fade">
                                      <p:cBhvr>
                                        <p:cTn id="153" dur="500"/>
                                        <p:tgtEl>
                                          <p:spTgt spid="61"/>
                                        </p:tgtEl>
                                      </p:cBhvr>
                                    </p:animEffect>
                                  </p:childTnLst>
                                </p:cTn>
                              </p:par>
                            </p:childTnLst>
                          </p:cTn>
                        </p:par>
                        <p:par>
                          <p:cTn id="154" fill="hold">
                            <p:stCondLst>
                              <p:cond delay="13750"/>
                            </p:stCondLst>
                            <p:childTnLst>
                              <p:par>
                                <p:cTn id="155" presetID="22" presetClass="entr" presetSubtype="4" fill="hold" grpId="0" nodeType="afterEffect">
                                  <p:stCondLst>
                                    <p:cond delay="0"/>
                                  </p:stCondLst>
                                  <p:childTnLst>
                                    <p:set>
                                      <p:cBhvr>
                                        <p:cTn id="156" dur="1" fill="hold">
                                          <p:stCondLst>
                                            <p:cond delay="0"/>
                                          </p:stCondLst>
                                        </p:cTn>
                                        <p:tgtEl>
                                          <p:spTgt spid="43"/>
                                        </p:tgtEl>
                                        <p:attrNameLst>
                                          <p:attrName>style.visibility</p:attrName>
                                        </p:attrNameLst>
                                      </p:cBhvr>
                                      <p:to>
                                        <p:strVal val="visible"/>
                                      </p:to>
                                    </p:set>
                                    <p:animEffect transition="in" filter="wipe(down)">
                                      <p:cBhvr>
                                        <p:cTn id="157" dur="750"/>
                                        <p:tgtEl>
                                          <p:spTgt spid="43"/>
                                        </p:tgtEl>
                                      </p:cBhvr>
                                    </p:animEffect>
                                  </p:childTnLst>
                                </p:cTn>
                              </p:par>
                            </p:childTnLst>
                          </p:cTn>
                        </p:par>
                        <p:par>
                          <p:cTn id="158" fill="hold">
                            <p:stCondLst>
                              <p:cond delay="14500"/>
                            </p:stCondLst>
                            <p:childTnLst>
                              <p:par>
                                <p:cTn id="159" presetID="53" presetClass="entr" presetSubtype="16" fill="hold" grpId="0" nodeType="afterEffect">
                                  <p:stCondLst>
                                    <p:cond delay="0"/>
                                  </p:stCondLst>
                                  <p:childTnLst>
                                    <p:set>
                                      <p:cBhvr>
                                        <p:cTn id="160" dur="1" fill="hold">
                                          <p:stCondLst>
                                            <p:cond delay="0"/>
                                          </p:stCondLst>
                                        </p:cTn>
                                        <p:tgtEl>
                                          <p:spTgt spid="52"/>
                                        </p:tgtEl>
                                        <p:attrNameLst>
                                          <p:attrName>style.visibility</p:attrName>
                                        </p:attrNameLst>
                                      </p:cBhvr>
                                      <p:to>
                                        <p:strVal val="visible"/>
                                      </p:to>
                                    </p:set>
                                    <p:anim calcmode="lin" valueType="num">
                                      <p:cBhvr>
                                        <p:cTn id="161" dur="500" fill="hold"/>
                                        <p:tgtEl>
                                          <p:spTgt spid="52"/>
                                        </p:tgtEl>
                                        <p:attrNameLst>
                                          <p:attrName>ppt_w</p:attrName>
                                        </p:attrNameLst>
                                      </p:cBhvr>
                                      <p:tavLst>
                                        <p:tav tm="0">
                                          <p:val>
                                            <p:fltVal val="0"/>
                                          </p:val>
                                        </p:tav>
                                        <p:tav tm="100000">
                                          <p:val>
                                            <p:strVal val="#ppt_w"/>
                                          </p:val>
                                        </p:tav>
                                      </p:tavLst>
                                    </p:anim>
                                    <p:anim calcmode="lin" valueType="num">
                                      <p:cBhvr>
                                        <p:cTn id="162" dur="500" fill="hold"/>
                                        <p:tgtEl>
                                          <p:spTgt spid="52"/>
                                        </p:tgtEl>
                                        <p:attrNameLst>
                                          <p:attrName>ppt_h</p:attrName>
                                        </p:attrNameLst>
                                      </p:cBhvr>
                                      <p:tavLst>
                                        <p:tav tm="0">
                                          <p:val>
                                            <p:fltVal val="0"/>
                                          </p:val>
                                        </p:tav>
                                        <p:tav tm="100000">
                                          <p:val>
                                            <p:strVal val="#ppt_h"/>
                                          </p:val>
                                        </p:tav>
                                      </p:tavLst>
                                    </p:anim>
                                    <p:animEffect transition="in" filter="fade">
                                      <p:cBhvr>
                                        <p:cTn id="16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3" grpId="0" animBg="1"/>
      <p:bldP spid="22" grpId="0" animBg="1"/>
      <p:bldP spid="26" grpId="0" animBg="1"/>
      <p:bldP spid="27" grpId="0" animBg="1"/>
      <p:bldP spid="28" grpId="0" animBg="1"/>
      <p:bldP spid="30" grpId="0" animBg="1"/>
      <p:bldP spid="31" grpId="0" animBg="1"/>
      <p:bldP spid="32" grpId="0" animBg="1"/>
      <p:bldP spid="34" grpId="0" animBg="1"/>
      <p:bldP spid="35" grpId="0" animBg="1"/>
      <p:bldP spid="36" grpId="0" animBg="1"/>
      <p:bldP spid="38" grpId="0" animBg="1"/>
      <p:bldP spid="39" grpId="0" animBg="1"/>
      <p:bldP spid="40" grpId="0" animBg="1"/>
      <p:bldP spid="42" grpId="0" animBg="1"/>
      <p:bldP spid="43" grpId="0" animBg="1"/>
      <p:bldP spid="44" grpId="0" animBg="1"/>
      <p:bldP spid="45" grpId="0"/>
      <p:bldP spid="46" grpId="0"/>
      <p:bldP spid="47" grpId="0"/>
      <p:bldP spid="48" grpId="0"/>
      <p:bldP spid="49" grpId="0"/>
      <p:bldP spid="50" grpId="0"/>
      <p:bldP spid="51" grpId="0"/>
      <p:bldP spid="52" grpId="0"/>
      <p:bldP spid="53" grpId="0" animBg="1"/>
      <p:bldP spid="6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35916" y="979842"/>
            <a:ext cx="3124200" cy="4191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34738D"/>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93516" y="1665642"/>
            <a:ext cx="3124200" cy="4191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189A8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51116" y="2351442"/>
            <a:ext cx="3124200" cy="4191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EF9D27"/>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1" name="Freeform 9"/>
          <p:cNvSpPr>
            <a:spLocks/>
          </p:cNvSpPr>
          <p:nvPr/>
        </p:nvSpPr>
        <p:spPr bwMode="auto">
          <a:xfrm>
            <a:off x="599017" y="2639482"/>
            <a:ext cx="2779184" cy="764117"/>
          </a:xfrm>
          <a:custGeom>
            <a:avLst/>
            <a:gdLst>
              <a:gd name="T0" fmla="*/ 313 w 555"/>
              <a:gd name="T1" fmla="*/ 51 h 152"/>
              <a:gd name="T2" fmla="*/ 277 w 555"/>
              <a:gd name="T3" fmla="*/ 101 h 152"/>
              <a:gd name="T4" fmla="*/ 320 w 555"/>
              <a:gd name="T5" fmla="*/ 152 h 152"/>
              <a:gd name="T6" fmla="*/ 363 w 555"/>
              <a:gd name="T7" fmla="*/ 101 h 152"/>
              <a:gd name="T8" fmla="*/ 333 w 555"/>
              <a:gd name="T9" fmla="*/ 52 h 152"/>
              <a:gd name="T10" fmla="*/ 362 w 555"/>
              <a:gd name="T11" fmla="*/ 55 h 152"/>
              <a:gd name="T12" fmla="*/ 362 w 555"/>
              <a:gd name="T13" fmla="*/ 55 h 152"/>
              <a:gd name="T14" fmla="*/ 555 w 555"/>
              <a:gd name="T15" fmla="*/ 71 h 152"/>
              <a:gd name="T16" fmla="*/ 555 w 555"/>
              <a:gd name="T17" fmla="*/ 34 h 152"/>
              <a:gd name="T18" fmla="*/ 42 w 555"/>
              <a:gd name="T19" fmla="*/ 2 h 152"/>
              <a:gd name="T20" fmla="*/ 36 w 555"/>
              <a:gd name="T21" fmla="*/ 27 h 152"/>
              <a:gd name="T22" fmla="*/ 257 w 555"/>
              <a:gd name="T23" fmla="*/ 46 h 152"/>
              <a:gd name="T24" fmla="*/ 313 w 555"/>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5" h="152">
                <a:moveTo>
                  <a:pt x="313" y="51"/>
                </a:moveTo>
                <a:cubicBezTo>
                  <a:pt x="293" y="55"/>
                  <a:pt x="277" y="76"/>
                  <a:pt x="277" y="101"/>
                </a:cubicBezTo>
                <a:cubicBezTo>
                  <a:pt x="277" y="129"/>
                  <a:pt x="297" y="152"/>
                  <a:pt x="320" y="152"/>
                </a:cubicBezTo>
                <a:cubicBezTo>
                  <a:pt x="344" y="152"/>
                  <a:pt x="363" y="129"/>
                  <a:pt x="363" y="101"/>
                </a:cubicBezTo>
                <a:cubicBezTo>
                  <a:pt x="363" y="78"/>
                  <a:pt x="351" y="59"/>
                  <a:pt x="333" y="52"/>
                </a:cubicBezTo>
                <a:cubicBezTo>
                  <a:pt x="362" y="55"/>
                  <a:pt x="362" y="55"/>
                  <a:pt x="362" y="55"/>
                </a:cubicBezTo>
                <a:cubicBezTo>
                  <a:pt x="362" y="55"/>
                  <a:pt x="362" y="55"/>
                  <a:pt x="362" y="55"/>
                </a:cubicBezTo>
                <a:cubicBezTo>
                  <a:pt x="555" y="71"/>
                  <a:pt x="555" y="71"/>
                  <a:pt x="555" y="71"/>
                </a:cubicBezTo>
                <a:cubicBezTo>
                  <a:pt x="555" y="34"/>
                  <a:pt x="555" y="34"/>
                  <a:pt x="555" y="34"/>
                </a:cubicBezTo>
                <a:cubicBezTo>
                  <a:pt x="42" y="2"/>
                  <a:pt x="42" y="2"/>
                  <a:pt x="42" y="2"/>
                </a:cubicBezTo>
                <a:cubicBezTo>
                  <a:pt x="0" y="0"/>
                  <a:pt x="5" y="24"/>
                  <a:pt x="36" y="27"/>
                </a:cubicBezTo>
                <a:cubicBezTo>
                  <a:pt x="257" y="46"/>
                  <a:pt x="257" y="46"/>
                  <a:pt x="257" y="46"/>
                </a:cubicBezTo>
                <a:lnTo>
                  <a:pt x="313" y="51"/>
                </a:lnTo>
                <a:close/>
              </a:path>
            </a:pathLst>
          </a:custGeom>
          <a:solidFill>
            <a:srgbClr val="34738D"/>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 name="Freeform 10"/>
          <p:cNvSpPr>
            <a:spLocks/>
          </p:cNvSpPr>
          <p:nvPr/>
        </p:nvSpPr>
        <p:spPr bwMode="auto">
          <a:xfrm>
            <a:off x="8809569" y="2639482"/>
            <a:ext cx="2774951" cy="764117"/>
          </a:xfrm>
          <a:custGeom>
            <a:avLst/>
            <a:gdLst>
              <a:gd name="T0" fmla="*/ 241 w 554"/>
              <a:gd name="T1" fmla="*/ 51 h 152"/>
              <a:gd name="T2" fmla="*/ 277 w 554"/>
              <a:gd name="T3" fmla="*/ 101 h 152"/>
              <a:gd name="T4" fmla="*/ 235 w 554"/>
              <a:gd name="T5" fmla="*/ 152 h 152"/>
              <a:gd name="T6" fmla="*/ 192 w 554"/>
              <a:gd name="T7" fmla="*/ 101 h 152"/>
              <a:gd name="T8" fmla="*/ 222 w 554"/>
              <a:gd name="T9" fmla="*/ 52 h 152"/>
              <a:gd name="T10" fmla="*/ 193 w 554"/>
              <a:gd name="T11" fmla="*/ 55 h 152"/>
              <a:gd name="T12" fmla="*/ 193 w 554"/>
              <a:gd name="T13" fmla="*/ 55 h 152"/>
              <a:gd name="T14" fmla="*/ 0 w 554"/>
              <a:gd name="T15" fmla="*/ 71 h 152"/>
              <a:gd name="T16" fmla="*/ 0 w 554"/>
              <a:gd name="T17" fmla="*/ 34 h 152"/>
              <a:gd name="T18" fmla="*/ 513 w 554"/>
              <a:gd name="T19" fmla="*/ 2 h 152"/>
              <a:gd name="T20" fmla="*/ 519 w 554"/>
              <a:gd name="T21" fmla="*/ 27 h 152"/>
              <a:gd name="T22" fmla="*/ 298 w 554"/>
              <a:gd name="T23" fmla="*/ 46 h 152"/>
              <a:gd name="T24" fmla="*/ 241 w 554"/>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4" h="152">
                <a:moveTo>
                  <a:pt x="241" y="51"/>
                </a:moveTo>
                <a:cubicBezTo>
                  <a:pt x="262" y="55"/>
                  <a:pt x="277" y="76"/>
                  <a:pt x="277" y="101"/>
                </a:cubicBezTo>
                <a:cubicBezTo>
                  <a:pt x="277" y="129"/>
                  <a:pt x="258" y="152"/>
                  <a:pt x="235" y="152"/>
                </a:cubicBezTo>
                <a:cubicBezTo>
                  <a:pt x="211" y="152"/>
                  <a:pt x="192" y="129"/>
                  <a:pt x="192" y="101"/>
                </a:cubicBezTo>
                <a:cubicBezTo>
                  <a:pt x="192" y="78"/>
                  <a:pt x="204" y="59"/>
                  <a:pt x="222" y="52"/>
                </a:cubicBezTo>
                <a:cubicBezTo>
                  <a:pt x="193" y="55"/>
                  <a:pt x="193" y="55"/>
                  <a:pt x="193" y="55"/>
                </a:cubicBezTo>
                <a:cubicBezTo>
                  <a:pt x="193" y="55"/>
                  <a:pt x="193" y="55"/>
                  <a:pt x="193" y="55"/>
                </a:cubicBezTo>
                <a:cubicBezTo>
                  <a:pt x="0" y="71"/>
                  <a:pt x="0" y="71"/>
                  <a:pt x="0" y="71"/>
                </a:cubicBezTo>
                <a:cubicBezTo>
                  <a:pt x="0" y="34"/>
                  <a:pt x="0" y="34"/>
                  <a:pt x="0" y="34"/>
                </a:cubicBezTo>
                <a:cubicBezTo>
                  <a:pt x="513" y="2"/>
                  <a:pt x="513" y="2"/>
                  <a:pt x="513" y="2"/>
                </a:cubicBezTo>
                <a:cubicBezTo>
                  <a:pt x="554" y="0"/>
                  <a:pt x="550" y="24"/>
                  <a:pt x="519" y="27"/>
                </a:cubicBezTo>
                <a:cubicBezTo>
                  <a:pt x="298" y="46"/>
                  <a:pt x="298" y="46"/>
                  <a:pt x="298" y="46"/>
                </a:cubicBezTo>
                <a:lnTo>
                  <a:pt x="241" y="51"/>
                </a:lnTo>
                <a:close/>
              </a:path>
            </a:pathLst>
          </a:custGeom>
          <a:solidFill>
            <a:srgbClr val="D34132"/>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3" name="Freeform 11"/>
          <p:cNvSpPr>
            <a:spLocks noEditPoints="1"/>
          </p:cNvSpPr>
          <p:nvPr/>
        </p:nvSpPr>
        <p:spPr bwMode="auto">
          <a:xfrm>
            <a:off x="3378202" y="1464732"/>
            <a:ext cx="2713567" cy="2482851"/>
          </a:xfrm>
          <a:custGeom>
            <a:avLst/>
            <a:gdLst>
              <a:gd name="T0" fmla="*/ 97 w 542"/>
              <a:gd name="T1" fmla="*/ 386 h 494"/>
              <a:gd name="T2" fmla="*/ 182 w 542"/>
              <a:gd name="T3" fmla="*/ 321 h 494"/>
              <a:gd name="T4" fmla="*/ 272 w 542"/>
              <a:gd name="T5" fmla="*/ 285 h 494"/>
              <a:gd name="T6" fmla="*/ 480 w 542"/>
              <a:gd name="T7" fmla="*/ 123 h 494"/>
              <a:gd name="T8" fmla="*/ 481 w 542"/>
              <a:gd name="T9" fmla="*/ 366 h 494"/>
              <a:gd name="T10" fmla="*/ 480 w 542"/>
              <a:gd name="T11" fmla="*/ 365 h 494"/>
              <a:gd name="T12" fmla="*/ 540 w 542"/>
              <a:gd name="T13" fmla="*/ 464 h 494"/>
              <a:gd name="T14" fmla="*/ 536 w 542"/>
              <a:gd name="T15" fmla="*/ 460 h 494"/>
              <a:gd name="T16" fmla="*/ 533 w 542"/>
              <a:gd name="T17" fmla="*/ 453 h 494"/>
              <a:gd name="T18" fmla="*/ 518 w 542"/>
              <a:gd name="T19" fmla="*/ 453 h 494"/>
              <a:gd name="T20" fmla="*/ 528 w 542"/>
              <a:gd name="T21" fmla="*/ 485 h 494"/>
              <a:gd name="T22" fmla="*/ 535 w 542"/>
              <a:gd name="T23" fmla="*/ 473 h 494"/>
              <a:gd name="T24" fmla="*/ 538 w 542"/>
              <a:gd name="T25" fmla="*/ 469 h 494"/>
              <a:gd name="T26" fmla="*/ 542 w 542"/>
              <a:gd name="T27" fmla="*/ 469 h 494"/>
              <a:gd name="T28" fmla="*/ 537 w 542"/>
              <a:gd name="T29" fmla="*/ 0 h 494"/>
              <a:gd name="T30" fmla="*/ 480 w 542"/>
              <a:gd name="T31" fmla="*/ 123 h 494"/>
              <a:gd name="T32" fmla="*/ 475 w 542"/>
              <a:gd name="T33" fmla="*/ 362 h 494"/>
              <a:gd name="T34" fmla="*/ 473 w 542"/>
              <a:gd name="T35" fmla="*/ 401 h 494"/>
              <a:gd name="T36" fmla="*/ 479 w 542"/>
              <a:gd name="T37" fmla="*/ 364 h 494"/>
              <a:gd name="T38" fmla="*/ 480 w 542"/>
              <a:gd name="T39" fmla="*/ 365 h 494"/>
              <a:gd name="T40" fmla="*/ 445 w 542"/>
              <a:gd name="T41" fmla="*/ 154 h 494"/>
              <a:gd name="T42" fmla="*/ 445 w 542"/>
              <a:gd name="T43" fmla="*/ 334 h 494"/>
              <a:gd name="T44" fmla="*/ 445 w 542"/>
              <a:gd name="T45" fmla="*/ 398 h 494"/>
              <a:gd name="T46" fmla="*/ 473 w 542"/>
              <a:gd name="T47" fmla="*/ 361 h 494"/>
              <a:gd name="T48" fmla="*/ 473 w 542"/>
              <a:gd name="T49" fmla="*/ 361 h 494"/>
              <a:gd name="T50" fmla="*/ 336 w 542"/>
              <a:gd name="T51" fmla="*/ 431 h 494"/>
              <a:gd name="T52" fmla="*/ 329 w 542"/>
              <a:gd name="T53" fmla="*/ 431 h 494"/>
              <a:gd name="T54" fmla="*/ 317 w 542"/>
              <a:gd name="T55" fmla="*/ 452 h 494"/>
              <a:gd name="T56" fmla="*/ 312 w 542"/>
              <a:gd name="T57" fmla="*/ 459 h 494"/>
              <a:gd name="T58" fmla="*/ 336 w 542"/>
              <a:gd name="T59" fmla="*/ 384 h 494"/>
              <a:gd name="T60" fmla="*/ 308 w 542"/>
              <a:gd name="T61" fmla="*/ 341 h 494"/>
              <a:gd name="T62" fmla="*/ 308 w 542"/>
              <a:gd name="T63" fmla="*/ 337 h 494"/>
              <a:gd name="T64" fmla="*/ 336 w 542"/>
              <a:gd name="T65" fmla="*/ 289 h 494"/>
              <a:gd name="T66" fmla="*/ 285 w 542"/>
              <a:gd name="T67" fmla="*/ 330 h 494"/>
              <a:gd name="T68" fmla="*/ 297 w 542"/>
              <a:gd name="T69" fmla="*/ 459 h 494"/>
              <a:gd name="T70" fmla="*/ 290 w 542"/>
              <a:gd name="T71" fmla="*/ 452 h 494"/>
              <a:gd name="T72" fmla="*/ 284 w 542"/>
              <a:gd name="T73" fmla="*/ 471 h 494"/>
              <a:gd name="T74" fmla="*/ 293 w 542"/>
              <a:gd name="T75" fmla="*/ 471 h 494"/>
              <a:gd name="T76" fmla="*/ 308 w 542"/>
              <a:gd name="T77" fmla="*/ 467 h 494"/>
              <a:gd name="T78" fmla="*/ 315 w 542"/>
              <a:gd name="T79" fmla="*/ 473 h 494"/>
              <a:gd name="T80" fmla="*/ 320 w 542"/>
              <a:gd name="T81" fmla="*/ 486 h 494"/>
              <a:gd name="T82" fmla="*/ 337 w 542"/>
              <a:gd name="T83" fmla="*/ 494 h 494"/>
              <a:gd name="T84" fmla="*/ 337 w 542"/>
              <a:gd name="T85" fmla="*/ 431 h 494"/>
              <a:gd name="T86" fmla="*/ 336 w 542"/>
              <a:gd name="T87" fmla="*/ 222 h 494"/>
              <a:gd name="T88" fmla="*/ 415 w 542"/>
              <a:gd name="T89" fmla="*/ 261 h 494"/>
              <a:gd name="T90" fmla="*/ 336 w 542"/>
              <a:gd name="T91" fmla="*/ 334 h 494"/>
              <a:gd name="T92" fmla="*/ 336 w 542"/>
              <a:gd name="T93" fmla="*/ 353 h 494"/>
              <a:gd name="T94" fmla="*/ 336 w 542"/>
              <a:gd name="T95" fmla="*/ 375 h 494"/>
              <a:gd name="T96" fmla="*/ 412 w 542"/>
              <a:gd name="T97" fmla="*/ 341 h 494"/>
              <a:gd name="T98" fmla="*/ 444 w 542"/>
              <a:gd name="T99" fmla="*/ 343 h 494"/>
              <a:gd name="T100" fmla="*/ 419 w 542"/>
              <a:gd name="T101" fmla="*/ 208 h 494"/>
              <a:gd name="T102" fmla="*/ 272 w 542"/>
              <a:gd name="T103" fmla="*/ 431 h 494"/>
              <a:gd name="T104" fmla="*/ 284 w 542"/>
              <a:gd name="T105" fmla="*/ 486 h 494"/>
              <a:gd name="T106" fmla="*/ 272 w 542"/>
              <a:gd name="T107" fmla="*/ 431 h 494"/>
              <a:gd name="T108" fmla="*/ 259 w 542"/>
              <a:gd name="T109" fmla="*/ 486 h 494"/>
              <a:gd name="T110" fmla="*/ 272 w 542"/>
              <a:gd name="T111" fmla="*/ 431 h 494"/>
              <a:gd name="T112" fmla="*/ 336 w 542"/>
              <a:gd name="T113" fmla="*/ 222 h 494"/>
              <a:gd name="T114" fmla="*/ 272 w 542"/>
              <a:gd name="T115" fmla="*/ 216 h 494"/>
              <a:gd name="T116" fmla="*/ 188 w 542"/>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2" h="494">
                <a:moveTo>
                  <a:pt x="0" y="305"/>
                </a:moveTo>
                <a:cubicBezTo>
                  <a:pt x="140" y="317"/>
                  <a:pt x="140" y="317"/>
                  <a:pt x="140" y="317"/>
                </a:cubicBezTo>
                <a:cubicBezTo>
                  <a:pt x="115" y="326"/>
                  <a:pt x="97" y="354"/>
                  <a:pt x="97" y="386"/>
                </a:cubicBezTo>
                <a:cubicBezTo>
                  <a:pt x="97" y="426"/>
                  <a:pt x="124" y="459"/>
                  <a:pt x="157" y="459"/>
                </a:cubicBezTo>
                <a:cubicBezTo>
                  <a:pt x="190" y="459"/>
                  <a:pt x="218" y="426"/>
                  <a:pt x="218" y="386"/>
                </a:cubicBezTo>
                <a:cubicBezTo>
                  <a:pt x="218" y="357"/>
                  <a:pt x="203" y="332"/>
                  <a:pt x="182" y="321"/>
                </a:cubicBezTo>
                <a:cubicBezTo>
                  <a:pt x="253" y="327"/>
                  <a:pt x="253" y="327"/>
                  <a:pt x="253" y="327"/>
                </a:cubicBezTo>
                <a:cubicBezTo>
                  <a:pt x="272" y="329"/>
                  <a:pt x="272" y="329"/>
                  <a:pt x="272" y="329"/>
                </a:cubicBezTo>
                <a:cubicBezTo>
                  <a:pt x="272" y="285"/>
                  <a:pt x="272" y="285"/>
                  <a:pt x="272" y="285"/>
                </a:cubicBezTo>
                <a:cubicBezTo>
                  <a:pt x="0" y="268"/>
                  <a:pt x="0" y="268"/>
                  <a:pt x="0" y="268"/>
                </a:cubicBezTo>
                <a:lnTo>
                  <a:pt x="0" y="305"/>
                </a:lnTo>
                <a:close/>
                <a:moveTo>
                  <a:pt x="480" y="123"/>
                </a:moveTo>
                <a:cubicBezTo>
                  <a:pt x="480" y="365"/>
                  <a:pt x="480" y="365"/>
                  <a:pt x="480" y="365"/>
                </a:cubicBezTo>
                <a:cubicBezTo>
                  <a:pt x="482" y="367"/>
                  <a:pt x="482" y="367"/>
                  <a:pt x="482" y="367"/>
                </a:cubicBezTo>
                <a:cubicBezTo>
                  <a:pt x="481" y="366"/>
                  <a:pt x="481" y="366"/>
                  <a:pt x="481" y="366"/>
                </a:cubicBezTo>
                <a:cubicBezTo>
                  <a:pt x="480" y="365"/>
                  <a:pt x="480" y="365"/>
                  <a:pt x="480" y="365"/>
                </a:cubicBezTo>
                <a:cubicBezTo>
                  <a:pt x="480" y="365"/>
                  <a:pt x="480" y="365"/>
                  <a:pt x="480" y="365"/>
                </a:cubicBezTo>
                <a:cubicBezTo>
                  <a:pt x="480" y="365"/>
                  <a:pt x="480" y="365"/>
                  <a:pt x="480" y="365"/>
                </a:cubicBezTo>
                <a:cubicBezTo>
                  <a:pt x="480" y="401"/>
                  <a:pt x="480" y="401"/>
                  <a:pt x="480" y="401"/>
                </a:cubicBezTo>
                <a:cubicBezTo>
                  <a:pt x="498" y="401"/>
                  <a:pt x="509" y="396"/>
                  <a:pt x="540" y="396"/>
                </a:cubicBezTo>
                <a:cubicBezTo>
                  <a:pt x="540" y="464"/>
                  <a:pt x="540" y="464"/>
                  <a:pt x="540" y="464"/>
                </a:cubicBezTo>
                <a:cubicBezTo>
                  <a:pt x="538" y="464"/>
                  <a:pt x="538" y="464"/>
                  <a:pt x="538" y="464"/>
                </a:cubicBezTo>
                <a:cubicBezTo>
                  <a:pt x="538" y="462"/>
                  <a:pt x="538" y="462"/>
                  <a:pt x="538" y="462"/>
                </a:cubicBezTo>
                <a:cubicBezTo>
                  <a:pt x="538" y="461"/>
                  <a:pt x="537" y="460"/>
                  <a:pt x="536" y="460"/>
                </a:cubicBezTo>
                <a:cubicBezTo>
                  <a:pt x="535" y="460"/>
                  <a:pt x="535" y="460"/>
                  <a:pt x="535" y="460"/>
                </a:cubicBezTo>
                <a:cubicBezTo>
                  <a:pt x="534" y="460"/>
                  <a:pt x="533" y="461"/>
                  <a:pt x="533" y="462"/>
                </a:cubicBezTo>
                <a:cubicBezTo>
                  <a:pt x="533" y="453"/>
                  <a:pt x="533" y="453"/>
                  <a:pt x="533" y="453"/>
                </a:cubicBezTo>
                <a:cubicBezTo>
                  <a:pt x="533" y="450"/>
                  <a:pt x="531" y="448"/>
                  <a:pt x="528" y="448"/>
                </a:cubicBezTo>
                <a:cubicBezTo>
                  <a:pt x="523" y="448"/>
                  <a:pt x="523" y="448"/>
                  <a:pt x="523" y="448"/>
                </a:cubicBezTo>
                <a:cubicBezTo>
                  <a:pt x="521" y="448"/>
                  <a:pt x="518" y="450"/>
                  <a:pt x="518" y="453"/>
                </a:cubicBezTo>
                <a:cubicBezTo>
                  <a:pt x="518" y="480"/>
                  <a:pt x="518" y="480"/>
                  <a:pt x="518" y="480"/>
                </a:cubicBezTo>
                <a:cubicBezTo>
                  <a:pt x="518" y="483"/>
                  <a:pt x="521" y="485"/>
                  <a:pt x="523" y="485"/>
                </a:cubicBezTo>
                <a:cubicBezTo>
                  <a:pt x="528" y="485"/>
                  <a:pt x="528" y="485"/>
                  <a:pt x="528" y="485"/>
                </a:cubicBezTo>
                <a:cubicBezTo>
                  <a:pt x="531" y="485"/>
                  <a:pt x="533" y="483"/>
                  <a:pt x="533" y="480"/>
                </a:cubicBezTo>
                <a:cubicBezTo>
                  <a:pt x="533" y="471"/>
                  <a:pt x="533" y="471"/>
                  <a:pt x="533" y="471"/>
                </a:cubicBezTo>
                <a:cubicBezTo>
                  <a:pt x="533" y="472"/>
                  <a:pt x="534" y="473"/>
                  <a:pt x="535" y="473"/>
                </a:cubicBezTo>
                <a:cubicBezTo>
                  <a:pt x="536" y="473"/>
                  <a:pt x="536" y="473"/>
                  <a:pt x="536" y="473"/>
                </a:cubicBezTo>
                <a:cubicBezTo>
                  <a:pt x="537" y="473"/>
                  <a:pt x="538" y="472"/>
                  <a:pt x="538" y="471"/>
                </a:cubicBezTo>
                <a:cubicBezTo>
                  <a:pt x="538" y="469"/>
                  <a:pt x="538" y="469"/>
                  <a:pt x="538" y="469"/>
                </a:cubicBezTo>
                <a:cubicBezTo>
                  <a:pt x="540" y="469"/>
                  <a:pt x="540" y="469"/>
                  <a:pt x="540" y="469"/>
                </a:cubicBezTo>
                <a:cubicBezTo>
                  <a:pt x="542" y="469"/>
                  <a:pt x="542" y="469"/>
                  <a:pt x="542" y="469"/>
                </a:cubicBezTo>
                <a:cubicBezTo>
                  <a:pt x="542" y="469"/>
                  <a:pt x="542" y="469"/>
                  <a:pt x="542" y="469"/>
                </a:cubicBezTo>
                <a:cubicBezTo>
                  <a:pt x="542" y="0"/>
                  <a:pt x="542" y="0"/>
                  <a:pt x="542" y="0"/>
                </a:cubicBezTo>
                <a:cubicBezTo>
                  <a:pt x="542" y="0"/>
                  <a:pt x="542" y="0"/>
                  <a:pt x="542" y="0"/>
                </a:cubicBezTo>
                <a:cubicBezTo>
                  <a:pt x="537" y="0"/>
                  <a:pt x="537" y="0"/>
                  <a:pt x="537" y="0"/>
                </a:cubicBezTo>
                <a:cubicBezTo>
                  <a:pt x="535" y="105"/>
                  <a:pt x="535" y="105"/>
                  <a:pt x="535" y="105"/>
                </a:cubicBezTo>
                <a:cubicBezTo>
                  <a:pt x="535" y="105"/>
                  <a:pt x="535" y="105"/>
                  <a:pt x="535" y="105"/>
                </a:cubicBezTo>
                <a:cubicBezTo>
                  <a:pt x="515" y="106"/>
                  <a:pt x="496" y="113"/>
                  <a:pt x="480" y="123"/>
                </a:cubicBezTo>
                <a:close/>
                <a:moveTo>
                  <a:pt x="473" y="127"/>
                </a:moveTo>
                <a:cubicBezTo>
                  <a:pt x="473" y="361"/>
                  <a:pt x="473" y="361"/>
                  <a:pt x="473" y="361"/>
                </a:cubicBezTo>
                <a:cubicBezTo>
                  <a:pt x="475" y="362"/>
                  <a:pt x="475" y="362"/>
                  <a:pt x="475" y="362"/>
                </a:cubicBezTo>
                <a:cubicBezTo>
                  <a:pt x="474" y="362"/>
                  <a:pt x="474" y="362"/>
                  <a:pt x="474" y="362"/>
                </a:cubicBezTo>
                <a:cubicBezTo>
                  <a:pt x="473" y="361"/>
                  <a:pt x="473" y="361"/>
                  <a:pt x="473" y="361"/>
                </a:cubicBezTo>
                <a:cubicBezTo>
                  <a:pt x="473" y="401"/>
                  <a:pt x="473" y="401"/>
                  <a:pt x="473" y="401"/>
                </a:cubicBezTo>
                <a:cubicBezTo>
                  <a:pt x="475" y="401"/>
                  <a:pt x="477" y="401"/>
                  <a:pt x="480" y="401"/>
                </a:cubicBezTo>
                <a:cubicBezTo>
                  <a:pt x="480" y="365"/>
                  <a:pt x="480" y="365"/>
                  <a:pt x="480" y="365"/>
                </a:cubicBezTo>
                <a:cubicBezTo>
                  <a:pt x="479" y="364"/>
                  <a:pt x="479" y="364"/>
                  <a:pt x="479" y="364"/>
                </a:cubicBezTo>
                <a:cubicBezTo>
                  <a:pt x="478" y="364"/>
                  <a:pt x="478" y="364"/>
                  <a:pt x="477" y="364"/>
                </a:cubicBezTo>
                <a:cubicBezTo>
                  <a:pt x="477" y="363"/>
                  <a:pt x="477" y="363"/>
                  <a:pt x="477" y="363"/>
                </a:cubicBezTo>
                <a:cubicBezTo>
                  <a:pt x="480" y="365"/>
                  <a:pt x="480" y="365"/>
                  <a:pt x="480" y="365"/>
                </a:cubicBezTo>
                <a:cubicBezTo>
                  <a:pt x="480" y="123"/>
                  <a:pt x="480" y="123"/>
                  <a:pt x="480" y="123"/>
                </a:cubicBezTo>
                <a:cubicBezTo>
                  <a:pt x="477" y="124"/>
                  <a:pt x="475" y="126"/>
                  <a:pt x="473" y="127"/>
                </a:cubicBezTo>
                <a:close/>
                <a:moveTo>
                  <a:pt x="445" y="154"/>
                </a:moveTo>
                <a:cubicBezTo>
                  <a:pt x="445" y="339"/>
                  <a:pt x="445" y="339"/>
                  <a:pt x="445" y="339"/>
                </a:cubicBezTo>
                <a:cubicBezTo>
                  <a:pt x="445" y="334"/>
                  <a:pt x="445" y="334"/>
                  <a:pt x="445" y="334"/>
                </a:cubicBezTo>
                <a:cubicBezTo>
                  <a:pt x="445" y="334"/>
                  <a:pt x="445" y="334"/>
                  <a:pt x="445" y="334"/>
                </a:cubicBezTo>
                <a:cubicBezTo>
                  <a:pt x="445" y="334"/>
                  <a:pt x="445" y="334"/>
                  <a:pt x="445" y="334"/>
                </a:cubicBezTo>
                <a:cubicBezTo>
                  <a:pt x="445" y="337"/>
                  <a:pt x="445" y="339"/>
                  <a:pt x="445" y="341"/>
                </a:cubicBezTo>
                <a:cubicBezTo>
                  <a:pt x="445" y="398"/>
                  <a:pt x="445" y="398"/>
                  <a:pt x="445" y="398"/>
                </a:cubicBezTo>
                <a:cubicBezTo>
                  <a:pt x="446" y="398"/>
                  <a:pt x="448" y="399"/>
                  <a:pt x="450" y="399"/>
                </a:cubicBezTo>
                <a:cubicBezTo>
                  <a:pt x="460" y="400"/>
                  <a:pt x="467" y="401"/>
                  <a:pt x="473" y="401"/>
                </a:cubicBezTo>
                <a:cubicBezTo>
                  <a:pt x="473" y="361"/>
                  <a:pt x="473" y="361"/>
                  <a:pt x="473" y="361"/>
                </a:cubicBezTo>
                <a:cubicBezTo>
                  <a:pt x="473" y="361"/>
                  <a:pt x="473" y="361"/>
                  <a:pt x="473" y="361"/>
                </a:cubicBezTo>
                <a:cubicBezTo>
                  <a:pt x="472" y="360"/>
                  <a:pt x="472" y="360"/>
                  <a:pt x="471" y="360"/>
                </a:cubicBezTo>
                <a:cubicBezTo>
                  <a:pt x="473" y="361"/>
                  <a:pt x="473" y="361"/>
                  <a:pt x="473" y="361"/>
                </a:cubicBezTo>
                <a:cubicBezTo>
                  <a:pt x="473" y="127"/>
                  <a:pt x="473" y="127"/>
                  <a:pt x="473" y="127"/>
                </a:cubicBezTo>
                <a:cubicBezTo>
                  <a:pt x="462" y="135"/>
                  <a:pt x="453" y="144"/>
                  <a:pt x="445" y="154"/>
                </a:cubicBezTo>
                <a:close/>
                <a:moveTo>
                  <a:pt x="336" y="431"/>
                </a:moveTo>
                <a:cubicBezTo>
                  <a:pt x="336" y="494"/>
                  <a:pt x="336" y="494"/>
                  <a:pt x="336" y="494"/>
                </a:cubicBezTo>
                <a:cubicBezTo>
                  <a:pt x="336" y="431"/>
                  <a:pt x="336" y="431"/>
                  <a:pt x="336" y="431"/>
                </a:cubicBezTo>
                <a:cubicBezTo>
                  <a:pt x="329" y="431"/>
                  <a:pt x="329" y="431"/>
                  <a:pt x="329" y="431"/>
                </a:cubicBezTo>
                <a:cubicBezTo>
                  <a:pt x="324" y="431"/>
                  <a:pt x="320" y="435"/>
                  <a:pt x="320" y="440"/>
                </a:cubicBezTo>
                <a:cubicBezTo>
                  <a:pt x="320" y="455"/>
                  <a:pt x="320" y="455"/>
                  <a:pt x="320" y="455"/>
                </a:cubicBezTo>
                <a:cubicBezTo>
                  <a:pt x="320" y="453"/>
                  <a:pt x="319" y="452"/>
                  <a:pt x="317" y="452"/>
                </a:cubicBezTo>
                <a:cubicBezTo>
                  <a:pt x="315" y="452"/>
                  <a:pt x="315" y="452"/>
                  <a:pt x="315" y="452"/>
                </a:cubicBezTo>
                <a:cubicBezTo>
                  <a:pt x="313" y="452"/>
                  <a:pt x="312" y="453"/>
                  <a:pt x="312" y="455"/>
                </a:cubicBezTo>
                <a:cubicBezTo>
                  <a:pt x="312" y="459"/>
                  <a:pt x="312" y="459"/>
                  <a:pt x="312" y="459"/>
                </a:cubicBezTo>
                <a:cubicBezTo>
                  <a:pt x="308" y="459"/>
                  <a:pt x="308" y="459"/>
                  <a:pt x="308" y="459"/>
                </a:cubicBezTo>
                <a:cubicBezTo>
                  <a:pt x="308" y="422"/>
                  <a:pt x="308" y="422"/>
                  <a:pt x="308" y="422"/>
                </a:cubicBezTo>
                <a:cubicBezTo>
                  <a:pt x="336" y="384"/>
                  <a:pt x="336" y="384"/>
                  <a:pt x="336" y="384"/>
                </a:cubicBezTo>
                <a:cubicBezTo>
                  <a:pt x="336" y="375"/>
                  <a:pt x="336" y="375"/>
                  <a:pt x="336" y="375"/>
                </a:cubicBezTo>
                <a:cubicBezTo>
                  <a:pt x="308" y="413"/>
                  <a:pt x="308" y="413"/>
                  <a:pt x="308" y="413"/>
                </a:cubicBezTo>
                <a:cubicBezTo>
                  <a:pt x="308" y="341"/>
                  <a:pt x="308" y="341"/>
                  <a:pt x="308" y="341"/>
                </a:cubicBezTo>
                <a:cubicBezTo>
                  <a:pt x="336" y="357"/>
                  <a:pt x="336" y="357"/>
                  <a:pt x="336" y="357"/>
                </a:cubicBezTo>
                <a:cubicBezTo>
                  <a:pt x="336" y="353"/>
                  <a:pt x="336" y="353"/>
                  <a:pt x="336" y="353"/>
                </a:cubicBezTo>
                <a:cubicBezTo>
                  <a:pt x="308" y="337"/>
                  <a:pt x="308" y="337"/>
                  <a:pt x="308" y="337"/>
                </a:cubicBezTo>
                <a:cubicBezTo>
                  <a:pt x="308" y="332"/>
                  <a:pt x="308" y="332"/>
                  <a:pt x="308" y="332"/>
                </a:cubicBezTo>
                <a:cubicBezTo>
                  <a:pt x="336" y="334"/>
                  <a:pt x="336" y="334"/>
                  <a:pt x="336" y="334"/>
                </a:cubicBezTo>
                <a:cubicBezTo>
                  <a:pt x="336" y="289"/>
                  <a:pt x="336" y="289"/>
                  <a:pt x="336" y="289"/>
                </a:cubicBezTo>
                <a:cubicBezTo>
                  <a:pt x="272" y="285"/>
                  <a:pt x="272" y="285"/>
                  <a:pt x="272" y="285"/>
                </a:cubicBezTo>
                <a:cubicBezTo>
                  <a:pt x="272" y="329"/>
                  <a:pt x="272" y="329"/>
                  <a:pt x="272" y="329"/>
                </a:cubicBezTo>
                <a:cubicBezTo>
                  <a:pt x="285" y="330"/>
                  <a:pt x="285" y="330"/>
                  <a:pt x="285" y="330"/>
                </a:cubicBezTo>
                <a:cubicBezTo>
                  <a:pt x="285" y="410"/>
                  <a:pt x="285" y="410"/>
                  <a:pt x="285" y="410"/>
                </a:cubicBezTo>
                <a:cubicBezTo>
                  <a:pt x="297" y="439"/>
                  <a:pt x="297" y="439"/>
                  <a:pt x="297" y="439"/>
                </a:cubicBezTo>
                <a:cubicBezTo>
                  <a:pt x="297" y="459"/>
                  <a:pt x="297" y="459"/>
                  <a:pt x="297" y="459"/>
                </a:cubicBezTo>
                <a:cubicBezTo>
                  <a:pt x="293" y="459"/>
                  <a:pt x="293" y="459"/>
                  <a:pt x="293" y="459"/>
                </a:cubicBezTo>
                <a:cubicBezTo>
                  <a:pt x="293" y="455"/>
                  <a:pt x="293" y="455"/>
                  <a:pt x="293" y="455"/>
                </a:cubicBezTo>
                <a:cubicBezTo>
                  <a:pt x="293" y="453"/>
                  <a:pt x="291" y="452"/>
                  <a:pt x="290" y="452"/>
                </a:cubicBezTo>
                <a:cubicBezTo>
                  <a:pt x="287" y="452"/>
                  <a:pt x="287" y="452"/>
                  <a:pt x="287" y="452"/>
                </a:cubicBezTo>
                <a:cubicBezTo>
                  <a:pt x="286" y="452"/>
                  <a:pt x="284" y="453"/>
                  <a:pt x="284" y="455"/>
                </a:cubicBezTo>
                <a:cubicBezTo>
                  <a:pt x="284" y="471"/>
                  <a:pt x="284" y="471"/>
                  <a:pt x="284" y="471"/>
                </a:cubicBezTo>
                <a:cubicBezTo>
                  <a:pt x="284" y="472"/>
                  <a:pt x="286" y="473"/>
                  <a:pt x="287" y="473"/>
                </a:cubicBezTo>
                <a:cubicBezTo>
                  <a:pt x="290" y="473"/>
                  <a:pt x="290" y="473"/>
                  <a:pt x="290" y="473"/>
                </a:cubicBezTo>
                <a:cubicBezTo>
                  <a:pt x="291" y="473"/>
                  <a:pt x="293" y="472"/>
                  <a:pt x="293" y="471"/>
                </a:cubicBezTo>
                <a:cubicBezTo>
                  <a:pt x="293" y="467"/>
                  <a:pt x="293" y="467"/>
                  <a:pt x="293" y="467"/>
                </a:cubicBezTo>
                <a:cubicBezTo>
                  <a:pt x="297" y="467"/>
                  <a:pt x="297" y="467"/>
                  <a:pt x="297" y="467"/>
                </a:cubicBezTo>
                <a:cubicBezTo>
                  <a:pt x="308" y="467"/>
                  <a:pt x="308" y="467"/>
                  <a:pt x="308" y="467"/>
                </a:cubicBezTo>
                <a:cubicBezTo>
                  <a:pt x="312" y="467"/>
                  <a:pt x="312" y="467"/>
                  <a:pt x="312" y="467"/>
                </a:cubicBezTo>
                <a:cubicBezTo>
                  <a:pt x="312" y="471"/>
                  <a:pt x="312" y="471"/>
                  <a:pt x="312" y="471"/>
                </a:cubicBezTo>
                <a:cubicBezTo>
                  <a:pt x="312" y="472"/>
                  <a:pt x="313" y="473"/>
                  <a:pt x="315" y="473"/>
                </a:cubicBezTo>
                <a:cubicBezTo>
                  <a:pt x="317" y="473"/>
                  <a:pt x="317" y="473"/>
                  <a:pt x="317" y="473"/>
                </a:cubicBezTo>
                <a:cubicBezTo>
                  <a:pt x="319" y="473"/>
                  <a:pt x="320" y="472"/>
                  <a:pt x="320" y="471"/>
                </a:cubicBezTo>
                <a:cubicBezTo>
                  <a:pt x="320" y="486"/>
                  <a:pt x="320" y="486"/>
                  <a:pt x="320" y="486"/>
                </a:cubicBezTo>
                <a:cubicBezTo>
                  <a:pt x="320" y="490"/>
                  <a:pt x="324" y="494"/>
                  <a:pt x="329" y="494"/>
                </a:cubicBezTo>
                <a:cubicBezTo>
                  <a:pt x="336" y="494"/>
                  <a:pt x="336" y="494"/>
                  <a:pt x="336" y="494"/>
                </a:cubicBezTo>
                <a:cubicBezTo>
                  <a:pt x="337" y="494"/>
                  <a:pt x="337" y="494"/>
                  <a:pt x="337" y="494"/>
                </a:cubicBezTo>
                <a:cubicBezTo>
                  <a:pt x="341" y="494"/>
                  <a:pt x="345" y="490"/>
                  <a:pt x="345" y="486"/>
                </a:cubicBezTo>
                <a:cubicBezTo>
                  <a:pt x="345" y="440"/>
                  <a:pt x="345" y="440"/>
                  <a:pt x="345" y="440"/>
                </a:cubicBezTo>
                <a:cubicBezTo>
                  <a:pt x="345" y="435"/>
                  <a:pt x="341" y="431"/>
                  <a:pt x="337" y="431"/>
                </a:cubicBezTo>
                <a:lnTo>
                  <a:pt x="336" y="431"/>
                </a:lnTo>
                <a:close/>
                <a:moveTo>
                  <a:pt x="336" y="201"/>
                </a:moveTo>
                <a:cubicBezTo>
                  <a:pt x="336" y="222"/>
                  <a:pt x="336" y="222"/>
                  <a:pt x="336" y="222"/>
                </a:cubicBezTo>
                <a:cubicBezTo>
                  <a:pt x="415" y="230"/>
                  <a:pt x="415" y="230"/>
                  <a:pt x="415" y="230"/>
                </a:cubicBezTo>
                <a:cubicBezTo>
                  <a:pt x="414" y="235"/>
                  <a:pt x="414" y="239"/>
                  <a:pt x="414" y="244"/>
                </a:cubicBezTo>
                <a:cubicBezTo>
                  <a:pt x="414" y="250"/>
                  <a:pt x="415" y="256"/>
                  <a:pt x="415" y="261"/>
                </a:cubicBezTo>
                <a:cubicBezTo>
                  <a:pt x="416" y="276"/>
                  <a:pt x="410" y="286"/>
                  <a:pt x="405" y="294"/>
                </a:cubicBezTo>
                <a:cubicBezTo>
                  <a:pt x="336" y="289"/>
                  <a:pt x="336" y="289"/>
                  <a:pt x="336" y="289"/>
                </a:cubicBezTo>
                <a:cubicBezTo>
                  <a:pt x="336" y="334"/>
                  <a:pt x="336" y="334"/>
                  <a:pt x="336" y="334"/>
                </a:cubicBezTo>
                <a:cubicBezTo>
                  <a:pt x="364" y="336"/>
                  <a:pt x="364" y="336"/>
                  <a:pt x="364" y="336"/>
                </a:cubicBezTo>
                <a:cubicBezTo>
                  <a:pt x="347" y="360"/>
                  <a:pt x="347" y="360"/>
                  <a:pt x="347" y="360"/>
                </a:cubicBezTo>
                <a:cubicBezTo>
                  <a:pt x="336" y="353"/>
                  <a:pt x="336" y="353"/>
                  <a:pt x="336" y="353"/>
                </a:cubicBezTo>
                <a:cubicBezTo>
                  <a:pt x="336" y="357"/>
                  <a:pt x="336" y="357"/>
                  <a:pt x="336" y="357"/>
                </a:cubicBezTo>
                <a:cubicBezTo>
                  <a:pt x="345" y="362"/>
                  <a:pt x="345" y="362"/>
                  <a:pt x="345" y="362"/>
                </a:cubicBezTo>
                <a:cubicBezTo>
                  <a:pt x="336" y="375"/>
                  <a:pt x="336" y="375"/>
                  <a:pt x="336" y="375"/>
                </a:cubicBezTo>
                <a:cubicBezTo>
                  <a:pt x="336" y="384"/>
                  <a:pt x="336" y="384"/>
                  <a:pt x="336" y="384"/>
                </a:cubicBezTo>
                <a:cubicBezTo>
                  <a:pt x="370" y="337"/>
                  <a:pt x="370" y="337"/>
                  <a:pt x="370" y="337"/>
                </a:cubicBezTo>
                <a:cubicBezTo>
                  <a:pt x="412" y="341"/>
                  <a:pt x="412" y="341"/>
                  <a:pt x="412" y="341"/>
                </a:cubicBezTo>
                <a:cubicBezTo>
                  <a:pt x="420" y="357"/>
                  <a:pt x="412" y="389"/>
                  <a:pt x="445" y="398"/>
                </a:cubicBezTo>
                <a:cubicBezTo>
                  <a:pt x="445" y="341"/>
                  <a:pt x="445" y="341"/>
                  <a:pt x="445" y="341"/>
                </a:cubicBezTo>
                <a:cubicBezTo>
                  <a:pt x="445" y="342"/>
                  <a:pt x="445" y="343"/>
                  <a:pt x="444" y="343"/>
                </a:cubicBezTo>
                <a:cubicBezTo>
                  <a:pt x="445" y="339"/>
                  <a:pt x="445" y="339"/>
                  <a:pt x="445" y="339"/>
                </a:cubicBezTo>
                <a:cubicBezTo>
                  <a:pt x="445" y="154"/>
                  <a:pt x="445" y="154"/>
                  <a:pt x="445" y="154"/>
                </a:cubicBezTo>
                <a:cubicBezTo>
                  <a:pt x="433" y="170"/>
                  <a:pt x="423" y="188"/>
                  <a:pt x="419" y="208"/>
                </a:cubicBezTo>
                <a:cubicBezTo>
                  <a:pt x="419" y="208"/>
                  <a:pt x="419" y="208"/>
                  <a:pt x="419" y="208"/>
                </a:cubicBezTo>
                <a:lnTo>
                  <a:pt x="336" y="201"/>
                </a:lnTo>
                <a:close/>
                <a:moveTo>
                  <a:pt x="272" y="431"/>
                </a:moveTo>
                <a:cubicBezTo>
                  <a:pt x="276" y="431"/>
                  <a:pt x="276" y="431"/>
                  <a:pt x="276" y="431"/>
                </a:cubicBezTo>
                <a:cubicBezTo>
                  <a:pt x="280" y="431"/>
                  <a:pt x="284" y="435"/>
                  <a:pt x="284" y="440"/>
                </a:cubicBezTo>
                <a:cubicBezTo>
                  <a:pt x="284" y="486"/>
                  <a:pt x="284" y="486"/>
                  <a:pt x="284" y="486"/>
                </a:cubicBezTo>
                <a:cubicBezTo>
                  <a:pt x="284" y="490"/>
                  <a:pt x="280" y="494"/>
                  <a:pt x="276" y="494"/>
                </a:cubicBezTo>
                <a:cubicBezTo>
                  <a:pt x="272" y="494"/>
                  <a:pt x="272" y="494"/>
                  <a:pt x="272" y="494"/>
                </a:cubicBezTo>
                <a:cubicBezTo>
                  <a:pt x="272" y="431"/>
                  <a:pt x="272" y="431"/>
                  <a:pt x="272" y="431"/>
                </a:cubicBezTo>
                <a:cubicBezTo>
                  <a:pt x="268" y="431"/>
                  <a:pt x="268" y="431"/>
                  <a:pt x="268" y="431"/>
                </a:cubicBezTo>
                <a:cubicBezTo>
                  <a:pt x="263" y="431"/>
                  <a:pt x="259" y="435"/>
                  <a:pt x="259" y="440"/>
                </a:cubicBezTo>
                <a:cubicBezTo>
                  <a:pt x="259" y="486"/>
                  <a:pt x="259" y="486"/>
                  <a:pt x="259" y="486"/>
                </a:cubicBezTo>
                <a:cubicBezTo>
                  <a:pt x="259" y="490"/>
                  <a:pt x="263" y="494"/>
                  <a:pt x="268" y="494"/>
                </a:cubicBezTo>
                <a:cubicBezTo>
                  <a:pt x="272" y="494"/>
                  <a:pt x="272" y="494"/>
                  <a:pt x="272" y="494"/>
                </a:cubicBezTo>
                <a:lnTo>
                  <a:pt x="272" y="431"/>
                </a:lnTo>
                <a:close/>
                <a:moveTo>
                  <a:pt x="272" y="195"/>
                </a:moveTo>
                <a:cubicBezTo>
                  <a:pt x="272" y="216"/>
                  <a:pt x="272" y="216"/>
                  <a:pt x="272" y="216"/>
                </a:cubicBezTo>
                <a:cubicBezTo>
                  <a:pt x="336" y="222"/>
                  <a:pt x="336" y="222"/>
                  <a:pt x="336" y="222"/>
                </a:cubicBezTo>
                <a:cubicBezTo>
                  <a:pt x="336" y="201"/>
                  <a:pt x="336" y="201"/>
                  <a:pt x="336" y="201"/>
                </a:cubicBezTo>
                <a:lnTo>
                  <a:pt x="272" y="195"/>
                </a:lnTo>
                <a:close/>
                <a:moveTo>
                  <a:pt x="272" y="216"/>
                </a:moveTo>
                <a:cubicBezTo>
                  <a:pt x="272" y="195"/>
                  <a:pt x="272" y="195"/>
                  <a:pt x="272" y="195"/>
                </a:cubicBezTo>
                <a:cubicBezTo>
                  <a:pt x="193" y="189"/>
                  <a:pt x="193" y="189"/>
                  <a:pt x="193" y="189"/>
                </a:cubicBezTo>
                <a:cubicBezTo>
                  <a:pt x="161" y="186"/>
                  <a:pt x="164" y="205"/>
                  <a:pt x="188" y="207"/>
                </a:cubicBezTo>
                <a:lnTo>
                  <a:pt x="272" y="216"/>
                </a:lnTo>
                <a:close/>
              </a:path>
            </a:pathLst>
          </a:custGeom>
          <a:solidFill>
            <a:srgbClr val="189A80"/>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4" name="Freeform 12"/>
          <p:cNvSpPr>
            <a:spLocks noEditPoints="1"/>
          </p:cNvSpPr>
          <p:nvPr/>
        </p:nvSpPr>
        <p:spPr bwMode="auto">
          <a:xfrm>
            <a:off x="6091768" y="1464732"/>
            <a:ext cx="2717800" cy="2482851"/>
          </a:xfrm>
          <a:custGeom>
            <a:avLst/>
            <a:gdLst>
              <a:gd name="T0" fmla="*/ 446 w 543"/>
              <a:gd name="T1" fmla="*/ 386 h 494"/>
              <a:gd name="T2" fmla="*/ 361 w 543"/>
              <a:gd name="T3" fmla="*/ 321 h 494"/>
              <a:gd name="T4" fmla="*/ 271 w 543"/>
              <a:gd name="T5" fmla="*/ 285 h 494"/>
              <a:gd name="T6" fmla="*/ 63 w 543"/>
              <a:gd name="T7" fmla="*/ 123 h 494"/>
              <a:gd name="T8" fmla="*/ 62 w 543"/>
              <a:gd name="T9" fmla="*/ 366 h 494"/>
              <a:gd name="T10" fmla="*/ 63 w 543"/>
              <a:gd name="T11" fmla="*/ 365 h 494"/>
              <a:gd name="T12" fmla="*/ 3 w 543"/>
              <a:gd name="T13" fmla="*/ 464 h 494"/>
              <a:gd name="T14" fmla="*/ 7 w 543"/>
              <a:gd name="T15" fmla="*/ 460 h 494"/>
              <a:gd name="T16" fmla="*/ 10 w 543"/>
              <a:gd name="T17" fmla="*/ 453 h 494"/>
              <a:gd name="T18" fmla="*/ 24 w 543"/>
              <a:gd name="T19" fmla="*/ 453 h 494"/>
              <a:gd name="T20" fmla="*/ 15 w 543"/>
              <a:gd name="T21" fmla="*/ 485 h 494"/>
              <a:gd name="T22" fmla="*/ 8 w 543"/>
              <a:gd name="T23" fmla="*/ 473 h 494"/>
              <a:gd name="T24" fmla="*/ 5 w 543"/>
              <a:gd name="T25" fmla="*/ 469 h 494"/>
              <a:gd name="T26" fmla="*/ 0 w 543"/>
              <a:gd name="T27" fmla="*/ 469 h 494"/>
              <a:gd name="T28" fmla="*/ 6 w 543"/>
              <a:gd name="T29" fmla="*/ 0 h 494"/>
              <a:gd name="T30" fmla="*/ 63 w 543"/>
              <a:gd name="T31" fmla="*/ 123 h 494"/>
              <a:gd name="T32" fmla="*/ 68 w 543"/>
              <a:gd name="T33" fmla="*/ 362 h 494"/>
              <a:gd name="T34" fmla="*/ 70 w 543"/>
              <a:gd name="T35" fmla="*/ 401 h 494"/>
              <a:gd name="T36" fmla="*/ 64 w 543"/>
              <a:gd name="T37" fmla="*/ 364 h 494"/>
              <a:gd name="T38" fmla="*/ 63 w 543"/>
              <a:gd name="T39" fmla="*/ 365 h 494"/>
              <a:gd name="T40" fmla="*/ 98 w 543"/>
              <a:gd name="T41" fmla="*/ 154 h 494"/>
              <a:gd name="T42" fmla="*/ 98 w 543"/>
              <a:gd name="T43" fmla="*/ 334 h 494"/>
              <a:gd name="T44" fmla="*/ 98 w 543"/>
              <a:gd name="T45" fmla="*/ 398 h 494"/>
              <a:gd name="T46" fmla="*/ 70 w 543"/>
              <a:gd name="T47" fmla="*/ 361 h 494"/>
              <a:gd name="T48" fmla="*/ 70 w 543"/>
              <a:gd name="T49" fmla="*/ 361 h 494"/>
              <a:gd name="T50" fmla="*/ 207 w 543"/>
              <a:gd name="T51" fmla="*/ 431 h 494"/>
              <a:gd name="T52" fmla="*/ 214 w 543"/>
              <a:gd name="T53" fmla="*/ 431 h 494"/>
              <a:gd name="T54" fmla="*/ 225 w 543"/>
              <a:gd name="T55" fmla="*/ 452 h 494"/>
              <a:gd name="T56" fmla="*/ 231 w 543"/>
              <a:gd name="T57" fmla="*/ 459 h 494"/>
              <a:gd name="T58" fmla="*/ 207 w 543"/>
              <a:gd name="T59" fmla="*/ 384 h 494"/>
              <a:gd name="T60" fmla="*/ 235 w 543"/>
              <a:gd name="T61" fmla="*/ 341 h 494"/>
              <a:gd name="T62" fmla="*/ 235 w 543"/>
              <a:gd name="T63" fmla="*/ 337 h 494"/>
              <a:gd name="T64" fmla="*/ 207 w 543"/>
              <a:gd name="T65" fmla="*/ 289 h 494"/>
              <a:gd name="T66" fmla="*/ 258 w 543"/>
              <a:gd name="T67" fmla="*/ 330 h 494"/>
              <a:gd name="T68" fmla="*/ 246 w 543"/>
              <a:gd name="T69" fmla="*/ 459 h 494"/>
              <a:gd name="T70" fmla="*/ 253 w 543"/>
              <a:gd name="T71" fmla="*/ 452 h 494"/>
              <a:gd name="T72" fmla="*/ 259 w 543"/>
              <a:gd name="T73" fmla="*/ 471 h 494"/>
              <a:gd name="T74" fmla="*/ 250 w 543"/>
              <a:gd name="T75" fmla="*/ 471 h 494"/>
              <a:gd name="T76" fmla="*/ 235 w 543"/>
              <a:gd name="T77" fmla="*/ 467 h 494"/>
              <a:gd name="T78" fmla="*/ 228 w 543"/>
              <a:gd name="T79" fmla="*/ 473 h 494"/>
              <a:gd name="T80" fmla="*/ 222 w 543"/>
              <a:gd name="T81" fmla="*/ 486 h 494"/>
              <a:gd name="T82" fmla="*/ 206 w 543"/>
              <a:gd name="T83" fmla="*/ 494 h 494"/>
              <a:gd name="T84" fmla="*/ 206 w 543"/>
              <a:gd name="T85" fmla="*/ 431 h 494"/>
              <a:gd name="T86" fmla="*/ 207 w 543"/>
              <a:gd name="T87" fmla="*/ 222 h 494"/>
              <a:gd name="T88" fmla="*/ 128 w 543"/>
              <a:gd name="T89" fmla="*/ 261 h 494"/>
              <a:gd name="T90" fmla="*/ 207 w 543"/>
              <a:gd name="T91" fmla="*/ 334 h 494"/>
              <a:gd name="T92" fmla="*/ 207 w 543"/>
              <a:gd name="T93" fmla="*/ 353 h 494"/>
              <a:gd name="T94" fmla="*/ 207 w 543"/>
              <a:gd name="T95" fmla="*/ 375 h 494"/>
              <a:gd name="T96" fmla="*/ 130 w 543"/>
              <a:gd name="T97" fmla="*/ 341 h 494"/>
              <a:gd name="T98" fmla="*/ 98 w 543"/>
              <a:gd name="T99" fmla="*/ 343 h 494"/>
              <a:gd name="T100" fmla="*/ 124 w 543"/>
              <a:gd name="T101" fmla="*/ 208 h 494"/>
              <a:gd name="T102" fmla="*/ 271 w 543"/>
              <a:gd name="T103" fmla="*/ 431 h 494"/>
              <a:gd name="T104" fmla="*/ 259 w 543"/>
              <a:gd name="T105" fmla="*/ 486 h 494"/>
              <a:gd name="T106" fmla="*/ 271 w 543"/>
              <a:gd name="T107" fmla="*/ 431 h 494"/>
              <a:gd name="T108" fmla="*/ 283 w 543"/>
              <a:gd name="T109" fmla="*/ 486 h 494"/>
              <a:gd name="T110" fmla="*/ 271 w 543"/>
              <a:gd name="T111" fmla="*/ 431 h 494"/>
              <a:gd name="T112" fmla="*/ 207 w 543"/>
              <a:gd name="T113" fmla="*/ 222 h 494"/>
              <a:gd name="T114" fmla="*/ 271 w 543"/>
              <a:gd name="T115" fmla="*/ 216 h 494"/>
              <a:gd name="T116" fmla="*/ 355 w 543"/>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3" h="494">
                <a:moveTo>
                  <a:pt x="543" y="305"/>
                </a:moveTo>
                <a:cubicBezTo>
                  <a:pt x="403" y="317"/>
                  <a:pt x="403" y="317"/>
                  <a:pt x="403" y="317"/>
                </a:cubicBezTo>
                <a:cubicBezTo>
                  <a:pt x="428" y="326"/>
                  <a:pt x="446" y="354"/>
                  <a:pt x="446" y="386"/>
                </a:cubicBezTo>
                <a:cubicBezTo>
                  <a:pt x="446" y="426"/>
                  <a:pt x="419" y="459"/>
                  <a:pt x="386" y="459"/>
                </a:cubicBezTo>
                <a:cubicBezTo>
                  <a:pt x="352" y="459"/>
                  <a:pt x="325" y="426"/>
                  <a:pt x="325" y="386"/>
                </a:cubicBezTo>
                <a:cubicBezTo>
                  <a:pt x="325" y="357"/>
                  <a:pt x="340" y="332"/>
                  <a:pt x="361" y="321"/>
                </a:cubicBezTo>
                <a:cubicBezTo>
                  <a:pt x="290" y="327"/>
                  <a:pt x="290" y="327"/>
                  <a:pt x="290" y="327"/>
                </a:cubicBezTo>
                <a:cubicBezTo>
                  <a:pt x="271" y="329"/>
                  <a:pt x="271" y="329"/>
                  <a:pt x="271" y="329"/>
                </a:cubicBezTo>
                <a:cubicBezTo>
                  <a:pt x="271" y="285"/>
                  <a:pt x="271" y="285"/>
                  <a:pt x="271" y="285"/>
                </a:cubicBezTo>
                <a:cubicBezTo>
                  <a:pt x="543" y="268"/>
                  <a:pt x="543" y="268"/>
                  <a:pt x="543" y="268"/>
                </a:cubicBezTo>
                <a:lnTo>
                  <a:pt x="543" y="305"/>
                </a:lnTo>
                <a:close/>
                <a:moveTo>
                  <a:pt x="63" y="123"/>
                </a:moveTo>
                <a:cubicBezTo>
                  <a:pt x="63" y="365"/>
                  <a:pt x="63" y="365"/>
                  <a:pt x="63" y="365"/>
                </a:cubicBezTo>
                <a:cubicBezTo>
                  <a:pt x="61" y="367"/>
                  <a:pt x="61" y="367"/>
                  <a:pt x="61" y="367"/>
                </a:cubicBezTo>
                <a:cubicBezTo>
                  <a:pt x="62" y="366"/>
                  <a:pt x="62" y="366"/>
                  <a:pt x="62" y="366"/>
                </a:cubicBezTo>
                <a:cubicBezTo>
                  <a:pt x="63" y="365"/>
                  <a:pt x="63" y="365"/>
                  <a:pt x="63" y="365"/>
                </a:cubicBezTo>
                <a:cubicBezTo>
                  <a:pt x="63" y="365"/>
                  <a:pt x="63" y="365"/>
                  <a:pt x="63" y="365"/>
                </a:cubicBezTo>
                <a:cubicBezTo>
                  <a:pt x="63" y="365"/>
                  <a:pt x="63" y="365"/>
                  <a:pt x="63" y="365"/>
                </a:cubicBezTo>
                <a:cubicBezTo>
                  <a:pt x="63" y="401"/>
                  <a:pt x="63" y="401"/>
                  <a:pt x="63" y="401"/>
                </a:cubicBezTo>
                <a:cubicBezTo>
                  <a:pt x="44" y="401"/>
                  <a:pt x="34" y="396"/>
                  <a:pt x="3" y="396"/>
                </a:cubicBezTo>
                <a:cubicBezTo>
                  <a:pt x="3" y="464"/>
                  <a:pt x="3" y="464"/>
                  <a:pt x="3" y="464"/>
                </a:cubicBezTo>
                <a:cubicBezTo>
                  <a:pt x="5" y="464"/>
                  <a:pt x="5" y="464"/>
                  <a:pt x="5" y="464"/>
                </a:cubicBezTo>
                <a:cubicBezTo>
                  <a:pt x="5" y="462"/>
                  <a:pt x="5" y="462"/>
                  <a:pt x="5" y="462"/>
                </a:cubicBezTo>
                <a:cubicBezTo>
                  <a:pt x="5" y="461"/>
                  <a:pt x="6" y="460"/>
                  <a:pt x="7" y="460"/>
                </a:cubicBezTo>
                <a:cubicBezTo>
                  <a:pt x="8" y="460"/>
                  <a:pt x="8" y="460"/>
                  <a:pt x="8" y="460"/>
                </a:cubicBezTo>
                <a:cubicBezTo>
                  <a:pt x="9" y="460"/>
                  <a:pt x="10" y="461"/>
                  <a:pt x="10" y="462"/>
                </a:cubicBezTo>
                <a:cubicBezTo>
                  <a:pt x="10" y="453"/>
                  <a:pt x="10" y="453"/>
                  <a:pt x="10" y="453"/>
                </a:cubicBezTo>
                <a:cubicBezTo>
                  <a:pt x="10" y="450"/>
                  <a:pt x="12" y="448"/>
                  <a:pt x="15" y="448"/>
                </a:cubicBezTo>
                <a:cubicBezTo>
                  <a:pt x="19" y="448"/>
                  <a:pt x="19" y="448"/>
                  <a:pt x="19" y="448"/>
                </a:cubicBezTo>
                <a:cubicBezTo>
                  <a:pt x="22" y="448"/>
                  <a:pt x="24" y="450"/>
                  <a:pt x="24" y="453"/>
                </a:cubicBezTo>
                <a:cubicBezTo>
                  <a:pt x="24" y="480"/>
                  <a:pt x="24" y="480"/>
                  <a:pt x="24" y="480"/>
                </a:cubicBezTo>
                <a:cubicBezTo>
                  <a:pt x="24" y="483"/>
                  <a:pt x="22" y="485"/>
                  <a:pt x="19" y="485"/>
                </a:cubicBezTo>
                <a:cubicBezTo>
                  <a:pt x="15" y="485"/>
                  <a:pt x="15" y="485"/>
                  <a:pt x="15" y="485"/>
                </a:cubicBezTo>
                <a:cubicBezTo>
                  <a:pt x="12" y="485"/>
                  <a:pt x="10" y="483"/>
                  <a:pt x="10" y="480"/>
                </a:cubicBezTo>
                <a:cubicBezTo>
                  <a:pt x="10" y="471"/>
                  <a:pt x="10" y="471"/>
                  <a:pt x="10" y="471"/>
                </a:cubicBezTo>
                <a:cubicBezTo>
                  <a:pt x="10" y="472"/>
                  <a:pt x="9" y="473"/>
                  <a:pt x="8" y="473"/>
                </a:cubicBezTo>
                <a:cubicBezTo>
                  <a:pt x="7" y="473"/>
                  <a:pt x="7" y="473"/>
                  <a:pt x="7" y="473"/>
                </a:cubicBezTo>
                <a:cubicBezTo>
                  <a:pt x="6" y="473"/>
                  <a:pt x="5" y="472"/>
                  <a:pt x="5" y="471"/>
                </a:cubicBezTo>
                <a:cubicBezTo>
                  <a:pt x="5" y="469"/>
                  <a:pt x="5" y="469"/>
                  <a:pt x="5" y="469"/>
                </a:cubicBezTo>
                <a:cubicBezTo>
                  <a:pt x="3" y="469"/>
                  <a:pt x="3" y="469"/>
                  <a:pt x="3" y="469"/>
                </a:cubicBezTo>
                <a:cubicBezTo>
                  <a:pt x="1" y="469"/>
                  <a:pt x="1" y="469"/>
                  <a:pt x="1" y="469"/>
                </a:cubicBezTo>
                <a:cubicBezTo>
                  <a:pt x="0" y="469"/>
                  <a:pt x="0" y="469"/>
                  <a:pt x="0" y="469"/>
                </a:cubicBezTo>
                <a:cubicBezTo>
                  <a:pt x="0" y="0"/>
                  <a:pt x="0" y="0"/>
                  <a:pt x="0" y="0"/>
                </a:cubicBezTo>
                <a:cubicBezTo>
                  <a:pt x="1" y="0"/>
                  <a:pt x="1" y="0"/>
                  <a:pt x="1" y="0"/>
                </a:cubicBezTo>
                <a:cubicBezTo>
                  <a:pt x="6" y="0"/>
                  <a:pt x="6" y="0"/>
                  <a:pt x="6" y="0"/>
                </a:cubicBezTo>
                <a:cubicBezTo>
                  <a:pt x="7" y="105"/>
                  <a:pt x="7" y="105"/>
                  <a:pt x="7" y="105"/>
                </a:cubicBezTo>
                <a:cubicBezTo>
                  <a:pt x="7" y="105"/>
                  <a:pt x="7" y="105"/>
                  <a:pt x="7" y="105"/>
                </a:cubicBezTo>
                <a:cubicBezTo>
                  <a:pt x="28" y="106"/>
                  <a:pt x="47" y="113"/>
                  <a:pt x="63" y="123"/>
                </a:cubicBezTo>
                <a:close/>
                <a:moveTo>
                  <a:pt x="70" y="127"/>
                </a:moveTo>
                <a:cubicBezTo>
                  <a:pt x="70" y="361"/>
                  <a:pt x="70" y="361"/>
                  <a:pt x="70" y="361"/>
                </a:cubicBezTo>
                <a:cubicBezTo>
                  <a:pt x="68" y="362"/>
                  <a:pt x="68" y="362"/>
                  <a:pt x="68" y="362"/>
                </a:cubicBezTo>
                <a:cubicBezTo>
                  <a:pt x="69" y="362"/>
                  <a:pt x="69" y="362"/>
                  <a:pt x="69" y="362"/>
                </a:cubicBezTo>
                <a:cubicBezTo>
                  <a:pt x="70" y="361"/>
                  <a:pt x="70" y="361"/>
                  <a:pt x="70" y="361"/>
                </a:cubicBezTo>
                <a:cubicBezTo>
                  <a:pt x="70" y="401"/>
                  <a:pt x="70" y="401"/>
                  <a:pt x="70" y="401"/>
                </a:cubicBezTo>
                <a:cubicBezTo>
                  <a:pt x="68" y="401"/>
                  <a:pt x="65" y="401"/>
                  <a:pt x="63" y="401"/>
                </a:cubicBezTo>
                <a:cubicBezTo>
                  <a:pt x="63" y="365"/>
                  <a:pt x="63" y="365"/>
                  <a:pt x="63" y="365"/>
                </a:cubicBezTo>
                <a:cubicBezTo>
                  <a:pt x="64" y="364"/>
                  <a:pt x="64" y="364"/>
                  <a:pt x="64" y="364"/>
                </a:cubicBezTo>
                <a:cubicBezTo>
                  <a:pt x="65" y="364"/>
                  <a:pt x="65" y="364"/>
                  <a:pt x="66" y="364"/>
                </a:cubicBezTo>
                <a:cubicBezTo>
                  <a:pt x="66" y="363"/>
                  <a:pt x="66" y="363"/>
                  <a:pt x="66" y="363"/>
                </a:cubicBezTo>
                <a:cubicBezTo>
                  <a:pt x="63" y="365"/>
                  <a:pt x="63" y="365"/>
                  <a:pt x="63" y="365"/>
                </a:cubicBezTo>
                <a:cubicBezTo>
                  <a:pt x="63" y="123"/>
                  <a:pt x="63" y="123"/>
                  <a:pt x="63" y="123"/>
                </a:cubicBezTo>
                <a:cubicBezTo>
                  <a:pt x="66" y="124"/>
                  <a:pt x="68" y="126"/>
                  <a:pt x="70" y="127"/>
                </a:cubicBezTo>
                <a:close/>
                <a:moveTo>
                  <a:pt x="98" y="154"/>
                </a:moveTo>
                <a:cubicBezTo>
                  <a:pt x="98" y="339"/>
                  <a:pt x="98" y="339"/>
                  <a:pt x="98" y="339"/>
                </a:cubicBezTo>
                <a:cubicBezTo>
                  <a:pt x="98" y="334"/>
                  <a:pt x="98" y="334"/>
                  <a:pt x="98" y="334"/>
                </a:cubicBezTo>
                <a:cubicBezTo>
                  <a:pt x="98" y="334"/>
                  <a:pt x="98" y="334"/>
                  <a:pt x="98" y="334"/>
                </a:cubicBezTo>
                <a:cubicBezTo>
                  <a:pt x="98" y="334"/>
                  <a:pt x="98" y="334"/>
                  <a:pt x="98" y="334"/>
                </a:cubicBezTo>
                <a:cubicBezTo>
                  <a:pt x="98" y="337"/>
                  <a:pt x="98" y="339"/>
                  <a:pt x="98" y="341"/>
                </a:cubicBezTo>
                <a:cubicBezTo>
                  <a:pt x="98" y="398"/>
                  <a:pt x="98" y="398"/>
                  <a:pt x="98" y="398"/>
                </a:cubicBezTo>
                <a:cubicBezTo>
                  <a:pt x="96" y="398"/>
                  <a:pt x="94" y="399"/>
                  <a:pt x="92" y="399"/>
                </a:cubicBezTo>
                <a:cubicBezTo>
                  <a:pt x="83" y="400"/>
                  <a:pt x="76" y="401"/>
                  <a:pt x="70" y="401"/>
                </a:cubicBezTo>
                <a:cubicBezTo>
                  <a:pt x="70" y="361"/>
                  <a:pt x="70" y="361"/>
                  <a:pt x="70" y="361"/>
                </a:cubicBezTo>
                <a:cubicBezTo>
                  <a:pt x="70" y="361"/>
                  <a:pt x="70" y="361"/>
                  <a:pt x="70" y="361"/>
                </a:cubicBezTo>
                <a:cubicBezTo>
                  <a:pt x="71" y="360"/>
                  <a:pt x="71" y="360"/>
                  <a:pt x="71" y="360"/>
                </a:cubicBezTo>
                <a:cubicBezTo>
                  <a:pt x="70" y="361"/>
                  <a:pt x="70" y="361"/>
                  <a:pt x="70" y="361"/>
                </a:cubicBezTo>
                <a:cubicBezTo>
                  <a:pt x="70" y="127"/>
                  <a:pt x="70" y="127"/>
                  <a:pt x="70" y="127"/>
                </a:cubicBezTo>
                <a:cubicBezTo>
                  <a:pt x="81" y="135"/>
                  <a:pt x="90" y="144"/>
                  <a:pt x="98" y="154"/>
                </a:cubicBezTo>
                <a:close/>
                <a:moveTo>
                  <a:pt x="207" y="431"/>
                </a:moveTo>
                <a:cubicBezTo>
                  <a:pt x="207" y="494"/>
                  <a:pt x="207" y="494"/>
                  <a:pt x="207" y="494"/>
                </a:cubicBezTo>
                <a:cubicBezTo>
                  <a:pt x="207" y="431"/>
                  <a:pt x="207" y="431"/>
                  <a:pt x="207" y="431"/>
                </a:cubicBezTo>
                <a:cubicBezTo>
                  <a:pt x="214" y="431"/>
                  <a:pt x="214" y="431"/>
                  <a:pt x="214" y="431"/>
                </a:cubicBezTo>
                <a:cubicBezTo>
                  <a:pt x="219" y="431"/>
                  <a:pt x="222" y="435"/>
                  <a:pt x="222" y="440"/>
                </a:cubicBezTo>
                <a:cubicBezTo>
                  <a:pt x="222" y="455"/>
                  <a:pt x="222" y="455"/>
                  <a:pt x="222" y="455"/>
                </a:cubicBezTo>
                <a:cubicBezTo>
                  <a:pt x="222" y="453"/>
                  <a:pt x="224" y="452"/>
                  <a:pt x="225" y="452"/>
                </a:cubicBezTo>
                <a:cubicBezTo>
                  <a:pt x="228" y="452"/>
                  <a:pt x="228" y="452"/>
                  <a:pt x="228" y="452"/>
                </a:cubicBezTo>
                <a:cubicBezTo>
                  <a:pt x="230" y="452"/>
                  <a:pt x="231" y="453"/>
                  <a:pt x="231" y="455"/>
                </a:cubicBezTo>
                <a:cubicBezTo>
                  <a:pt x="231" y="459"/>
                  <a:pt x="231" y="459"/>
                  <a:pt x="231" y="459"/>
                </a:cubicBezTo>
                <a:cubicBezTo>
                  <a:pt x="235" y="459"/>
                  <a:pt x="235" y="459"/>
                  <a:pt x="235" y="459"/>
                </a:cubicBezTo>
                <a:cubicBezTo>
                  <a:pt x="235" y="422"/>
                  <a:pt x="235" y="422"/>
                  <a:pt x="235" y="422"/>
                </a:cubicBezTo>
                <a:cubicBezTo>
                  <a:pt x="207" y="384"/>
                  <a:pt x="207" y="384"/>
                  <a:pt x="207" y="384"/>
                </a:cubicBezTo>
                <a:cubicBezTo>
                  <a:pt x="207" y="375"/>
                  <a:pt x="207" y="375"/>
                  <a:pt x="207" y="375"/>
                </a:cubicBezTo>
                <a:cubicBezTo>
                  <a:pt x="235" y="413"/>
                  <a:pt x="235" y="413"/>
                  <a:pt x="235" y="413"/>
                </a:cubicBezTo>
                <a:cubicBezTo>
                  <a:pt x="235" y="341"/>
                  <a:pt x="235" y="341"/>
                  <a:pt x="235" y="341"/>
                </a:cubicBezTo>
                <a:cubicBezTo>
                  <a:pt x="207" y="357"/>
                  <a:pt x="207" y="357"/>
                  <a:pt x="207" y="357"/>
                </a:cubicBezTo>
                <a:cubicBezTo>
                  <a:pt x="207" y="353"/>
                  <a:pt x="207" y="353"/>
                  <a:pt x="207" y="353"/>
                </a:cubicBezTo>
                <a:cubicBezTo>
                  <a:pt x="235" y="337"/>
                  <a:pt x="235" y="337"/>
                  <a:pt x="235" y="337"/>
                </a:cubicBezTo>
                <a:cubicBezTo>
                  <a:pt x="235" y="332"/>
                  <a:pt x="235" y="332"/>
                  <a:pt x="235" y="332"/>
                </a:cubicBezTo>
                <a:cubicBezTo>
                  <a:pt x="207" y="334"/>
                  <a:pt x="207" y="334"/>
                  <a:pt x="207" y="334"/>
                </a:cubicBezTo>
                <a:cubicBezTo>
                  <a:pt x="207" y="289"/>
                  <a:pt x="207" y="289"/>
                  <a:pt x="207" y="289"/>
                </a:cubicBezTo>
                <a:cubicBezTo>
                  <a:pt x="271" y="285"/>
                  <a:pt x="271" y="285"/>
                  <a:pt x="271" y="285"/>
                </a:cubicBezTo>
                <a:cubicBezTo>
                  <a:pt x="271" y="329"/>
                  <a:pt x="271" y="329"/>
                  <a:pt x="271" y="329"/>
                </a:cubicBezTo>
                <a:cubicBezTo>
                  <a:pt x="258" y="330"/>
                  <a:pt x="258" y="330"/>
                  <a:pt x="258" y="330"/>
                </a:cubicBezTo>
                <a:cubicBezTo>
                  <a:pt x="258" y="410"/>
                  <a:pt x="258" y="410"/>
                  <a:pt x="258" y="410"/>
                </a:cubicBezTo>
                <a:cubicBezTo>
                  <a:pt x="246" y="439"/>
                  <a:pt x="246" y="439"/>
                  <a:pt x="246" y="439"/>
                </a:cubicBezTo>
                <a:cubicBezTo>
                  <a:pt x="246" y="459"/>
                  <a:pt x="246" y="459"/>
                  <a:pt x="246" y="459"/>
                </a:cubicBezTo>
                <a:cubicBezTo>
                  <a:pt x="250" y="459"/>
                  <a:pt x="250" y="459"/>
                  <a:pt x="250" y="459"/>
                </a:cubicBezTo>
                <a:cubicBezTo>
                  <a:pt x="250" y="455"/>
                  <a:pt x="250" y="455"/>
                  <a:pt x="250" y="455"/>
                </a:cubicBezTo>
                <a:cubicBezTo>
                  <a:pt x="250" y="453"/>
                  <a:pt x="251" y="452"/>
                  <a:pt x="253" y="452"/>
                </a:cubicBezTo>
                <a:cubicBezTo>
                  <a:pt x="256" y="452"/>
                  <a:pt x="256" y="452"/>
                  <a:pt x="256" y="452"/>
                </a:cubicBezTo>
                <a:cubicBezTo>
                  <a:pt x="257" y="452"/>
                  <a:pt x="259" y="453"/>
                  <a:pt x="259" y="455"/>
                </a:cubicBezTo>
                <a:cubicBezTo>
                  <a:pt x="259" y="471"/>
                  <a:pt x="259" y="471"/>
                  <a:pt x="259" y="471"/>
                </a:cubicBezTo>
                <a:cubicBezTo>
                  <a:pt x="259" y="472"/>
                  <a:pt x="257" y="473"/>
                  <a:pt x="256" y="473"/>
                </a:cubicBezTo>
                <a:cubicBezTo>
                  <a:pt x="253" y="473"/>
                  <a:pt x="253" y="473"/>
                  <a:pt x="253" y="473"/>
                </a:cubicBezTo>
                <a:cubicBezTo>
                  <a:pt x="251" y="473"/>
                  <a:pt x="250" y="472"/>
                  <a:pt x="250" y="471"/>
                </a:cubicBezTo>
                <a:cubicBezTo>
                  <a:pt x="250" y="467"/>
                  <a:pt x="250" y="467"/>
                  <a:pt x="250" y="467"/>
                </a:cubicBezTo>
                <a:cubicBezTo>
                  <a:pt x="246" y="467"/>
                  <a:pt x="246" y="467"/>
                  <a:pt x="246" y="467"/>
                </a:cubicBezTo>
                <a:cubicBezTo>
                  <a:pt x="235" y="467"/>
                  <a:pt x="235" y="467"/>
                  <a:pt x="235" y="467"/>
                </a:cubicBezTo>
                <a:cubicBezTo>
                  <a:pt x="231" y="467"/>
                  <a:pt x="231" y="467"/>
                  <a:pt x="231" y="467"/>
                </a:cubicBezTo>
                <a:cubicBezTo>
                  <a:pt x="231" y="471"/>
                  <a:pt x="231" y="471"/>
                  <a:pt x="231" y="471"/>
                </a:cubicBezTo>
                <a:cubicBezTo>
                  <a:pt x="231" y="472"/>
                  <a:pt x="230" y="473"/>
                  <a:pt x="228" y="473"/>
                </a:cubicBezTo>
                <a:cubicBezTo>
                  <a:pt x="225" y="473"/>
                  <a:pt x="225" y="473"/>
                  <a:pt x="225" y="473"/>
                </a:cubicBezTo>
                <a:cubicBezTo>
                  <a:pt x="224" y="473"/>
                  <a:pt x="222" y="472"/>
                  <a:pt x="222" y="471"/>
                </a:cubicBezTo>
                <a:cubicBezTo>
                  <a:pt x="222" y="486"/>
                  <a:pt x="222" y="486"/>
                  <a:pt x="222" y="486"/>
                </a:cubicBezTo>
                <a:cubicBezTo>
                  <a:pt x="222" y="490"/>
                  <a:pt x="219" y="494"/>
                  <a:pt x="214" y="494"/>
                </a:cubicBezTo>
                <a:cubicBezTo>
                  <a:pt x="207" y="494"/>
                  <a:pt x="207" y="494"/>
                  <a:pt x="207" y="494"/>
                </a:cubicBezTo>
                <a:cubicBezTo>
                  <a:pt x="206" y="494"/>
                  <a:pt x="206" y="494"/>
                  <a:pt x="206" y="494"/>
                </a:cubicBezTo>
                <a:cubicBezTo>
                  <a:pt x="201" y="494"/>
                  <a:pt x="198" y="490"/>
                  <a:pt x="198" y="486"/>
                </a:cubicBezTo>
                <a:cubicBezTo>
                  <a:pt x="198" y="440"/>
                  <a:pt x="198" y="440"/>
                  <a:pt x="198" y="440"/>
                </a:cubicBezTo>
                <a:cubicBezTo>
                  <a:pt x="198" y="435"/>
                  <a:pt x="201" y="431"/>
                  <a:pt x="206" y="431"/>
                </a:cubicBezTo>
                <a:lnTo>
                  <a:pt x="207" y="431"/>
                </a:lnTo>
                <a:close/>
                <a:moveTo>
                  <a:pt x="207" y="201"/>
                </a:moveTo>
                <a:cubicBezTo>
                  <a:pt x="207" y="222"/>
                  <a:pt x="207" y="222"/>
                  <a:pt x="207" y="222"/>
                </a:cubicBezTo>
                <a:cubicBezTo>
                  <a:pt x="128" y="230"/>
                  <a:pt x="128" y="230"/>
                  <a:pt x="128" y="230"/>
                </a:cubicBezTo>
                <a:cubicBezTo>
                  <a:pt x="128" y="235"/>
                  <a:pt x="129" y="239"/>
                  <a:pt x="129" y="244"/>
                </a:cubicBezTo>
                <a:cubicBezTo>
                  <a:pt x="129" y="250"/>
                  <a:pt x="128" y="256"/>
                  <a:pt x="128" y="261"/>
                </a:cubicBezTo>
                <a:cubicBezTo>
                  <a:pt x="127" y="276"/>
                  <a:pt x="132" y="286"/>
                  <a:pt x="138" y="294"/>
                </a:cubicBezTo>
                <a:cubicBezTo>
                  <a:pt x="207" y="289"/>
                  <a:pt x="207" y="289"/>
                  <a:pt x="207" y="289"/>
                </a:cubicBezTo>
                <a:cubicBezTo>
                  <a:pt x="207" y="334"/>
                  <a:pt x="207" y="334"/>
                  <a:pt x="207" y="334"/>
                </a:cubicBezTo>
                <a:cubicBezTo>
                  <a:pt x="179" y="336"/>
                  <a:pt x="179" y="336"/>
                  <a:pt x="179" y="336"/>
                </a:cubicBezTo>
                <a:cubicBezTo>
                  <a:pt x="196" y="360"/>
                  <a:pt x="196" y="360"/>
                  <a:pt x="196" y="360"/>
                </a:cubicBezTo>
                <a:cubicBezTo>
                  <a:pt x="207" y="353"/>
                  <a:pt x="207" y="353"/>
                  <a:pt x="207" y="353"/>
                </a:cubicBezTo>
                <a:cubicBezTo>
                  <a:pt x="207" y="357"/>
                  <a:pt x="207" y="357"/>
                  <a:pt x="207" y="357"/>
                </a:cubicBezTo>
                <a:cubicBezTo>
                  <a:pt x="198" y="362"/>
                  <a:pt x="198" y="362"/>
                  <a:pt x="198" y="362"/>
                </a:cubicBezTo>
                <a:cubicBezTo>
                  <a:pt x="207" y="375"/>
                  <a:pt x="207" y="375"/>
                  <a:pt x="207" y="375"/>
                </a:cubicBezTo>
                <a:cubicBezTo>
                  <a:pt x="207" y="384"/>
                  <a:pt x="207" y="384"/>
                  <a:pt x="207" y="384"/>
                </a:cubicBezTo>
                <a:cubicBezTo>
                  <a:pt x="173" y="337"/>
                  <a:pt x="173" y="337"/>
                  <a:pt x="173" y="337"/>
                </a:cubicBezTo>
                <a:cubicBezTo>
                  <a:pt x="130" y="341"/>
                  <a:pt x="130" y="341"/>
                  <a:pt x="130" y="341"/>
                </a:cubicBezTo>
                <a:cubicBezTo>
                  <a:pt x="122" y="357"/>
                  <a:pt x="131" y="389"/>
                  <a:pt x="98" y="398"/>
                </a:cubicBezTo>
                <a:cubicBezTo>
                  <a:pt x="98" y="341"/>
                  <a:pt x="98" y="341"/>
                  <a:pt x="98" y="341"/>
                </a:cubicBezTo>
                <a:cubicBezTo>
                  <a:pt x="98" y="342"/>
                  <a:pt x="98" y="343"/>
                  <a:pt x="98" y="343"/>
                </a:cubicBezTo>
                <a:cubicBezTo>
                  <a:pt x="98" y="339"/>
                  <a:pt x="98" y="339"/>
                  <a:pt x="98" y="339"/>
                </a:cubicBezTo>
                <a:cubicBezTo>
                  <a:pt x="98" y="154"/>
                  <a:pt x="98" y="154"/>
                  <a:pt x="98" y="154"/>
                </a:cubicBezTo>
                <a:cubicBezTo>
                  <a:pt x="110" y="170"/>
                  <a:pt x="119" y="188"/>
                  <a:pt x="124" y="208"/>
                </a:cubicBezTo>
                <a:cubicBezTo>
                  <a:pt x="124" y="208"/>
                  <a:pt x="124" y="208"/>
                  <a:pt x="124" y="208"/>
                </a:cubicBezTo>
                <a:lnTo>
                  <a:pt x="207" y="201"/>
                </a:lnTo>
                <a:close/>
                <a:moveTo>
                  <a:pt x="271" y="431"/>
                </a:moveTo>
                <a:cubicBezTo>
                  <a:pt x="267" y="431"/>
                  <a:pt x="267" y="431"/>
                  <a:pt x="267" y="431"/>
                </a:cubicBezTo>
                <a:cubicBezTo>
                  <a:pt x="262" y="431"/>
                  <a:pt x="259" y="435"/>
                  <a:pt x="259" y="440"/>
                </a:cubicBezTo>
                <a:cubicBezTo>
                  <a:pt x="259" y="486"/>
                  <a:pt x="259" y="486"/>
                  <a:pt x="259" y="486"/>
                </a:cubicBezTo>
                <a:cubicBezTo>
                  <a:pt x="259" y="490"/>
                  <a:pt x="262" y="494"/>
                  <a:pt x="267" y="494"/>
                </a:cubicBezTo>
                <a:cubicBezTo>
                  <a:pt x="271" y="494"/>
                  <a:pt x="271" y="494"/>
                  <a:pt x="271" y="494"/>
                </a:cubicBezTo>
                <a:cubicBezTo>
                  <a:pt x="271" y="431"/>
                  <a:pt x="271" y="431"/>
                  <a:pt x="271" y="431"/>
                </a:cubicBezTo>
                <a:cubicBezTo>
                  <a:pt x="275" y="431"/>
                  <a:pt x="275" y="431"/>
                  <a:pt x="275" y="431"/>
                </a:cubicBezTo>
                <a:cubicBezTo>
                  <a:pt x="280" y="431"/>
                  <a:pt x="283" y="435"/>
                  <a:pt x="283" y="440"/>
                </a:cubicBezTo>
                <a:cubicBezTo>
                  <a:pt x="283" y="486"/>
                  <a:pt x="283" y="486"/>
                  <a:pt x="283" y="486"/>
                </a:cubicBezTo>
                <a:cubicBezTo>
                  <a:pt x="283" y="490"/>
                  <a:pt x="280" y="494"/>
                  <a:pt x="275" y="494"/>
                </a:cubicBezTo>
                <a:cubicBezTo>
                  <a:pt x="271" y="494"/>
                  <a:pt x="271" y="494"/>
                  <a:pt x="271" y="494"/>
                </a:cubicBezTo>
                <a:lnTo>
                  <a:pt x="271" y="431"/>
                </a:lnTo>
                <a:close/>
                <a:moveTo>
                  <a:pt x="271" y="195"/>
                </a:moveTo>
                <a:cubicBezTo>
                  <a:pt x="271" y="216"/>
                  <a:pt x="271" y="216"/>
                  <a:pt x="271" y="216"/>
                </a:cubicBezTo>
                <a:cubicBezTo>
                  <a:pt x="207" y="222"/>
                  <a:pt x="207" y="222"/>
                  <a:pt x="207" y="222"/>
                </a:cubicBezTo>
                <a:cubicBezTo>
                  <a:pt x="207" y="201"/>
                  <a:pt x="207" y="201"/>
                  <a:pt x="207" y="201"/>
                </a:cubicBezTo>
                <a:lnTo>
                  <a:pt x="271" y="195"/>
                </a:lnTo>
                <a:close/>
                <a:moveTo>
                  <a:pt x="271" y="216"/>
                </a:moveTo>
                <a:cubicBezTo>
                  <a:pt x="271" y="195"/>
                  <a:pt x="271" y="195"/>
                  <a:pt x="271" y="195"/>
                </a:cubicBezTo>
                <a:cubicBezTo>
                  <a:pt x="350" y="189"/>
                  <a:pt x="350" y="189"/>
                  <a:pt x="350" y="189"/>
                </a:cubicBezTo>
                <a:cubicBezTo>
                  <a:pt x="382" y="186"/>
                  <a:pt x="378" y="205"/>
                  <a:pt x="355" y="207"/>
                </a:cubicBezTo>
                <a:lnTo>
                  <a:pt x="271" y="216"/>
                </a:lnTo>
                <a:close/>
              </a:path>
            </a:pathLst>
          </a:custGeom>
          <a:solidFill>
            <a:srgbClr val="EF9D27"/>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1" name="TextBox 30">
            <a:extLst>
              <a:ext uri="{FF2B5EF4-FFF2-40B4-BE49-F238E27FC236}">
                <a16:creationId xmlns:a16="http://schemas.microsoft.com/office/drawing/2014/main" id="{8DBC3C60-79C4-456E-BDB9-E054C0CA606E}"/>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3" name="TextBox 42">
            <a:extLst>
              <a:ext uri="{FF2B5EF4-FFF2-40B4-BE49-F238E27FC236}">
                <a16:creationId xmlns:a16="http://schemas.microsoft.com/office/drawing/2014/main" id="{89B56324-D69A-49FD-811B-955C6F446785}"/>
              </a:ext>
            </a:extLst>
          </p:cNvPr>
          <p:cNvSpPr txBox="1"/>
          <p:nvPr/>
        </p:nvSpPr>
        <p:spPr>
          <a:xfrm>
            <a:off x="537182" y="4304697"/>
            <a:ext cx="2719294" cy="1431161"/>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4" name="Straight Connector 43">
            <a:extLst>
              <a:ext uri="{FF2B5EF4-FFF2-40B4-BE49-F238E27FC236}">
                <a16:creationId xmlns:a16="http://schemas.microsoft.com/office/drawing/2014/main" id="{0A074DC5-2188-45EB-834B-9558138071D0}"/>
              </a:ext>
            </a:extLst>
          </p:cNvPr>
          <p:cNvCxnSpPr>
            <a:cxnSpLocks/>
            <a:stCxn id="11" idx="2"/>
            <a:endCxn id="43" idx="0"/>
          </p:cNvCxnSpPr>
          <p:nvPr/>
        </p:nvCxnSpPr>
        <p:spPr>
          <a:xfrm flipH="1">
            <a:off x="1896829" y="3403599"/>
            <a:ext cx="304600"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30C94E66-E0D9-4A90-B2B4-5A7BAC609AA7}"/>
              </a:ext>
            </a:extLst>
          </p:cNvPr>
          <p:cNvSpPr txBox="1"/>
          <p:nvPr/>
        </p:nvSpPr>
        <p:spPr>
          <a:xfrm>
            <a:off x="9155851" y="4304697"/>
            <a:ext cx="2719294" cy="1431161"/>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6" name="Straight Connector 45">
            <a:extLst>
              <a:ext uri="{FF2B5EF4-FFF2-40B4-BE49-F238E27FC236}">
                <a16:creationId xmlns:a16="http://schemas.microsoft.com/office/drawing/2014/main" id="{FD60CCE8-92B4-428A-859B-172CC0E469CB}"/>
              </a:ext>
            </a:extLst>
          </p:cNvPr>
          <p:cNvCxnSpPr>
            <a:cxnSpLocks/>
            <a:stCxn id="12" idx="2"/>
            <a:endCxn id="45" idx="0"/>
          </p:cNvCxnSpPr>
          <p:nvPr/>
        </p:nvCxnSpPr>
        <p:spPr>
          <a:xfrm>
            <a:off x="9986669" y="3403599"/>
            <a:ext cx="528829"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167B5CDB-A7AB-412C-B6C9-5B50278FB0AA}"/>
              </a:ext>
            </a:extLst>
          </p:cNvPr>
          <p:cNvSpPr txBox="1"/>
          <p:nvPr/>
        </p:nvSpPr>
        <p:spPr>
          <a:xfrm>
            <a:off x="3341511" y="5233142"/>
            <a:ext cx="2719294" cy="1431161"/>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8" name="Straight Connector 47">
            <a:extLst>
              <a:ext uri="{FF2B5EF4-FFF2-40B4-BE49-F238E27FC236}">
                <a16:creationId xmlns:a16="http://schemas.microsoft.com/office/drawing/2014/main" id="{6B005AC9-733A-4888-923B-1B32AE939B1B}"/>
              </a:ext>
            </a:extLst>
          </p:cNvPr>
          <p:cNvCxnSpPr>
            <a:cxnSpLocks/>
            <a:stCxn id="13" idx="54"/>
            <a:endCxn id="47" idx="0"/>
          </p:cNvCxnSpPr>
          <p:nvPr/>
        </p:nvCxnSpPr>
        <p:spPr>
          <a:xfrm>
            <a:off x="4674907" y="3907375"/>
            <a:ext cx="26251" cy="132576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04D06A3F-739C-4E80-BCC8-0E2F882262F9}"/>
              </a:ext>
            </a:extLst>
          </p:cNvPr>
          <p:cNvSpPr txBox="1"/>
          <p:nvPr/>
        </p:nvSpPr>
        <p:spPr>
          <a:xfrm>
            <a:off x="6178373" y="5214392"/>
            <a:ext cx="2719294" cy="1431161"/>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50" name="Straight Connector 49">
            <a:extLst>
              <a:ext uri="{FF2B5EF4-FFF2-40B4-BE49-F238E27FC236}">
                <a16:creationId xmlns:a16="http://schemas.microsoft.com/office/drawing/2014/main" id="{A8015798-C7E8-4775-B56C-1A19C59D9AB9}"/>
              </a:ext>
            </a:extLst>
          </p:cNvPr>
          <p:cNvCxnSpPr>
            <a:cxnSpLocks/>
            <a:stCxn id="14" idx="54"/>
            <a:endCxn id="49" idx="0"/>
          </p:cNvCxnSpPr>
          <p:nvPr/>
        </p:nvCxnSpPr>
        <p:spPr>
          <a:xfrm>
            <a:off x="7508227" y="3907375"/>
            <a:ext cx="29793" cy="130701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7236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wipe(up)">
                                      <p:cBhvr>
                                        <p:cTn id="16" dur="500"/>
                                        <p:tgtEl>
                                          <p:spTgt spid="44"/>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fade">
                                      <p:cBhvr>
                                        <p:cTn id="20" dur="1000"/>
                                        <p:tgtEl>
                                          <p:spTgt spid="43"/>
                                        </p:tgtEl>
                                      </p:cBhvr>
                                    </p:animEffect>
                                    <p:anim calcmode="lin" valueType="num">
                                      <p:cBhvr>
                                        <p:cTn id="21" dur="1000" fill="hold"/>
                                        <p:tgtEl>
                                          <p:spTgt spid="43"/>
                                        </p:tgtEl>
                                        <p:attrNameLst>
                                          <p:attrName>ppt_x</p:attrName>
                                        </p:attrNameLst>
                                      </p:cBhvr>
                                      <p:tavLst>
                                        <p:tav tm="0">
                                          <p:val>
                                            <p:strVal val="#ppt_x"/>
                                          </p:val>
                                        </p:tav>
                                        <p:tav tm="100000">
                                          <p:val>
                                            <p:strVal val="#ppt_x"/>
                                          </p:val>
                                        </p:tav>
                                      </p:tavLst>
                                    </p:anim>
                                    <p:anim calcmode="lin" valueType="num">
                                      <p:cBhvr>
                                        <p:cTn id="22" dur="1000" fill="hold"/>
                                        <p:tgtEl>
                                          <p:spTgt spid="43"/>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ppt_x"/>
                                          </p:val>
                                        </p:tav>
                                        <p:tav tm="100000">
                                          <p:val>
                                            <p:strVal val="#ppt_x"/>
                                          </p:val>
                                        </p:tav>
                                      </p:tavLst>
                                    </p:anim>
                                    <p:anim calcmode="lin" valueType="num">
                                      <p:cBhvr additive="base">
                                        <p:cTn id="27" dur="500" fill="hold"/>
                                        <p:tgtEl>
                                          <p:spTgt spid="13"/>
                                        </p:tgtEl>
                                        <p:attrNameLst>
                                          <p:attrName>ppt_y</p:attrName>
                                        </p:attrNameLst>
                                      </p:cBhvr>
                                      <p:tavLst>
                                        <p:tav tm="0">
                                          <p:val>
                                            <p:strVal val="0-#ppt_h/2"/>
                                          </p:val>
                                        </p:tav>
                                        <p:tav tm="100000">
                                          <p:val>
                                            <p:strVal val="#ppt_y"/>
                                          </p:val>
                                        </p:tav>
                                      </p:tavLst>
                                    </p:anim>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wipe(up)">
                                      <p:cBhvr>
                                        <p:cTn id="31" dur="500"/>
                                        <p:tgtEl>
                                          <p:spTgt spid="48"/>
                                        </p:tgtEl>
                                      </p:cBhvr>
                                    </p:animEffect>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1000"/>
                                        <p:tgtEl>
                                          <p:spTgt spid="47"/>
                                        </p:tgtEl>
                                      </p:cBhvr>
                                    </p:animEffect>
                                    <p:anim calcmode="lin" valueType="num">
                                      <p:cBhvr>
                                        <p:cTn id="36" dur="1000" fill="hold"/>
                                        <p:tgtEl>
                                          <p:spTgt spid="47"/>
                                        </p:tgtEl>
                                        <p:attrNameLst>
                                          <p:attrName>ppt_x</p:attrName>
                                        </p:attrNameLst>
                                      </p:cBhvr>
                                      <p:tavLst>
                                        <p:tav tm="0">
                                          <p:val>
                                            <p:strVal val="#ppt_x"/>
                                          </p:val>
                                        </p:tav>
                                        <p:tav tm="100000">
                                          <p:val>
                                            <p:strVal val="#ppt_x"/>
                                          </p:val>
                                        </p:tav>
                                      </p:tavLst>
                                    </p:anim>
                                    <p:anim calcmode="lin" valueType="num">
                                      <p:cBhvr>
                                        <p:cTn id="37" dur="1000" fill="hold"/>
                                        <p:tgtEl>
                                          <p:spTgt spid="47"/>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500" fill="hold"/>
                                        <p:tgtEl>
                                          <p:spTgt spid="14"/>
                                        </p:tgtEl>
                                        <p:attrNameLst>
                                          <p:attrName>ppt_x</p:attrName>
                                        </p:attrNameLst>
                                      </p:cBhvr>
                                      <p:tavLst>
                                        <p:tav tm="0">
                                          <p:val>
                                            <p:strVal val="#ppt_x"/>
                                          </p:val>
                                        </p:tav>
                                        <p:tav tm="100000">
                                          <p:val>
                                            <p:strVal val="#ppt_x"/>
                                          </p:val>
                                        </p:tav>
                                      </p:tavLst>
                                    </p:anim>
                                    <p:anim calcmode="lin" valueType="num">
                                      <p:cBhvr additive="base">
                                        <p:cTn id="42" dur="500" fill="hold"/>
                                        <p:tgtEl>
                                          <p:spTgt spid="14"/>
                                        </p:tgtEl>
                                        <p:attrNameLst>
                                          <p:attrName>ppt_y</p:attrName>
                                        </p:attrNameLst>
                                      </p:cBhvr>
                                      <p:tavLst>
                                        <p:tav tm="0">
                                          <p:val>
                                            <p:strVal val="0-#ppt_h/2"/>
                                          </p:val>
                                        </p:tav>
                                        <p:tav tm="100000">
                                          <p:val>
                                            <p:strVal val="#ppt_y"/>
                                          </p:val>
                                        </p:tav>
                                      </p:tavLst>
                                    </p:anim>
                                  </p:childTnLst>
                                </p:cTn>
                              </p:par>
                            </p:childTnLst>
                          </p:cTn>
                        </p:par>
                        <p:par>
                          <p:cTn id="43" fill="hold">
                            <p:stCondLst>
                              <p:cond delay="5000"/>
                            </p:stCondLst>
                            <p:childTnLst>
                              <p:par>
                                <p:cTn id="44" presetID="22" presetClass="entr" presetSubtype="1" fill="hold" nodeType="afterEffect">
                                  <p:stCondLst>
                                    <p:cond delay="0"/>
                                  </p:stCondLst>
                                  <p:childTnLst>
                                    <p:set>
                                      <p:cBhvr>
                                        <p:cTn id="45" dur="1" fill="hold">
                                          <p:stCondLst>
                                            <p:cond delay="0"/>
                                          </p:stCondLst>
                                        </p:cTn>
                                        <p:tgtEl>
                                          <p:spTgt spid="50"/>
                                        </p:tgtEl>
                                        <p:attrNameLst>
                                          <p:attrName>style.visibility</p:attrName>
                                        </p:attrNameLst>
                                      </p:cBhvr>
                                      <p:to>
                                        <p:strVal val="visible"/>
                                      </p:to>
                                    </p:set>
                                    <p:animEffect transition="in" filter="wipe(up)">
                                      <p:cBhvr>
                                        <p:cTn id="46" dur="500"/>
                                        <p:tgtEl>
                                          <p:spTgt spid="50"/>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fade">
                                      <p:cBhvr>
                                        <p:cTn id="50" dur="1000"/>
                                        <p:tgtEl>
                                          <p:spTgt spid="49"/>
                                        </p:tgtEl>
                                      </p:cBhvr>
                                    </p:animEffect>
                                    <p:anim calcmode="lin" valueType="num">
                                      <p:cBhvr>
                                        <p:cTn id="51" dur="1000" fill="hold"/>
                                        <p:tgtEl>
                                          <p:spTgt spid="49"/>
                                        </p:tgtEl>
                                        <p:attrNameLst>
                                          <p:attrName>ppt_x</p:attrName>
                                        </p:attrNameLst>
                                      </p:cBhvr>
                                      <p:tavLst>
                                        <p:tav tm="0">
                                          <p:val>
                                            <p:strVal val="#ppt_x"/>
                                          </p:val>
                                        </p:tav>
                                        <p:tav tm="100000">
                                          <p:val>
                                            <p:strVal val="#ppt_x"/>
                                          </p:val>
                                        </p:tav>
                                      </p:tavLst>
                                    </p:anim>
                                    <p:anim calcmode="lin" valueType="num">
                                      <p:cBhvr>
                                        <p:cTn id="52" dur="1000" fill="hold"/>
                                        <p:tgtEl>
                                          <p:spTgt spid="49"/>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 presetClass="entr" presetSubtype="1"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ppt_x"/>
                                          </p:val>
                                        </p:tav>
                                        <p:tav tm="100000">
                                          <p:val>
                                            <p:strVal val="#ppt_x"/>
                                          </p:val>
                                        </p:tav>
                                      </p:tavLst>
                                    </p:anim>
                                    <p:anim calcmode="lin" valueType="num">
                                      <p:cBhvr additive="base">
                                        <p:cTn id="57" dur="500" fill="hold"/>
                                        <p:tgtEl>
                                          <p:spTgt spid="12"/>
                                        </p:tgtEl>
                                        <p:attrNameLst>
                                          <p:attrName>ppt_y</p:attrName>
                                        </p:attrNameLst>
                                      </p:cBhvr>
                                      <p:tavLst>
                                        <p:tav tm="0">
                                          <p:val>
                                            <p:strVal val="0-#ppt_h/2"/>
                                          </p:val>
                                        </p:tav>
                                        <p:tav tm="100000">
                                          <p:val>
                                            <p:strVal val="#ppt_y"/>
                                          </p:val>
                                        </p:tav>
                                      </p:tavLst>
                                    </p:anim>
                                  </p:childTnLst>
                                </p:cTn>
                              </p:par>
                            </p:childTnLst>
                          </p:cTn>
                        </p:par>
                        <p:par>
                          <p:cTn id="58" fill="hold">
                            <p:stCondLst>
                              <p:cond delay="7000"/>
                            </p:stCondLst>
                            <p:childTnLst>
                              <p:par>
                                <p:cTn id="59" presetID="22" presetClass="entr" presetSubtype="1" fill="hold" nodeType="afterEffect">
                                  <p:stCondLst>
                                    <p:cond delay="0"/>
                                  </p:stCondLst>
                                  <p:childTnLst>
                                    <p:set>
                                      <p:cBhvr>
                                        <p:cTn id="60" dur="1" fill="hold">
                                          <p:stCondLst>
                                            <p:cond delay="0"/>
                                          </p:stCondLst>
                                        </p:cTn>
                                        <p:tgtEl>
                                          <p:spTgt spid="46"/>
                                        </p:tgtEl>
                                        <p:attrNameLst>
                                          <p:attrName>style.visibility</p:attrName>
                                        </p:attrNameLst>
                                      </p:cBhvr>
                                      <p:to>
                                        <p:strVal val="visible"/>
                                      </p:to>
                                    </p:set>
                                    <p:animEffect transition="in" filter="wipe(up)">
                                      <p:cBhvr>
                                        <p:cTn id="61" dur="500"/>
                                        <p:tgtEl>
                                          <p:spTgt spid="46"/>
                                        </p:tgtEl>
                                      </p:cBhvr>
                                    </p:animEffect>
                                  </p:childTnLst>
                                </p:cTn>
                              </p:par>
                            </p:childTnLst>
                          </p:cTn>
                        </p:par>
                        <p:par>
                          <p:cTn id="62" fill="hold">
                            <p:stCondLst>
                              <p:cond delay="75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31" grpId="0"/>
      <p:bldP spid="43" grpId="0"/>
      <p:bldP spid="45" grpId="0"/>
      <p:bldP spid="47" grpId="0"/>
      <p:bldP spid="4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CB35F34B-5BEE-4F84-AF84-CEA34D2D4E64}"/>
              </a:ext>
            </a:extLst>
          </p:cNvPr>
          <p:cNvGrpSpPr>
            <a:grpSpLocks noChangeAspect="1"/>
          </p:cNvGrpSpPr>
          <p:nvPr/>
        </p:nvGrpSpPr>
        <p:grpSpPr>
          <a:xfrm>
            <a:off x="3827016" y="145696"/>
            <a:ext cx="4937760" cy="4935996"/>
            <a:chOff x="694005" y="2038369"/>
            <a:chExt cx="3399443" cy="3398234"/>
          </a:xfrm>
          <a:effectLst/>
          <a:scene3d>
            <a:camera prst="perspectiveFront" fov="5100000">
              <a:rot lat="20400000" lon="20400000" rev="4200000"/>
            </a:camera>
            <a:lightRig rig="flood" dir="t">
              <a:rot lat="0" lon="0" rev="13800000"/>
            </a:lightRig>
          </a:scene3d>
        </p:grpSpPr>
        <p:sp>
          <p:nvSpPr>
            <p:cNvPr id="113" name="Freeform: Shape 112">
              <a:extLst>
                <a:ext uri="{FF2B5EF4-FFF2-40B4-BE49-F238E27FC236}">
                  <a16:creationId xmlns:a16="http://schemas.microsoft.com/office/drawing/2014/main" id="{FC3C7A40-992A-4171-995E-E94A7EC4BC96}"/>
                </a:ext>
              </a:extLst>
            </p:cNvPr>
            <p:cNvSpPr>
              <a:spLocks noChangeAspect="1"/>
            </p:cNvSpPr>
            <p:nvPr/>
          </p:nvSpPr>
          <p:spPr>
            <a:xfrm rot="60000">
              <a:off x="2438400" y="2057400"/>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5291AB"/>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F1C9D8-A7B0-411D-841D-4F1774ED2DB6}"/>
                </a:ext>
              </a:extLst>
            </p:cNvPr>
            <p:cNvSpPr>
              <a:spLocks noChangeAspect="1"/>
            </p:cNvSpPr>
            <p:nvPr/>
          </p:nvSpPr>
          <p:spPr>
            <a:xfrm rot="60000">
              <a:off x="3163877" y="2582891"/>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36B89E"/>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57213461-1D5A-4677-B09A-DB238D77955C}"/>
                </a:ext>
              </a:extLst>
            </p:cNvPr>
            <p:cNvSpPr>
              <a:spLocks noChangeAspect="1"/>
            </p:cNvSpPr>
            <p:nvPr/>
          </p:nvSpPr>
          <p:spPr>
            <a:xfrm rot="60000">
              <a:off x="3155850" y="3793215"/>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BFDDF17-A750-4B21-82A0-5B48D967BF0D}"/>
                </a:ext>
              </a:extLst>
            </p:cNvPr>
            <p:cNvSpPr>
              <a:spLocks noChangeAspect="1"/>
            </p:cNvSpPr>
            <p:nvPr/>
          </p:nvSpPr>
          <p:spPr>
            <a:xfrm rot="60000">
              <a:off x="2422540" y="4517058"/>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8CC3F971-A128-4B0F-AF79-8B0A4CB56235}"/>
                </a:ext>
              </a:extLst>
            </p:cNvPr>
            <p:cNvSpPr>
              <a:spLocks noChangeAspect="1"/>
            </p:cNvSpPr>
            <p:nvPr/>
          </p:nvSpPr>
          <p:spPr>
            <a:xfrm rot="60000">
              <a:off x="1196286" y="4486898"/>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Shape 117">
              <a:extLst>
                <a:ext uri="{FF2B5EF4-FFF2-40B4-BE49-F238E27FC236}">
                  <a16:creationId xmlns:a16="http://schemas.microsoft.com/office/drawing/2014/main" id="{9B5D5506-D941-41BB-AFCA-F489620FFA14}"/>
                </a:ext>
              </a:extLst>
            </p:cNvPr>
            <p:cNvSpPr>
              <a:spLocks noChangeAspect="1"/>
            </p:cNvSpPr>
            <p:nvPr/>
          </p:nvSpPr>
          <p:spPr>
            <a:xfrm rot="60000">
              <a:off x="694005" y="3761126"/>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C419ED88-EC1B-487D-91A3-7693FF8A6217}"/>
                </a:ext>
              </a:extLst>
            </p:cNvPr>
            <p:cNvSpPr>
              <a:spLocks noChangeAspect="1"/>
            </p:cNvSpPr>
            <p:nvPr/>
          </p:nvSpPr>
          <p:spPr>
            <a:xfrm rot="60000">
              <a:off x="714396" y="2548927"/>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56426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CB838F1C-D4E7-4891-ABC4-5E5380A1225A}"/>
                </a:ext>
              </a:extLst>
            </p:cNvPr>
            <p:cNvSpPr>
              <a:spLocks noChangeAspect="1"/>
            </p:cNvSpPr>
            <p:nvPr/>
          </p:nvSpPr>
          <p:spPr>
            <a:xfrm rot="60000">
              <a:off x="1251640" y="2038369"/>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62626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13779" y="659758"/>
            <a:ext cx="4013738" cy="1000274"/>
          </a:xfrm>
          <a:prstGeom prst="rect">
            <a:avLst/>
          </a:prstGeom>
          <a:noFill/>
        </p:spPr>
        <p:txBody>
          <a:bodyPr wrap="square" rtlCol="0">
            <a:spAutoFit/>
          </a:bodyPr>
          <a:lstStyle/>
          <a:p>
            <a:r>
              <a:rPr lang="en-US" sz="1400" dirty="0">
                <a:solidFill>
                  <a:srgbClr val="36B89E"/>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101353" y="2000186"/>
            <a:ext cx="3809342" cy="1000274"/>
          </a:xfrm>
          <a:prstGeom prst="rect">
            <a:avLst/>
          </a:prstGeom>
          <a:noFill/>
        </p:spPr>
        <p:txBody>
          <a:bodyPr wrap="square" rtlCol="0">
            <a:spAutoFit/>
          </a:bodyPr>
          <a:lstStyle/>
          <a:p>
            <a:r>
              <a:rPr lang="en-US" sz="1400" dirty="0">
                <a:solidFill>
                  <a:srgbClr val="5291AB"/>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9095484" y="3507790"/>
            <a:ext cx="3180081" cy="1200329"/>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251496" y="837173"/>
            <a:ext cx="3769987" cy="84497"/>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794872" y="8914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$1,258</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390751" y="4098484"/>
            <a:ext cx="2275372" cy="73767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181424" y="37169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8097446" y="1581254"/>
            <a:ext cx="910804" cy="47313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7205675" y="38330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$4,521</a:t>
            </a:r>
          </a:p>
        </p:txBody>
      </p:sp>
      <p:sp>
        <p:nvSpPr>
          <p:cNvPr id="22" name="TextBox 21">
            <a:extLst>
              <a:ext uri="{FF2B5EF4-FFF2-40B4-BE49-F238E27FC236}">
                <a16:creationId xmlns:a16="http://schemas.microsoft.com/office/drawing/2014/main" id="{BCB89BBB-7FBC-4348-B131-111088A48342}"/>
              </a:ext>
            </a:extLst>
          </p:cNvPr>
          <p:cNvSpPr txBox="1"/>
          <p:nvPr/>
        </p:nvSpPr>
        <p:spPr>
          <a:xfrm>
            <a:off x="303072" y="3371798"/>
            <a:ext cx="3809342" cy="1000274"/>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561896D7-DB82-4389-B459-745E4CAB0803}"/>
              </a:ext>
            </a:extLst>
          </p:cNvPr>
          <p:cNvSpPr txBox="1"/>
          <p:nvPr/>
        </p:nvSpPr>
        <p:spPr>
          <a:xfrm>
            <a:off x="515977" y="4694054"/>
            <a:ext cx="3809342" cy="1000274"/>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4" name="TextBox 23">
            <a:extLst>
              <a:ext uri="{FF2B5EF4-FFF2-40B4-BE49-F238E27FC236}">
                <a16:creationId xmlns:a16="http://schemas.microsoft.com/office/drawing/2014/main" id="{A065A8BE-F6C6-4A52-99E9-6D330718186B}"/>
              </a:ext>
            </a:extLst>
          </p:cNvPr>
          <p:cNvSpPr txBox="1"/>
          <p:nvPr/>
        </p:nvSpPr>
        <p:spPr>
          <a:xfrm>
            <a:off x="4034109" y="5565529"/>
            <a:ext cx="3809342" cy="1000274"/>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5" name="TextBox 24">
            <a:extLst>
              <a:ext uri="{FF2B5EF4-FFF2-40B4-BE49-F238E27FC236}">
                <a16:creationId xmlns:a16="http://schemas.microsoft.com/office/drawing/2014/main" id="{0A955A05-DC8D-4187-8945-9709E5A5038C}"/>
              </a:ext>
            </a:extLst>
          </p:cNvPr>
          <p:cNvSpPr txBox="1"/>
          <p:nvPr/>
        </p:nvSpPr>
        <p:spPr>
          <a:xfrm>
            <a:off x="7997815" y="5387472"/>
            <a:ext cx="3809342" cy="1000274"/>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6" name="TextBox 25">
            <a:extLst>
              <a:ext uri="{FF2B5EF4-FFF2-40B4-BE49-F238E27FC236}">
                <a16:creationId xmlns:a16="http://schemas.microsoft.com/office/drawing/2014/main" id="{B430B563-C9FF-4883-A317-AE03B5168A97}"/>
              </a:ext>
            </a:extLst>
          </p:cNvPr>
          <p:cNvSpPr txBox="1"/>
          <p:nvPr/>
        </p:nvSpPr>
        <p:spPr>
          <a:xfrm>
            <a:off x="9011993" y="1982948"/>
            <a:ext cx="3263572" cy="1000274"/>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2451489D-9A03-4FFA-A9BA-BFF82F2D2FEB}"/>
              </a:ext>
            </a:extLst>
          </p:cNvPr>
          <p:cNvSpPr txBox="1"/>
          <p:nvPr/>
        </p:nvSpPr>
        <p:spPr>
          <a:xfrm>
            <a:off x="7171081" y="1228396"/>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$2,342</a:t>
            </a:r>
          </a:p>
        </p:txBody>
      </p:sp>
      <p:sp>
        <p:nvSpPr>
          <p:cNvPr id="28" name="TextBox 27">
            <a:extLst>
              <a:ext uri="{FF2B5EF4-FFF2-40B4-BE49-F238E27FC236}">
                <a16:creationId xmlns:a16="http://schemas.microsoft.com/office/drawing/2014/main" id="{62C89E32-05AB-4A17-84F7-D387C8E8B795}"/>
              </a:ext>
            </a:extLst>
          </p:cNvPr>
          <p:cNvSpPr txBox="1"/>
          <p:nvPr/>
        </p:nvSpPr>
        <p:spPr>
          <a:xfrm>
            <a:off x="7843451" y="2363567"/>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$3,172</a:t>
            </a:r>
          </a:p>
        </p:txBody>
      </p:sp>
      <p:sp>
        <p:nvSpPr>
          <p:cNvPr id="29" name="TextBox 28">
            <a:extLst>
              <a:ext uri="{FF2B5EF4-FFF2-40B4-BE49-F238E27FC236}">
                <a16:creationId xmlns:a16="http://schemas.microsoft.com/office/drawing/2014/main" id="{7B7E7E99-AA39-482A-8D13-02CBE706FEE1}"/>
              </a:ext>
            </a:extLst>
          </p:cNvPr>
          <p:cNvSpPr txBox="1"/>
          <p:nvPr/>
        </p:nvSpPr>
        <p:spPr>
          <a:xfrm>
            <a:off x="5503498" y="443027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$3,785</a:t>
            </a:r>
          </a:p>
        </p:txBody>
      </p:sp>
      <p:sp>
        <p:nvSpPr>
          <p:cNvPr id="30" name="TextBox 29">
            <a:extLst>
              <a:ext uri="{FF2B5EF4-FFF2-40B4-BE49-F238E27FC236}">
                <a16:creationId xmlns:a16="http://schemas.microsoft.com/office/drawing/2014/main" id="{03DEB538-146B-4533-B13F-5C10457BECDD}"/>
              </a:ext>
            </a:extLst>
          </p:cNvPr>
          <p:cNvSpPr txBox="1"/>
          <p:nvPr/>
        </p:nvSpPr>
        <p:spPr>
          <a:xfrm>
            <a:off x="4575092" y="1361062"/>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$2,027</a:t>
            </a:r>
          </a:p>
        </p:txBody>
      </p:sp>
      <p:sp>
        <p:nvSpPr>
          <p:cNvPr id="31" name="TextBox 30">
            <a:extLst>
              <a:ext uri="{FF2B5EF4-FFF2-40B4-BE49-F238E27FC236}">
                <a16:creationId xmlns:a16="http://schemas.microsoft.com/office/drawing/2014/main" id="{E04740E0-7D50-4B40-A703-94DB14C34E78}"/>
              </a:ext>
            </a:extLst>
          </p:cNvPr>
          <p:cNvSpPr txBox="1"/>
          <p:nvPr/>
        </p:nvSpPr>
        <p:spPr>
          <a:xfrm>
            <a:off x="3914437" y="24073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$2,657</a:t>
            </a:r>
          </a:p>
        </p:txBody>
      </p:sp>
      <p:cxnSp>
        <p:nvCxnSpPr>
          <p:cNvPr id="33" name="Straight Connector 32">
            <a:extLst>
              <a:ext uri="{FF2B5EF4-FFF2-40B4-BE49-F238E27FC236}">
                <a16:creationId xmlns:a16="http://schemas.microsoft.com/office/drawing/2014/main" id="{68B1E722-A22D-41DD-8C85-AD55BEEF0507}"/>
              </a:ext>
            </a:extLst>
          </p:cNvPr>
          <p:cNvCxnSpPr>
            <a:cxnSpLocks/>
          </p:cNvCxnSpPr>
          <p:nvPr/>
        </p:nvCxnSpPr>
        <p:spPr>
          <a:xfrm flipH="1" flipV="1">
            <a:off x="8476935" y="2854149"/>
            <a:ext cx="618549" cy="81978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255B7B0-7D10-4162-B704-40A26AD6CE9B}"/>
              </a:ext>
            </a:extLst>
          </p:cNvPr>
          <p:cNvCxnSpPr>
            <a:cxnSpLocks/>
          </p:cNvCxnSpPr>
          <p:nvPr/>
        </p:nvCxnSpPr>
        <p:spPr>
          <a:xfrm flipH="1" flipV="1">
            <a:off x="7594068" y="4326793"/>
            <a:ext cx="560014" cy="1018736"/>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FE8199B-15F7-4145-82FB-9505D01B9948}"/>
              </a:ext>
            </a:extLst>
          </p:cNvPr>
          <p:cNvCxnSpPr>
            <a:cxnSpLocks/>
          </p:cNvCxnSpPr>
          <p:nvPr/>
        </p:nvCxnSpPr>
        <p:spPr>
          <a:xfrm flipV="1">
            <a:off x="4498883" y="4785789"/>
            <a:ext cx="1216891" cy="75057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B1F06E7-6810-452F-BBD2-A830459187FA}"/>
              </a:ext>
            </a:extLst>
          </p:cNvPr>
          <p:cNvCxnSpPr>
            <a:cxnSpLocks/>
          </p:cNvCxnSpPr>
          <p:nvPr/>
        </p:nvCxnSpPr>
        <p:spPr>
          <a:xfrm flipV="1">
            <a:off x="2175202" y="2815570"/>
            <a:ext cx="2195243" cy="63804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7BE2522E-A53F-41F2-AAA2-0F70DF559DAC}"/>
              </a:ext>
            </a:extLst>
          </p:cNvPr>
          <p:cNvCxnSpPr>
            <a:cxnSpLocks/>
          </p:cNvCxnSpPr>
          <p:nvPr/>
        </p:nvCxnSpPr>
        <p:spPr>
          <a:xfrm flipV="1">
            <a:off x="2007895" y="1772450"/>
            <a:ext cx="2929728" cy="3324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20572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anim calcmode="lin" valueType="num">
                                      <p:cBhvr>
                                        <p:cTn id="11" dur="1000" fill="hold"/>
                                        <p:tgtEl>
                                          <p:spTgt spid="112"/>
                                        </p:tgtEl>
                                        <p:attrNameLst>
                                          <p:attrName>ppt_w</p:attrName>
                                        </p:attrNameLst>
                                      </p:cBhvr>
                                      <p:tavLst>
                                        <p:tav tm="0">
                                          <p:val>
                                            <p:fltVal val="0"/>
                                          </p:val>
                                        </p:tav>
                                        <p:tav tm="100000">
                                          <p:val>
                                            <p:strVal val="#ppt_w"/>
                                          </p:val>
                                        </p:tav>
                                      </p:tavLst>
                                    </p:anim>
                                    <p:anim calcmode="lin" valueType="num">
                                      <p:cBhvr>
                                        <p:cTn id="12" dur="1000" fill="hold"/>
                                        <p:tgtEl>
                                          <p:spTgt spid="112"/>
                                        </p:tgtEl>
                                        <p:attrNameLst>
                                          <p:attrName>ppt_h</p:attrName>
                                        </p:attrNameLst>
                                      </p:cBhvr>
                                      <p:tavLst>
                                        <p:tav tm="0">
                                          <p:val>
                                            <p:fltVal val="0"/>
                                          </p:val>
                                        </p:tav>
                                        <p:tav tm="100000">
                                          <p:val>
                                            <p:strVal val="#ppt_h"/>
                                          </p:val>
                                        </p:tav>
                                      </p:tavLst>
                                    </p:anim>
                                    <p:anim calcmode="lin" valueType="num">
                                      <p:cBhvr>
                                        <p:cTn id="13" dur="1000" fill="hold"/>
                                        <p:tgtEl>
                                          <p:spTgt spid="112"/>
                                        </p:tgtEl>
                                        <p:attrNameLst>
                                          <p:attrName>style.rotation</p:attrName>
                                        </p:attrNameLst>
                                      </p:cBhvr>
                                      <p:tavLst>
                                        <p:tav tm="0">
                                          <p:val>
                                            <p:fltVal val="90"/>
                                          </p:val>
                                        </p:tav>
                                        <p:tav tm="100000">
                                          <p:val>
                                            <p:fltVal val="0"/>
                                          </p:val>
                                        </p:tav>
                                      </p:tavLst>
                                    </p:anim>
                                    <p:animEffect transition="in" filter="fade">
                                      <p:cBhvr>
                                        <p:cTn id="14" dur="1000"/>
                                        <p:tgtEl>
                                          <p:spTgt spid="112"/>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000"/>
                                        <p:tgtEl>
                                          <p:spTgt spid="26"/>
                                        </p:tgtEl>
                                      </p:cBhvr>
                                    </p:animEffect>
                                    <p:anim calcmode="lin" valueType="num">
                                      <p:cBhvr>
                                        <p:cTn id="19" dur="1000" fill="hold"/>
                                        <p:tgtEl>
                                          <p:spTgt spid="26"/>
                                        </p:tgtEl>
                                        <p:attrNameLst>
                                          <p:attrName>ppt_x</p:attrName>
                                        </p:attrNameLst>
                                      </p:cBhvr>
                                      <p:tavLst>
                                        <p:tav tm="0">
                                          <p:val>
                                            <p:strVal val="#ppt_x"/>
                                          </p:val>
                                        </p:tav>
                                        <p:tav tm="100000">
                                          <p:val>
                                            <p:strVal val="#ppt_x"/>
                                          </p:val>
                                        </p:tav>
                                      </p:tavLst>
                                    </p:anim>
                                    <p:anim calcmode="lin" valueType="num">
                                      <p:cBhvr>
                                        <p:cTn id="20" dur="100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Effect transition="in" filter="fade">
                                      <p:cBhvr>
                                        <p:cTn id="30" dur="500"/>
                                        <p:tgtEl>
                                          <p:spTgt spid="27"/>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4"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wipe(down)">
                                      <p:cBhvr>
                                        <p:cTn id="40" dur="500"/>
                                        <p:tgtEl>
                                          <p:spTgt spid="33"/>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 calcmode="lin" valueType="num">
                                      <p:cBhvr>
                                        <p:cTn id="44" dur="500" fill="hold"/>
                                        <p:tgtEl>
                                          <p:spTgt spid="28"/>
                                        </p:tgtEl>
                                        <p:attrNameLst>
                                          <p:attrName>ppt_w</p:attrName>
                                        </p:attrNameLst>
                                      </p:cBhvr>
                                      <p:tavLst>
                                        <p:tav tm="0">
                                          <p:val>
                                            <p:fltVal val="0"/>
                                          </p:val>
                                        </p:tav>
                                        <p:tav tm="100000">
                                          <p:val>
                                            <p:strVal val="#ppt_w"/>
                                          </p:val>
                                        </p:tav>
                                      </p:tavLst>
                                    </p:anim>
                                    <p:anim calcmode="lin" valueType="num">
                                      <p:cBhvr>
                                        <p:cTn id="45" dur="500" fill="hold"/>
                                        <p:tgtEl>
                                          <p:spTgt spid="28"/>
                                        </p:tgtEl>
                                        <p:attrNameLst>
                                          <p:attrName>ppt_h</p:attrName>
                                        </p:attrNameLst>
                                      </p:cBhvr>
                                      <p:tavLst>
                                        <p:tav tm="0">
                                          <p:val>
                                            <p:fltVal val="0"/>
                                          </p:val>
                                        </p:tav>
                                        <p:tav tm="100000">
                                          <p:val>
                                            <p:strVal val="#ppt_h"/>
                                          </p:val>
                                        </p:tav>
                                      </p:tavLst>
                                    </p:anim>
                                    <p:animEffect transition="in" filter="fade">
                                      <p:cBhvr>
                                        <p:cTn id="46" dur="500"/>
                                        <p:tgtEl>
                                          <p:spTgt spid="28"/>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1000"/>
                                        <p:tgtEl>
                                          <p:spTgt spid="25"/>
                                        </p:tgtEl>
                                      </p:cBhvr>
                                    </p:animEffect>
                                    <p:anim calcmode="lin" valueType="num">
                                      <p:cBhvr>
                                        <p:cTn id="51" dur="1000" fill="hold"/>
                                        <p:tgtEl>
                                          <p:spTgt spid="25"/>
                                        </p:tgtEl>
                                        <p:attrNameLst>
                                          <p:attrName>ppt_x</p:attrName>
                                        </p:attrNameLst>
                                      </p:cBhvr>
                                      <p:tavLst>
                                        <p:tav tm="0">
                                          <p:val>
                                            <p:strVal val="#ppt_x"/>
                                          </p:val>
                                        </p:tav>
                                        <p:tav tm="100000">
                                          <p:val>
                                            <p:strVal val="#ppt_x"/>
                                          </p:val>
                                        </p:tav>
                                      </p:tavLst>
                                    </p:anim>
                                    <p:anim calcmode="lin" valueType="num">
                                      <p:cBhvr>
                                        <p:cTn id="52" dur="1000" fill="hold"/>
                                        <p:tgtEl>
                                          <p:spTgt spid="2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4" fill="hold" nodeType="after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wipe(down)">
                                      <p:cBhvr>
                                        <p:cTn id="56" dur="500"/>
                                        <p:tgtEl>
                                          <p:spTgt spid="35"/>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5"/>
                                        </p:tgtEl>
                                        <p:attrNameLst>
                                          <p:attrName>style.visibility</p:attrName>
                                        </p:attrNameLst>
                                      </p:cBhvr>
                                      <p:to>
                                        <p:strVal val="visible"/>
                                      </p:to>
                                    </p:set>
                                    <p:anim calcmode="lin" valueType="num">
                                      <p:cBhvr>
                                        <p:cTn id="60" dur="500" fill="hold"/>
                                        <p:tgtEl>
                                          <p:spTgt spid="105"/>
                                        </p:tgtEl>
                                        <p:attrNameLst>
                                          <p:attrName>ppt_w</p:attrName>
                                        </p:attrNameLst>
                                      </p:cBhvr>
                                      <p:tavLst>
                                        <p:tav tm="0">
                                          <p:val>
                                            <p:fltVal val="0"/>
                                          </p:val>
                                        </p:tav>
                                        <p:tav tm="100000">
                                          <p:val>
                                            <p:strVal val="#ppt_w"/>
                                          </p:val>
                                        </p:tav>
                                      </p:tavLst>
                                    </p:anim>
                                    <p:anim calcmode="lin" valueType="num">
                                      <p:cBhvr>
                                        <p:cTn id="61" dur="500" fill="hold"/>
                                        <p:tgtEl>
                                          <p:spTgt spid="105"/>
                                        </p:tgtEl>
                                        <p:attrNameLst>
                                          <p:attrName>ppt_h</p:attrName>
                                        </p:attrNameLst>
                                      </p:cBhvr>
                                      <p:tavLst>
                                        <p:tav tm="0">
                                          <p:val>
                                            <p:fltVal val="0"/>
                                          </p:val>
                                        </p:tav>
                                        <p:tav tm="100000">
                                          <p:val>
                                            <p:strVal val="#ppt_h"/>
                                          </p:val>
                                        </p:tav>
                                      </p:tavLst>
                                    </p:anim>
                                    <p:animEffect transition="in" filter="fade">
                                      <p:cBhvr>
                                        <p:cTn id="62" dur="500"/>
                                        <p:tgtEl>
                                          <p:spTgt spid="105"/>
                                        </p:tgtEl>
                                      </p:cBhvr>
                                    </p:animEffect>
                                  </p:childTnLst>
                                </p:cTn>
                              </p:par>
                            </p:childTnLst>
                          </p:cTn>
                        </p:par>
                        <p:par>
                          <p:cTn id="63" fill="hold">
                            <p:stCondLst>
                              <p:cond delay="7750"/>
                            </p:stCondLst>
                            <p:childTnLst>
                              <p:par>
                                <p:cTn id="64" presetID="42" presetClass="entr" presetSubtype="0" fill="hold" grpId="0" nodeType="after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1000"/>
                                        <p:tgtEl>
                                          <p:spTgt spid="24"/>
                                        </p:tgtEl>
                                      </p:cBhvr>
                                    </p:animEffect>
                                    <p:anim calcmode="lin" valueType="num">
                                      <p:cBhvr>
                                        <p:cTn id="67" dur="1000" fill="hold"/>
                                        <p:tgtEl>
                                          <p:spTgt spid="24"/>
                                        </p:tgtEl>
                                        <p:attrNameLst>
                                          <p:attrName>ppt_x</p:attrName>
                                        </p:attrNameLst>
                                      </p:cBhvr>
                                      <p:tavLst>
                                        <p:tav tm="0">
                                          <p:val>
                                            <p:strVal val="#ppt_x"/>
                                          </p:val>
                                        </p:tav>
                                        <p:tav tm="100000">
                                          <p:val>
                                            <p:strVal val="#ppt_x"/>
                                          </p:val>
                                        </p:tav>
                                      </p:tavLst>
                                    </p:anim>
                                    <p:anim calcmode="lin" valueType="num">
                                      <p:cBhvr>
                                        <p:cTn id="68" dur="1000" fill="hold"/>
                                        <p:tgtEl>
                                          <p:spTgt spid="24"/>
                                        </p:tgtEl>
                                        <p:attrNameLst>
                                          <p:attrName>ppt_y</p:attrName>
                                        </p:attrNameLst>
                                      </p:cBhvr>
                                      <p:tavLst>
                                        <p:tav tm="0">
                                          <p:val>
                                            <p:strVal val="#ppt_y+.1"/>
                                          </p:val>
                                        </p:tav>
                                        <p:tav tm="100000">
                                          <p:val>
                                            <p:strVal val="#ppt_y"/>
                                          </p:val>
                                        </p:tav>
                                      </p:tavLst>
                                    </p:anim>
                                  </p:childTnLst>
                                </p:cTn>
                              </p:par>
                            </p:childTnLst>
                          </p:cTn>
                        </p:par>
                        <p:par>
                          <p:cTn id="69" fill="hold">
                            <p:stCondLst>
                              <p:cond delay="8750"/>
                            </p:stCondLst>
                            <p:childTnLst>
                              <p:par>
                                <p:cTn id="70" presetID="22" presetClass="entr" presetSubtype="8" fill="hold"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wipe(left)">
                                      <p:cBhvr>
                                        <p:cTn id="72" dur="500"/>
                                        <p:tgtEl>
                                          <p:spTgt spid="37"/>
                                        </p:tgtEl>
                                      </p:cBhvr>
                                    </p:animEffect>
                                  </p:childTnLst>
                                </p:cTn>
                              </p:par>
                            </p:childTnLst>
                          </p:cTn>
                        </p:par>
                        <p:par>
                          <p:cTn id="73" fill="hold">
                            <p:stCondLst>
                              <p:cond delay="9250"/>
                            </p:stCondLst>
                            <p:childTnLst>
                              <p:par>
                                <p:cTn id="74" presetID="53" presetClass="entr" presetSubtype="16"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 calcmode="lin" valueType="num">
                                      <p:cBhvr>
                                        <p:cTn id="76" dur="500" fill="hold"/>
                                        <p:tgtEl>
                                          <p:spTgt spid="29"/>
                                        </p:tgtEl>
                                        <p:attrNameLst>
                                          <p:attrName>ppt_w</p:attrName>
                                        </p:attrNameLst>
                                      </p:cBhvr>
                                      <p:tavLst>
                                        <p:tav tm="0">
                                          <p:val>
                                            <p:fltVal val="0"/>
                                          </p:val>
                                        </p:tav>
                                        <p:tav tm="100000">
                                          <p:val>
                                            <p:strVal val="#ppt_w"/>
                                          </p:val>
                                        </p:tav>
                                      </p:tavLst>
                                    </p:anim>
                                    <p:anim calcmode="lin" valueType="num">
                                      <p:cBhvr>
                                        <p:cTn id="77" dur="500" fill="hold"/>
                                        <p:tgtEl>
                                          <p:spTgt spid="29"/>
                                        </p:tgtEl>
                                        <p:attrNameLst>
                                          <p:attrName>ppt_h</p:attrName>
                                        </p:attrNameLst>
                                      </p:cBhvr>
                                      <p:tavLst>
                                        <p:tav tm="0">
                                          <p:val>
                                            <p:fltVal val="0"/>
                                          </p:val>
                                        </p:tav>
                                        <p:tav tm="100000">
                                          <p:val>
                                            <p:strVal val="#ppt_h"/>
                                          </p:val>
                                        </p:tav>
                                      </p:tavLst>
                                    </p:anim>
                                    <p:animEffect transition="in" filter="fade">
                                      <p:cBhvr>
                                        <p:cTn id="78" dur="500"/>
                                        <p:tgtEl>
                                          <p:spTgt spid="29"/>
                                        </p:tgtEl>
                                      </p:cBhvr>
                                    </p:animEffect>
                                  </p:childTnLst>
                                </p:cTn>
                              </p:par>
                            </p:childTnLst>
                          </p:cTn>
                        </p:par>
                        <p:par>
                          <p:cTn id="79" fill="hold">
                            <p:stCondLst>
                              <p:cond delay="9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0750"/>
                            </p:stCondLst>
                            <p:childTnLst>
                              <p:par>
                                <p:cTn id="86" presetID="22" presetClass="entr" presetSubtype="8" fill="hold" nodeType="afterEffect">
                                  <p:stCondLst>
                                    <p:cond delay="0"/>
                                  </p:stCondLst>
                                  <p:childTnLst>
                                    <p:set>
                                      <p:cBhvr>
                                        <p:cTn id="87" dur="1" fill="hold">
                                          <p:stCondLst>
                                            <p:cond delay="0"/>
                                          </p:stCondLst>
                                        </p:cTn>
                                        <p:tgtEl>
                                          <p:spTgt spid="101"/>
                                        </p:tgtEl>
                                        <p:attrNameLst>
                                          <p:attrName>style.visibility</p:attrName>
                                        </p:attrNameLst>
                                      </p:cBhvr>
                                      <p:to>
                                        <p:strVal val="visible"/>
                                      </p:to>
                                    </p:set>
                                    <p:animEffect transition="in" filter="wipe(left)">
                                      <p:cBhvr>
                                        <p:cTn id="88" dur="500"/>
                                        <p:tgtEl>
                                          <p:spTgt spid="101"/>
                                        </p:tgtEl>
                                      </p:cBhvr>
                                    </p:animEffect>
                                  </p:childTnLst>
                                </p:cTn>
                              </p:par>
                            </p:childTnLst>
                          </p:cTn>
                        </p:par>
                        <p:par>
                          <p:cTn id="89" fill="hold">
                            <p:stCondLst>
                              <p:cond delay="11250"/>
                            </p:stCondLst>
                            <p:childTnLst>
                              <p:par>
                                <p:cTn id="90" presetID="53" presetClass="entr" presetSubtype="16" fill="hold" grpId="0" nodeType="afterEffect">
                                  <p:stCondLst>
                                    <p:cond delay="0"/>
                                  </p:stCondLst>
                                  <p:childTnLst>
                                    <p:set>
                                      <p:cBhvr>
                                        <p:cTn id="91" dur="1" fill="hold">
                                          <p:stCondLst>
                                            <p:cond delay="0"/>
                                          </p:stCondLst>
                                        </p:cTn>
                                        <p:tgtEl>
                                          <p:spTgt spid="102"/>
                                        </p:tgtEl>
                                        <p:attrNameLst>
                                          <p:attrName>style.visibility</p:attrName>
                                        </p:attrNameLst>
                                      </p:cBhvr>
                                      <p:to>
                                        <p:strVal val="visible"/>
                                      </p:to>
                                    </p:set>
                                    <p:anim calcmode="lin" valueType="num">
                                      <p:cBhvr>
                                        <p:cTn id="92" dur="500" fill="hold"/>
                                        <p:tgtEl>
                                          <p:spTgt spid="102"/>
                                        </p:tgtEl>
                                        <p:attrNameLst>
                                          <p:attrName>ppt_w</p:attrName>
                                        </p:attrNameLst>
                                      </p:cBhvr>
                                      <p:tavLst>
                                        <p:tav tm="0">
                                          <p:val>
                                            <p:fltVal val="0"/>
                                          </p:val>
                                        </p:tav>
                                        <p:tav tm="100000">
                                          <p:val>
                                            <p:strVal val="#ppt_w"/>
                                          </p:val>
                                        </p:tav>
                                      </p:tavLst>
                                    </p:anim>
                                    <p:anim calcmode="lin" valueType="num">
                                      <p:cBhvr>
                                        <p:cTn id="93" dur="500" fill="hold"/>
                                        <p:tgtEl>
                                          <p:spTgt spid="102"/>
                                        </p:tgtEl>
                                        <p:attrNameLst>
                                          <p:attrName>ppt_h</p:attrName>
                                        </p:attrNameLst>
                                      </p:cBhvr>
                                      <p:tavLst>
                                        <p:tav tm="0">
                                          <p:val>
                                            <p:fltVal val="0"/>
                                          </p:val>
                                        </p:tav>
                                        <p:tav tm="100000">
                                          <p:val>
                                            <p:strVal val="#ppt_h"/>
                                          </p:val>
                                        </p:tav>
                                      </p:tavLst>
                                    </p:anim>
                                    <p:animEffect transition="in" filter="fade">
                                      <p:cBhvr>
                                        <p:cTn id="94" dur="500"/>
                                        <p:tgtEl>
                                          <p:spTgt spid="102"/>
                                        </p:tgtEl>
                                      </p:cBhvr>
                                    </p:animEffect>
                                  </p:childTnLst>
                                </p:cTn>
                              </p:par>
                            </p:childTnLst>
                          </p:cTn>
                        </p:par>
                        <p:par>
                          <p:cTn id="95" fill="hold">
                            <p:stCondLst>
                              <p:cond delay="11750"/>
                            </p:stCondLst>
                            <p:childTnLst>
                              <p:par>
                                <p:cTn id="96" presetID="42" presetClass="entr" presetSubtype="0" fill="hold" grpId="0" nodeType="afterEffect">
                                  <p:stCondLst>
                                    <p:cond delay="0"/>
                                  </p:stCondLst>
                                  <p:childTnLst>
                                    <p:set>
                                      <p:cBhvr>
                                        <p:cTn id="97" dur="1" fill="hold">
                                          <p:stCondLst>
                                            <p:cond delay="0"/>
                                          </p:stCondLst>
                                        </p:cTn>
                                        <p:tgtEl>
                                          <p:spTgt spid="22"/>
                                        </p:tgtEl>
                                        <p:attrNameLst>
                                          <p:attrName>style.visibility</p:attrName>
                                        </p:attrNameLst>
                                      </p:cBhvr>
                                      <p:to>
                                        <p:strVal val="visible"/>
                                      </p:to>
                                    </p:set>
                                    <p:animEffect transition="in" filter="fade">
                                      <p:cBhvr>
                                        <p:cTn id="98" dur="1000"/>
                                        <p:tgtEl>
                                          <p:spTgt spid="22"/>
                                        </p:tgtEl>
                                      </p:cBhvr>
                                    </p:animEffect>
                                    <p:anim calcmode="lin" valueType="num">
                                      <p:cBhvr>
                                        <p:cTn id="99" dur="1000" fill="hold"/>
                                        <p:tgtEl>
                                          <p:spTgt spid="22"/>
                                        </p:tgtEl>
                                        <p:attrNameLst>
                                          <p:attrName>ppt_x</p:attrName>
                                        </p:attrNameLst>
                                      </p:cBhvr>
                                      <p:tavLst>
                                        <p:tav tm="0">
                                          <p:val>
                                            <p:strVal val="#ppt_x"/>
                                          </p:val>
                                        </p:tav>
                                        <p:tav tm="100000">
                                          <p:val>
                                            <p:strVal val="#ppt_x"/>
                                          </p:val>
                                        </p:tav>
                                      </p:tavLst>
                                    </p:anim>
                                    <p:anim calcmode="lin" valueType="num">
                                      <p:cBhvr>
                                        <p:cTn id="100" dur="1000" fill="hold"/>
                                        <p:tgtEl>
                                          <p:spTgt spid="22"/>
                                        </p:tgtEl>
                                        <p:attrNameLst>
                                          <p:attrName>ppt_y</p:attrName>
                                        </p:attrNameLst>
                                      </p:cBhvr>
                                      <p:tavLst>
                                        <p:tav tm="0">
                                          <p:val>
                                            <p:strVal val="#ppt_y+.1"/>
                                          </p:val>
                                        </p:tav>
                                        <p:tav tm="100000">
                                          <p:val>
                                            <p:strVal val="#ppt_y"/>
                                          </p:val>
                                        </p:tav>
                                      </p:tavLst>
                                    </p:anim>
                                  </p:childTnLst>
                                </p:cTn>
                              </p:par>
                            </p:childTnLst>
                          </p:cTn>
                        </p:par>
                        <p:par>
                          <p:cTn id="101" fill="hold">
                            <p:stCondLst>
                              <p:cond delay="12750"/>
                            </p:stCondLst>
                            <p:childTnLst>
                              <p:par>
                                <p:cTn id="102" presetID="22" presetClass="entr" presetSubtype="8" fill="hold" nodeType="after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left)">
                                      <p:cBhvr>
                                        <p:cTn id="104" dur="500"/>
                                        <p:tgtEl>
                                          <p:spTgt spid="40"/>
                                        </p:tgtEl>
                                      </p:cBhvr>
                                    </p:animEffect>
                                  </p:childTnLst>
                                </p:cTn>
                              </p:par>
                            </p:childTnLst>
                          </p:cTn>
                        </p:par>
                        <p:par>
                          <p:cTn id="105" fill="hold">
                            <p:stCondLst>
                              <p:cond delay="13250"/>
                            </p:stCondLst>
                            <p:childTnLst>
                              <p:par>
                                <p:cTn id="106" presetID="53" presetClass="entr" presetSubtype="16" fill="hold" grpId="0" nodeType="afterEffect">
                                  <p:stCondLst>
                                    <p:cond delay="0"/>
                                  </p:stCondLst>
                                  <p:childTnLst>
                                    <p:set>
                                      <p:cBhvr>
                                        <p:cTn id="107" dur="1" fill="hold">
                                          <p:stCondLst>
                                            <p:cond delay="0"/>
                                          </p:stCondLst>
                                        </p:cTn>
                                        <p:tgtEl>
                                          <p:spTgt spid="31"/>
                                        </p:tgtEl>
                                        <p:attrNameLst>
                                          <p:attrName>style.visibility</p:attrName>
                                        </p:attrNameLst>
                                      </p:cBhvr>
                                      <p:to>
                                        <p:strVal val="visible"/>
                                      </p:to>
                                    </p:set>
                                    <p:anim calcmode="lin" valueType="num">
                                      <p:cBhvr>
                                        <p:cTn id="108" dur="500" fill="hold"/>
                                        <p:tgtEl>
                                          <p:spTgt spid="31"/>
                                        </p:tgtEl>
                                        <p:attrNameLst>
                                          <p:attrName>ppt_w</p:attrName>
                                        </p:attrNameLst>
                                      </p:cBhvr>
                                      <p:tavLst>
                                        <p:tav tm="0">
                                          <p:val>
                                            <p:fltVal val="0"/>
                                          </p:val>
                                        </p:tav>
                                        <p:tav tm="100000">
                                          <p:val>
                                            <p:strVal val="#ppt_w"/>
                                          </p:val>
                                        </p:tav>
                                      </p:tavLst>
                                    </p:anim>
                                    <p:anim calcmode="lin" valueType="num">
                                      <p:cBhvr>
                                        <p:cTn id="109" dur="500" fill="hold"/>
                                        <p:tgtEl>
                                          <p:spTgt spid="31"/>
                                        </p:tgtEl>
                                        <p:attrNameLst>
                                          <p:attrName>ppt_h</p:attrName>
                                        </p:attrNameLst>
                                      </p:cBhvr>
                                      <p:tavLst>
                                        <p:tav tm="0">
                                          <p:val>
                                            <p:fltVal val="0"/>
                                          </p:val>
                                        </p:tav>
                                        <p:tav tm="100000">
                                          <p:val>
                                            <p:strVal val="#ppt_h"/>
                                          </p:val>
                                        </p:tav>
                                      </p:tavLst>
                                    </p:anim>
                                    <p:animEffect transition="in" filter="fade">
                                      <p:cBhvr>
                                        <p:cTn id="110" dur="500"/>
                                        <p:tgtEl>
                                          <p:spTgt spid="31"/>
                                        </p:tgtEl>
                                      </p:cBhvr>
                                    </p:animEffect>
                                  </p:childTnLst>
                                </p:cTn>
                              </p:par>
                            </p:childTnLst>
                          </p:cTn>
                        </p:par>
                        <p:par>
                          <p:cTn id="111" fill="hold">
                            <p:stCondLst>
                              <p:cond delay="13750"/>
                            </p:stCondLst>
                            <p:childTnLst>
                              <p:par>
                                <p:cTn id="112" presetID="42" presetClass="entr" presetSubtype="0" fill="hold" grpId="0" nodeType="afterEffect">
                                  <p:stCondLst>
                                    <p:cond delay="0"/>
                                  </p:stCondLst>
                                  <p:childTnLst>
                                    <p:set>
                                      <p:cBhvr>
                                        <p:cTn id="113" dur="1" fill="hold">
                                          <p:stCondLst>
                                            <p:cond delay="0"/>
                                          </p:stCondLst>
                                        </p:cTn>
                                        <p:tgtEl>
                                          <p:spTgt spid="95"/>
                                        </p:tgtEl>
                                        <p:attrNameLst>
                                          <p:attrName>style.visibility</p:attrName>
                                        </p:attrNameLst>
                                      </p:cBhvr>
                                      <p:to>
                                        <p:strVal val="visible"/>
                                      </p:to>
                                    </p:set>
                                    <p:animEffect transition="in" filter="fade">
                                      <p:cBhvr>
                                        <p:cTn id="114" dur="1000"/>
                                        <p:tgtEl>
                                          <p:spTgt spid="95"/>
                                        </p:tgtEl>
                                      </p:cBhvr>
                                    </p:animEffect>
                                    <p:anim calcmode="lin" valueType="num">
                                      <p:cBhvr>
                                        <p:cTn id="115" dur="1000" fill="hold"/>
                                        <p:tgtEl>
                                          <p:spTgt spid="95"/>
                                        </p:tgtEl>
                                        <p:attrNameLst>
                                          <p:attrName>ppt_x</p:attrName>
                                        </p:attrNameLst>
                                      </p:cBhvr>
                                      <p:tavLst>
                                        <p:tav tm="0">
                                          <p:val>
                                            <p:strVal val="#ppt_x"/>
                                          </p:val>
                                        </p:tav>
                                        <p:tav tm="100000">
                                          <p:val>
                                            <p:strVal val="#ppt_x"/>
                                          </p:val>
                                        </p:tav>
                                      </p:tavLst>
                                    </p:anim>
                                    <p:anim calcmode="lin" valueType="num">
                                      <p:cBhvr>
                                        <p:cTn id="116" dur="1000" fill="hold"/>
                                        <p:tgtEl>
                                          <p:spTgt spid="95"/>
                                        </p:tgtEl>
                                        <p:attrNameLst>
                                          <p:attrName>ppt_y</p:attrName>
                                        </p:attrNameLst>
                                      </p:cBhvr>
                                      <p:tavLst>
                                        <p:tav tm="0">
                                          <p:val>
                                            <p:strVal val="#ppt_y+.1"/>
                                          </p:val>
                                        </p:tav>
                                        <p:tav tm="100000">
                                          <p:val>
                                            <p:strVal val="#ppt_y"/>
                                          </p:val>
                                        </p:tav>
                                      </p:tavLst>
                                    </p:anim>
                                  </p:childTnLst>
                                </p:cTn>
                              </p:par>
                            </p:childTnLst>
                          </p:cTn>
                        </p:par>
                        <p:par>
                          <p:cTn id="117" fill="hold">
                            <p:stCondLst>
                              <p:cond delay="14750"/>
                            </p:stCondLst>
                            <p:childTnLst>
                              <p:par>
                                <p:cTn id="118" presetID="22" presetClass="entr" presetSubtype="8" fill="hold" nodeType="afterEffect">
                                  <p:stCondLst>
                                    <p:cond delay="0"/>
                                  </p:stCondLst>
                                  <p:childTnLst>
                                    <p:set>
                                      <p:cBhvr>
                                        <p:cTn id="119" dur="1" fill="hold">
                                          <p:stCondLst>
                                            <p:cond delay="0"/>
                                          </p:stCondLst>
                                        </p:cTn>
                                        <p:tgtEl>
                                          <p:spTgt spid="42"/>
                                        </p:tgtEl>
                                        <p:attrNameLst>
                                          <p:attrName>style.visibility</p:attrName>
                                        </p:attrNameLst>
                                      </p:cBhvr>
                                      <p:to>
                                        <p:strVal val="visible"/>
                                      </p:to>
                                    </p:set>
                                    <p:animEffect transition="in" filter="wipe(left)">
                                      <p:cBhvr>
                                        <p:cTn id="120" dur="500"/>
                                        <p:tgtEl>
                                          <p:spTgt spid="42"/>
                                        </p:tgtEl>
                                      </p:cBhvr>
                                    </p:animEffect>
                                  </p:childTnLst>
                                </p:cTn>
                              </p:par>
                            </p:childTnLst>
                          </p:cTn>
                        </p:par>
                        <p:par>
                          <p:cTn id="121" fill="hold">
                            <p:stCondLst>
                              <p:cond delay="15250"/>
                            </p:stCondLst>
                            <p:childTnLst>
                              <p:par>
                                <p:cTn id="122" presetID="53" presetClass="entr" presetSubtype="16" fill="hold" grpId="0" nodeType="afterEffect">
                                  <p:stCondLst>
                                    <p:cond delay="0"/>
                                  </p:stCondLst>
                                  <p:childTnLst>
                                    <p:set>
                                      <p:cBhvr>
                                        <p:cTn id="123" dur="1" fill="hold">
                                          <p:stCondLst>
                                            <p:cond delay="0"/>
                                          </p:stCondLst>
                                        </p:cTn>
                                        <p:tgtEl>
                                          <p:spTgt spid="30"/>
                                        </p:tgtEl>
                                        <p:attrNameLst>
                                          <p:attrName>style.visibility</p:attrName>
                                        </p:attrNameLst>
                                      </p:cBhvr>
                                      <p:to>
                                        <p:strVal val="visible"/>
                                      </p:to>
                                    </p:set>
                                    <p:anim calcmode="lin" valueType="num">
                                      <p:cBhvr>
                                        <p:cTn id="124" dur="500" fill="hold"/>
                                        <p:tgtEl>
                                          <p:spTgt spid="30"/>
                                        </p:tgtEl>
                                        <p:attrNameLst>
                                          <p:attrName>ppt_w</p:attrName>
                                        </p:attrNameLst>
                                      </p:cBhvr>
                                      <p:tavLst>
                                        <p:tav tm="0">
                                          <p:val>
                                            <p:fltVal val="0"/>
                                          </p:val>
                                        </p:tav>
                                        <p:tav tm="100000">
                                          <p:val>
                                            <p:strVal val="#ppt_w"/>
                                          </p:val>
                                        </p:tav>
                                      </p:tavLst>
                                    </p:anim>
                                    <p:anim calcmode="lin" valueType="num">
                                      <p:cBhvr>
                                        <p:cTn id="125" dur="500" fill="hold"/>
                                        <p:tgtEl>
                                          <p:spTgt spid="30"/>
                                        </p:tgtEl>
                                        <p:attrNameLst>
                                          <p:attrName>ppt_h</p:attrName>
                                        </p:attrNameLst>
                                      </p:cBhvr>
                                      <p:tavLst>
                                        <p:tav tm="0">
                                          <p:val>
                                            <p:fltVal val="0"/>
                                          </p:val>
                                        </p:tav>
                                        <p:tav tm="100000">
                                          <p:val>
                                            <p:strVal val="#ppt_h"/>
                                          </p:val>
                                        </p:tav>
                                      </p:tavLst>
                                    </p:anim>
                                    <p:animEffect transition="in" filter="fade">
                                      <p:cBhvr>
                                        <p:cTn id="126" dur="500"/>
                                        <p:tgtEl>
                                          <p:spTgt spid="30"/>
                                        </p:tgtEl>
                                      </p:cBhvr>
                                    </p:animEffect>
                                  </p:childTnLst>
                                </p:cTn>
                              </p:par>
                            </p:childTnLst>
                          </p:cTn>
                        </p:par>
                        <p:par>
                          <p:cTn id="127" fill="hold">
                            <p:stCondLst>
                              <p:cond delay="15750"/>
                            </p:stCondLst>
                            <p:childTnLst>
                              <p:par>
                                <p:cTn id="128" presetID="42" presetClass="entr" presetSubtype="0" fill="hold" grpId="0" nodeType="afterEffect">
                                  <p:stCondLst>
                                    <p:cond delay="0"/>
                                  </p:stCondLst>
                                  <p:childTnLst>
                                    <p:set>
                                      <p:cBhvr>
                                        <p:cTn id="129" dur="1" fill="hold">
                                          <p:stCondLst>
                                            <p:cond delay="0"/>
                                          </p:stCondLst>
                                        </p:cTn>
                                        <p:tgtEl>
                                          <p:spTgt spid="94"/>
                                        </p:tgtEl>
                                        <p:attrNameLst>
                                          <p:attrName>style.visibility</p:attrName>
                                        </p:attrNameLst>
                                      </p:cBhvr>
                                      <p:to>
                                        <p:strVal val="visible"/>
                                      </p:to>
                                    </p:set>
                                    <p:animEffect transition="in" filter="fade">
                                      <p:cBhvr>
                                        <p:cTn id="130" dur="1000"/>
                                        <p:tgtEl>
                                          <p:spTgt spid="94"/>
                                        </p:tgtEl>
                                      </p:cBhvr>
                                    </p:animEffect>
                                    <p:anim calcmode="lin" valueType="num">
                                      <p:cBhvr>
                                        <p:cTn id="131" dur="1000" fill="hold"/>
                                        <p:tgtEl>
                                          <p:spTgt spid="94"/>
                                        </p:tgtEl>
                                        <p:attrNameLst>
                                          <p:attrName>ppt_x</p:attrName>
                                        </p:attrNameLst>
                                      </p:cBhvr>
                                      <p:tavLst>
                                        <p:tav tm="0">
                                          <p:val>
                                            <p:strVal val="#ppt_x"/>
                                          </p:val>
                                        </p:tav>
                                        <p:tav tm="100000">
                                          <p:val>
                                            <p:strVal val="#ppt_x"/>
                                          </p:val>
                                        </p:tav>
                                      </p:tavLst>
                                    </p:anim>
                                    <p:anim calcmode="lin" valueType="num">
                                      <p:cBhvr>
                                        <p:cTn id="132" dur="1000" fill="hold"/>
                                        <p:tgtEl>
                                          <p:spTgt spid="94"/>
                                        </p:tgtEl>
                                        <p:attrNameLst>
                                          <p:attrName>ppt_y</p:attrName>
                                        </p:attrNameLst>
                                      </p:cBhvr>
                                      <p:tavLst>
                                        <p:tav tm="0">
                                          <p:val>
                                            <p:strVal val="#ppt_y+.1"/>
                                          </p:val>
                                        </p:tav>
                                        <p:tav tm="100000">
                                          <p:val>
                                            <p:strVal val="#ppt_y"/>
                                          </p:val>
                                        </p:tav>
                                      </p:tavLst>
                                    </p:anim>
                                  </p:childTnLst>
                                </p:cTn>
                              </p:par>
                            </p:childTnLst>
                          </p:cTn>
                        </p:par>
                        <p:par>
                          <p:cTn id="133" fill="hold">
                            <p:stCondLst>
                              <p:cond delay="16750"/>
                            </p:stCondLst>
                            <p:childTnLst>
                              <p:par>
                                <p:cTn id="134" presetID="22" presetClass="entr" presetSubtype="8" fill="hold" nodeType="afterEffect">
                                  <p:stCondLst>
                                    <p:cond delay="0"/>
                                  </p:stCondLst>
                                  <p:childTnLst>
                                    <p:set>
                                      <p:cBhvr>
                                        <p:cTn id="135" dur="1" fill="hold">
                                          <p:stCondLst>
                                            <p:cond delay="0"/>
                                          </p:stCondLst>
                                        </p:cTn>
                                        <p:tgtEl>
                                          <p:spTgt spid="98"/>
                                        </p:tgtEl>
                                        <p:attrNameLst>
                                          <p:attrName>style.visibility</p:attrName>
                                        </p:attrNameLst>
                                      </p:cBhvr>
                                      <p:to>
                                        <p:strVal val="visible"/>
                                      </p:to>
                                    </p:set>
                                    <p:animEffect transition="in" filter="wipe(left)">
                                      <p:cBhvr>
                                        <p:cTn id="136" dur="500"/>
                                        <p:tgtEl>
                                          <p:spTgt spid="98"/>
                                        </p:tgtEl>
                                      </p:cBhvr>
                                    </p:animEffect>
                                  </p:childTnLst>
                                </p:cTn>
                              </p:par>
                            </p:childTnLst>
                          </p:cTn>
                        </p:par>
                        <p:par>
                          <p:cTn id="137" fill="hold">
                            <p:stCondLst>
                              <p:cond delay="17250"/>
                            </p:stCondLst>
                            <p:childTnLst>
                              <p:par>
                                <p:cTn id="138" presetID="53" presetClass="entr" presetSubtype="16" fill="hold" grpId="0" nodeType="afterEffect">
                                  <p:stCondLst>
                                    <p:cond delay="0"/>
                                  </p:stCondLst>
                                  <p:childTnLst>
                                    <p:set>
                                      <p:cBhvr>
                                        <p:cTn id="139" dur="1" fill="hold">
                                          <p:stCondLst>
                                            <p:cond delay="0"/>
                                          </p:stCondLst>
                                        </p:cTn>
                                        <p:tgtEl>
                                          <p:spTgt spid="99"/>
                                        </p:tgtEl>
                                        <p:attrNameLst>
                                          <p:attrName>style.visibility</p:attrName>
                                        </p:attrNameLst>
                                      </p:cBhvr>
                                      <p:to>
                                        <p:strVal val="visible"/>
                                      </p:to>
                                    </p:set>
                                    <p:anim calcmode="lin" valueType="num">
                                      <p:cBhvr>
                                        <p:cTn id="140" dur="500" fill="hold"/>
                                        <p:tgtEl>
                                          <p:spTgt spid="99"/>
                                        </p:tgtEl>
                                        <p:attrNameLst>
                                          <p:attrName>ppt_w</p:attrName>
                                        </p:attrNameLst>
                                      </p:cBhvr>
                                      <p:tavLst>
                                        <p:tav tm="0">
                                          <p:val>
                                            <p:fltVal val="0"/>
                                          </p:val>
                                        </p:tav>
                                        <p:tav tm="100000">
                                          <p:val>
                                            <p:strVal val="#ppt_w"/>
                                          </p:val>
                                        </p:tav>
                                      </p:tavLst>
                                    </p:anim>
                                    <p:anim calcmode="lin" valueType="num">
                                      <p:cBhvr>
                                        <p:cTn id="141" dur="500" fill="hold"/>
                                        <p:tgtEl>
                                          <p:spTgt spid="99"/>
                                        </p:tgtEl>
                                        <p:attrNameLst>
                                          <p:attrName>ppt_h</p:attrName>
                                        </p:attrNameLst>
                                      </p:cBhvr>
                                      <p:tavLst>
                                        <p:tav tm="0">
                                          <p:val>
                                            <p:fltVal val="0"/>
                                          </p:val>
                                        </p:tav>
                                        <p:tav tm="100000">
                                          <p:val>
                                            <p:strVal val="#ppt_h"/>
                                          </p:val>
                                        </p:tav>
                                      </p:tavLst>
                                    </p:anim>
                                    <p:animEffect transition="in" filter="fade">
                                      <p:cBhvr>
                                        <p:cTn id="142"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22" grpId="0"/>
      <p:bldP spid="23" grpId="0"/>
      <p:bldP spid="24" grpId="0"/>
      <p:bldP spid="25" grpId="0"/>
      <p:bldP spid="26" grpId="0"/>
      <p:bldP spid="27" grpId="0"/>
      <p:bldP spid="28" grpId="0"/>
      <p:bldP spid="29" grpId="0"/>
      <p:bldP spid="30" grpId="0"/>
      <p:bldP spid="31"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80940A3-A488-487F-B940-169EB31760B4}"/>
              </a:ext>
            </a:extLst>
          </p:cNvPr>
          <p:cNvGrpSpPr>
            <a:grpSpLocks noChangeAspect="1"/>
          </p:cNvGrpSpPr>
          <p:nvPr/>
        </p:nvGrpSpPr>
        <p:grpSpPr>
          <a:xfrm flipV="1">
            <a:off x="2971275" y="371458"/>
            <a:ext cx="4754880" cy="4758725"/>
            <a:chOff x="1225843" y="1060478"/>
            <a:chExt cx="3409579" cy="3412335"/>
          </a:xfrm>
          <a:scene3d>
            <a:camera prst="perspectiveContrastingLeftFacing" fov="0">
              <a:rot lat="20400000" lon="20400000" rev="4200000"/>
            </a:camera>
            <a:lightRig rig="flood" dir="t">
              <a:rot lat="0" lon="0" rev="15000000"/>
            </a:lightRig>
          </a:scene3d>
        </p:grpSpPr>
        <p:sp>
          <p:nvSpPr>
            <p:cNvPr id="19" name="Freeform: Shape 18">
              <a:extLst>
                <a:ext uri="{FF2B5EF4-FFF2-40B4-BE49-F238E27FC236}">
                  <a16:creationId xmlns:a16="http://schemas.microsoft.com/office/drawing/2014/main" id="{E0B72F51-F634-4391-AF5C-942A57473684}"/>
                </a:ext>
              </a:extLst>
            </p:cNvPr>
            <p:cNvSpPr>
              <a:spLocks noChangeAspect="1"/>
            </p:cNvSpPr>
            <p:nvPr/>
          </p:nvSpPr>
          <p:spPr>
            <a:xfrm rot="5400000">
              <a:off x="2984605" y="10539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CF218BA8-EF33-4D6F-8BEF-54598F6724D2}"/>
                </a:ext>
              </a:extLst>
            </p:cNvPr>
            <p:cNvSpPr>
              <a:spLocks noChangeAspect="1"/>
            </p:cNvSpPr>
            <p:nvPr/>
          </p:nvSpPr>
          <p:spPr>
            <a:xfrm rot="10800000">
              <a:off x="2991392" y="2809191"/>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EA0CB9B1-001A-45F5-9C34-02D3119A26CB}"/>
                </a:ext>
              </a:extLst>
            </p:cNvPr>
            <p:cNvSpPr>
              <a:spLocks noChangeAspect="1"/>
            </p:cNvSpPr>
            <p:nvPr/>
          </p:nvSpPr>
          <p:spPr>
            <a:xfrm rot="16200000">
              <a:off x="1238648" y="282066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6D09BE5B-1F0F-48BF-8F7D-4ECDAB40EC58}"/>
                </a:ext>
              </a:extLst>
            </p:cNvPr>
            <p:cNvSpPr>
              <a:spLocks noChangeAspect="1"/>
            </p:cNvSpPr>
            <p:nvPr/>
          </p:nvSpPr>
          <p:spPr>
            <a:xfrm>
              <a:off x="1240827" y="1060478"/>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230968" y="1045561"/>
            <a:ext cx="2614907" cy="16004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230968" y="3440361"/>
            <a:ext cx="308351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610600" y="2181761"/>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flipV="1">
            <a:off x="2068913" y="1177610"/>
            <a:ext cx="2203882" cy="326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4187349" y="99294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098202" y="3425323"/>
            <a:ext cx="1481122" cy="156821"/>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5348715" y="413323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7134714" y="2197418"/>
            <a:ext cx="1475887" cy="14871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573174" y="18160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8848DAC4-C25A-4878-95CF-69635EAB4BC1}"/>
              </a:ext>
            </a:extLst>
          </p:cNvPr>
          <p:cNvSpPr txBox="1"/>
          <p:nvPr/>
        </p:nvSpPr>
        <p:spPr>
          <a:xfrm>
            <a:off x="7671867" y="372980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cxnSp>
        <p:nvCxnSpPr>
          <p:cNvPr id="24" name="Straight Connector 23">
            <a:extLst>
              <a:ext uri="{FF2B5EF4-FFF2-40B4-BE49-F238E27FC236}">
                <a16:creationId xmlns:a16="http://schemas.microsoft.com/office/drawing/2014/main" id="{79531625-A06D-4ECC-823E-1077186C9315}"/>
              </a:ext>
            </a:extLst>
          </p:cNvPr>
          <p:cNvCxnSpPr>
            <a:cxnSpLocks/>
          </p:cNvCxnSpPr>
          <p:nvPr/>
        </p:nvCxnSpPr>
        <p:spPr>
          <a:xfrm flipH="1">
            <a:off x="6170454" y="4011645"/>
            <a:ext cx="1371772" cy="11276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322FDE28-DCDE-4E13-885D-E8F7D1990ED8}"/>
              </a:ext>
            </a:extLst>
          </p:cNvPr>
          <p:cNvSpPr txBox="1"/>
          <p:nvPr/>
        </p:nvSpPr>
        <p:spPr>
          <a:xfrm>
            <a:off x="2919941" y="30734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spTree>
    <p:extLst>
      <p:ext uri="{BB962C8B-B14F-4D97-AF65-F5344CB8AC3E}">
        <p14:creationId xmlns:p14="http://schemas.microsoft.com/office/powerpoint/2010/main" val="3138293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500"/>
                                        <p:tgtEl>
                                          <p:spTgt spid="9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1000" fill="hold"/>
                                        <p:tgtEl>
                                          <p:spTgt spid="18"/>
                                        </p:tgtEl>
                                        <p:attrNameLst>
                                          <p:attrName>ppt_w</p:attrName>
                                        </p:attrNameLst>
                                      </p:cBhvr>
                                      <p:tavLst>
                                        <p:tav tm="0">
                                          <p:val>
                                            <p:fltVal val="0"/>
                                          </p:val>
                                        </p:tav>
                                        <p:tav tm="100000">
                                          <p:val>
                                            <p:strVal val="#ppt_w"/>
                                          </p:val>
                                        </p:tav>
                                      </p:tavLst>
                                    </p:anim>
                                    <p:anim calcmode="lin" valueType="num">
                                      <p:cBhvr>
                                        <p:cTn id="12" dur="1000" fill="hold"/>
                                        <p:tgtEl>
                                          <p:spTgt spid="18"/>
                                        </p:tgtEl>
                                        <p:attrNameLst>
                                          <p:attrName>ppt_h</p:attrName>
                                        </p:attrNameLst>
                                      </p:cBhvr>
                                      <p:tavLst>
                                        <p:tav tm="0">
                                          <p:val>
                                            <p:fltVal val="0"/>
                                          </p:val>
                                        </p:tav>
                                        <p:tav tm="100000">
                                          <p:val>
                                            <p:strVal val="#ppt_h"/>
                                          </p:val>
                                        </p:tav>
                                      </p:tavLst>
                                    </p:anim>
                                    <p:anim calcmode="lin" valueType="num">
                                      <p:cBhvr>
                                        <p:cTn id="13" dur="1000" fill="hold"/>
                                        <p:tgtEl>
                                          <p:spTgt spid="18"/>
                                        </p:tgtEl>
                                        <p:attrNameLst>
                                          <p:attrName>style.rotation</p:attrName>
                                        </p:attrNameLst>
                                      </p:cBhvr>
                                      <p:tavLst>
                                        <p:tav tm="0">
                                          <p:val>
                                            <p:fltVal val="90"/>
                                          </p:val>
                                        </p:tav>
                                        <p:tav tm="100000">
                                          <p:val>
                                            <p:fltVal val="0"/>
                                          </p:val>
                                        </p:tav>
                                      </p:tavLst>
                                    </p:anim>
                                    <p:animEffect transition="in" filter="fade">
                                      <p:cBhvr>
                                        <p:cTn id="14" dur="1000"/>
                                        <p:tgtEl>
                                          <p:spTgt spid="1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96"/>
                                        </p:tgtEl>
                                        <p:attrNameLst>
                                          <p:attrName>style.visibility</p:attrName>
                                        </p:attrNameLst>
                                      </p:cBhvr>
                                      <p:to>
                                        <p:strVal val="visible"/>
                                      </p:to>
                                    </p:set>
                                    <p:animEffect transition="in" filter="fade">
                                      <p:cBhvr>
                                        <p:cTn id="18" dur="1000"/>
                                        <p:tgtEl>
                                          <p:spTgt spid="96"/>
                                        </p:tgtEl>
                                      </p:cBhvr>
                                    </p:animEffect>
                                    <p:anim calcmode="lin" valueType="num">
                                      <p:cBhvr>
                                        <p:cTn id="19" dur="1000" fill="hold"/>
                                        <p:tgtEl>
                                          <p:spTgt spid="96"/>
                                        </p:tgtEl>
                                        <p:attrNameLst>
                                          <p:attrName>ppt_x</p:attrName>
                                        </p:attrNameLst>
                                      </p:cBhvr>
                                      <p:tavLst>
                                        <p:tav tm="0">
                                          <p:val>
                                            <p:strVal val="#ppt_x"/>
                                          </p:val>
                                        </p:tav>
                                        <p:tav tm="100000">
                                          <p:val>
                                            <p:strVal val="#ppt_x"/>
                                          </p:val>
                                        </p:tav>
                                      </p:tavLst>
                                    </p:anim>
                                    <p:anim calcmode="lin" valueType="num">
                                      <p:cBhvr>
                                        <p:cTn id="20" dur="1000" fill="hold"/>
                                        <p:tgtEl>
                                          <p:spTgt spid="96"/>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000"/>
                            </p:stCondLst>
                            <p:childTnLst>
                              <p:par>
                                <p:cTn id="26" presetID="53" presetClass="entr" presetSubtype="16" fill="hold" grpId="0" nodeType="afterEffect">
                                  <p:stCondLst>
                                    <p:cond delay="0"/>
                                  </p:stCondLst>
                                  <p:childTnLst>
                                    <p:set>
                                      <p:cBhvr>
                                        <p:cTn id="27" dur="1" fill="hold">
                                          <p:stCondLst>
                                            <p:cond delay="0"/>
                                          </p:stCondLst>
                                        </p:cTn>
                                        <p:tgtEl>
                                          <p:spTgt spid="105"/>
                                        </p:tgtEl>
                                        <p:attrNameLst>
                                          <p:attrName>style.visibility</p:attrName>
                                        </p:attrNameLst>
                                      </p:cBhvr>
                                      <p:to>
                                        <p:strVal val="visible"/>
                                      </p:to>
                                    </p:set>
                                    <p:anim calcmode="lin" valueType="num">
                                      <p:cBhvr>
                                        <p:cTn id="28" dur="500" fill="hold"/>
                                        <p:tgtEl>
                                          <p:spTgt spid="105"/>
                                        </p:tgtEl>
                                        <p:attrNameLst>
                                          <p:attrName>ppt_w</p:attrName>
                                        </p:attrNameLst>
                                      </p:cBhvr>
                                      <p:tavLst>
                                        <p:tav tm="0">
                                          <p:val>
                                            <p:fltVal val="0"/>
                                          </p:val>
                                        </p:tav>
                                        <p:tav tm="100000">
                                          <p:val>
                                            <p:strVal val="#ppt_w"/>
                                          </p:val>
                                        </p:tav>
                                      </p:tavLst>
                                    </p:anim>
                                    <p:anim calcmode="lin" valueType="num">
                                      <p:cBhvr>
                                        <p:cTn id="29" dur="500" fill="hold"/>
                                        <p:tgtEl>
                                          <p:spTgt spid="105"/>
                                        </p:tgtEl>
                                        <p:attrNameLst>
                                          <p:attrName>ppt_h</p:attrName>
                                        </p:attrNameLst>
                                      </p:cBhvr>
                                      <p:tavLst>
                                        <p:tav tm="0">
                                          <p:val>
                                            <p:fltVal val="0"/>
                                          </p:val>
                                        </p:tav>
                                        <p:tav tm="100000">
                                          <p:val>
                                            <p:strVal val="#ppt_h"/>
                                          </p:val>
                                        </p:tav>
                                      </p:tavLst>
                                    </p:anim>
                                    <p:animEffect transition="in" filter="fade">
                                      <p:cBhvr>
                                        <p:cTn id="30" dur="500"/>
                                        <p:tgtEl>
                                          <p:spTgt spid="105"/>
                                        </p:tgtEl>
                                      </p:cBhvr>
                                    </p:animEffect>
                                  </p:childTnLst>
                                </p:cTn>
                              </p:par>
                            </p:childTnLst>
                          </p:cTn>
                        </p:par>
                        <p:par>
                          <p:cTn id="31" fill="hold">
                            <p:stCondLst>
                              <p:cond delay="3500"/>
                            </p:stCondLst>
                            <p:childTnLst>
                              <p:par>
                                <p:cTn id="32" presetID="42" presetClass="entr" presetSubtype="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1000"/>
                                        <p:tgtEl>
                                          <p:spTgt spid="23"/>
                                        </p:tgtEl>
                                      </p:cBhvr>
                                    </p:animEffect>
                                    <p:anim calcmode="lin" valueType="num">
                                      <p:cBhvr>
                                        <p:cTn id="35" dur="1000" fill="hold"/>
                                        <p:tgtEl>
                                          <p:spTgt spid="23"/>
                                        </p:tgtEl>
                                        <p:attrNameLst>
                                          <p:attrName>ppt_x</p:attrName>
                                        </p:attrNameLst>
                                      </p:cBhvr>
                                      <p:tavLst>
                                        <p:tav tm="0">
                                          <p:val>
                                            <p:strVal val="#ppt_x"/>
                                          </p:val>
                                        </p:tav>
                                        <p:tav tm="100000">
                                          <p:val>
                                            <p:strVal val="#ppt_x"/>
                                          </p:val>
                                        </p:tav>
                                      </p:tavLst>
                                    </p:anim>
                                    <p:anim calcmode="lin" valueType="num">
                                      <p:cBhvr>
                                        <p:cTn id="36" dur="1000" fill="hold"/>
                                        <p:tgtEl>
                                          <p:spTgt spid="23"/>
                                        </p:tgtEl>
                                        <p:attrNameLst>
                                          <p:attrName>ppt_y</p:attrName>
                                        </p:attrNameLst>
                                      </p:cBhvr>
                                      <p:tavLst>
                                        <p:tav tm="0">
                                          <p:val>
                                            <p:strVal val="#ppt_y+.1"/>
                                          </p:val>
                                        </p:tav>
                                        <p:tav tm="100000">
                                          <p:val>
                                            <p:strVal val="#ppt_y"/>
                                          </p:val>
                                        </p:tav>
                                      </p:tavLst>
                                    </p:anim>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500"/>
                                        <p:tgtEl>
                                          <p:spTgt spid="24"/>
                                        </p:tgtEl>
                                      </p:cBhvr>
                                    </p:animEffect>
                                  </p:childTnLst>
                                </p:cTn>
                              </p:par>
                            </p:childTnLst>
                          </p:cTn>
                        </p:par>
                        <p:par>
                          <p:cTn id="41" fill="hold">
                            <p:stCondLst>
                              <p:cond delay="5000"/>
                            </p:stCondLst>
                            <p:childTnLst>
                              <p:par>
                                <p:cTn id="42" presetID="53" presetClass="entr" presetSubtype="16"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p:cTn id="44" dur="500" fill="hold"/>
                                        <p:tgtEl>
                                          <p:spTgt spid="102"/>
                                        </p:tgtEl>
                                        <p:attrNameLst>
                                          <p:attrName>ppt_w</p:attrName>
                                        </p:attrNameLst>
                                      </p:cBhvr>
                                      <p:tavLst>
                                        <p:tav tm="0">
                                          <p:val>
                                            <p:fltVal val="0"/>
                                          </p:val>
                                        </p:tav>
                                        <p:tav tm="100000">
                                          <p:val>
                                            <p:strVal val="#ppt_w"/>
                                          </p:val>
                                        </p:tav>
                                      </p:tavLst>
                                    </p:anim>
                                    <p:anim calcmode="lin" valueType="num">
                                      <p:cBhvr>
                                        <p:cTn id="45" dur="500" fill="hold"/>
                                        <p:tgtEl>
                                          <p:spTgt spid="102"/>
                                        </p:tgtEl>
                                        <p:attrNameLst>
                                          <p:attrName>ppt_h</p:attrName>
                                        </p:attrNameLst>
                                      </p:cBhvr>
                                      <p:tavLst>
                                        <p:tav tm="0">
                                          <p:val>
                                            <p:fltVal val="0"/>
                                          </p:val>
                                        </p:tav>
                                        <p:tav tm="100000">
                                          <p:val>
                                            <p:strVal val="#ppt_h"/>
                                          </p:val>
                                        </p:tav>
                                      </p:tavLst>
                                    </p:anim>
                                    <p:animEffect transition="in" filter="fade">
                                      <p:cBhvr>
                                        <p:cTn id="46" dur="500"/>
                                        <p:tgtEl>
                                          <p:spTgt spid="102"/>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000"/>
                            </p:stCondLst>
                            <p:childTnLst>
                              <p:par>
                                <p:cTn id="58" presetID="53" presetClass="entr" presetSubtype="16" fill="hold" grpId="0" nodeType="afterEffect">
                                  <p:stCondLst>
                                    <p:cond delay="0"/>
                                  </p:stCondLst>
                                  <p:childTnLst>
                                    <p:set>
                                      <p:cBhvr>
                                        <p:cTn id="59" dur="1" fill="hold">
                                          <p:stCondLst>
                                            <p:cond delay="0"/>
                                          </p:stCondLst>
                                        </p:cTn>
                                        <p:tgtEl>
                                          <p:spTgt spid="25"/>
                                        </p:tgtEl>
                                        <p:attrNameLst>
                                          <p:attrName>style.visibility</p:attrName>
                                        </p:attrNameLst>
                                      </p:cBhvr>
                                      <p:to>
                                        <p:strVal val="visible"/>
                                      </p:to>
                                    </p:set>
                                    <p:anim calcmode="lin" valueType="num">
                                      <p:cBhvr>
                                        <p:cTn id="60" dur="500" fill="hold"/>
                                        <p:tgtEl>
                                          <p:spTgt spid="25"/>
                                        </p:tgtEl>
                                        <p:attrNameLst>
                                          <p:attrName>ppt_w</p:attrName>
                                        </p:attrNameLst>
                                      </p:cBhvr>
                                      <p:tavLst>
                                        <p:tav tm="0">
                                          <p:val>
                                            <p:fltVal val="0"/>
                                          </p:val>
                                        </p:tav>
                                        <p:tav tm="100000">
                                          <p:val>
                                            <p:strVal val="#ppt_w"/>
                                          </p:val>
                                        </p:tav>
                                      </p:tavLst>
                                    </p:anim>
                                    <p:anim calcmode="lin" valueType="num">
                                      <p:cBhvr>
                                        <p:cTn id="61" dur="500" fill="hold"/>
                                        <p:tgtEl>
                                          <p:spTgt spid="25"/>
                                        </p:tgtEl>
                                        <p:attrNameLst>
                                          <p:attrName>ppt_h</p:attrName>
                                        </p:attrNameLst>
                                      </p:cBhvr>
                                      <p:tavLst>
                                        <p:tav tm="0">
                                          <p:val>
                                            <p:fltVal val="0"/>
                                          </p:val>
                                        </p:tav>
                                        <p:tav tm="100000">
                                          <p:val>
                                            <p:strVal val="#ppt_h"/>
                                          </p:val>
                                        </p:tav>
                                      </p:tavLst>
                                    </p:anim>
                                    <p:animEffect transition="in" filter="fade">
                                      <p:cBhvr>
                                        <p:cTn id="62" dur="500"/>
                                        <p:tgtEl>
                                          <p:spTgt spid="25"/>
                                        </p:tgtEl>
                                      </p:cBhvr>
                                    </p:animEffect>
                                  </p:childTnLst>
                                </p:cTn>
                              </p:par>
                            </p:childTnLst>
                          </p:cTn>
                        </p:par>
                        <p:par>
                          <p:cTn id="63" fill="hold">
                            <p:stCondLst>
                              <p:cond delay="7500"/>
                            </p:stCondLst>
                            <p:childTnLst>
                              <p:par>
                                <p:cTn id="64" presetID="42" presetClass="entr" presetSubtype="0" fill="hold" grpId="0" nodeType="afterEffect">
                                  <p:stCondLst>
                                    <p:cond delay="0"/>
                                  </p:stCondLst>
                                  <p:childTnLst>
                                    <p:set>
                                      <p:cBhvr>
                                        <p:cTn id="65" dur="1" fill="hold">
                                          <p:stCondLst>
                                            <p:cond delay="0"/>
                                          </p:stCondLst>
                                        </p:cTn>
                                        <p:tgtEl>
                                          <p:spTgt spid="94"/>
                                        </p:tgtEl>
                                        <p:attrNameLst>
                                          <p:attrName>style.visibility</p:attrName>
                                        </p:attrNameLst>
                                      </p:cBhvr>
                                      <p:to>
                                        <p:strVal val="visible"/>
                                      </p:to>
                                    </p:set>
                                    <p:animEffect transition="in" filter="fade">
                                      <p:cBhvr>
                                        <p:cTn id="66" dur="1000"/>
                                        <p:tgtEl>
                                          <p:spTgt spid="94"/>
                                        </p:tgtEl>
                                      </p:cBhvr>
                                    </p:animEffect>
                                    <p:anim calcmode="lin" valueType="num">
                                      <p:cBhvr>
                                        <p:cTn id="67" dur="1000" fill="hold"/>
                                        <p:tgtEl>
                                          <p:spTgt spid="94"/>
                                        </p:tgtEl>
                                        <p:attrNameLst>
                                          <p:attrName>ppt_x</p:attrName>
                                        </p:attrNameLst>
                                      </p:cBhvr>
                                      <p:tavLst>
                                        <p:tav tm="0">
                                          <p:val>
                                            <p:strVal val="#ppt_x"/>
                                          </p:val>
                                        </p:tav>
                                        <p:tav tm="100000">
                                          <p:val>
                                            <p:strVal val="#ppt_x"/>
                                          </p:val>
                                        </p:tav>
                                      </p:tavLst>
                                    </p:anim>
                                    <p:anim calcmode="lin" valueType="num">
                                      <p:cBhvr>
                                        <p:cTn id="68" dur="1000" fill="hold"/>
                                        <p:tgtEl>
                                          <p:spTgt spid="94"/>
                                        </p:tgtEl>
                                        <p:attrNameLst>
                                          <p:attrName>ppt_y</p:attrName>
                                        </p:attrNameLst>
                                      </p:cBhvr>
                                      <p:tavLst>
                                        <p:tav tm="0">
                                          <p:val>
                                            <p:strVal val="#ppt_y+.1"/>
                                          </p:val>
                                        </p:tav>
                                        <p:tav tm="100000">
                                          <p:val>
                                            <p:strVal val="#ppt_y"/>
                                          </p:val>
                                        </p:tav>
                                      </p:tavLst>
                                    </p:anim>
                                  </p:childTnLst>
                                </p:cTn>
                              </p:par>
                            </p:childTnLst>
                          </p:cTn>
                        </p:par>
                        <p:par>
                          <p:cTn id="69" fill="hold">
                            <p:stCondLst>
                              <p:cond delay="8500"/>
                            </p:stCondLst>
                            <p:childTnLst>
                              <p:par>
                                <p:cTn id="70" presetID="22" presetClass="entr" presetSubtype="8" fill="hold"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wipe(left)">
                                      <p:cBhvr>
                                        <p:cTn id="72" dur="500"/>
                                        <p:tgtEl>
                                          <p:spTgt spid="98"/>
                                        </p:tgtEl>
                                      </p:cBhvr>
                                    </p:animEffect>
                                  </p:childTnLst>
                                </p:cTn>
                              </p:par>
                            </p:childTnLst>
                          </p:cTn>
                        </p:par>
                        <p:par>
                          <p:cTn id="73" fill="hold">
                            <p:stCondLst>
                              <p:cond delay="9000"/>
                            </p:stCondLst>
                            <p:childTnLst>
                              <p:par>
                                <p:cTn id="74" presetID="53" presetClass="entr" presetSubtype="16" fill="hold" grpId="0" nodeType="afterEffect">
                                  <p:stCondLst>
                                    <p:cond delay="0"/>
                                  </p:stCondLst>
                                  <p:childTnLst>
                                    <p:set>
                                      <p:cBhvr>
                                        <p:cTn id="75" dur="1" fill="hold">
                                          <p:stCondLst>
                                            <p:cond delay="0"/>
                                          </p:stCondLst>
                                        </p:cTn>
                                        <p:tgtEl>
                                          <p:spTgt spid="99"/>
                                        </p:tgtEl>
                                        <p:attrNameLst>
                                          <p:attrName>style.visibility</p:attrName>
                                        </p:attrNameLst>
                                      </p:cBhvr>
                                      <p:to>
                                        <p:strVal val="visible"/>
                                      </p:to>
                                    </p:set>
                                    <p:anim calcmode="lin" valueType="num">
                                      <p:cBhvr>
                                        <p:cTn id="76" dur="500" fill="hold"/>
                                        <p:tgtEl>
                                          <p:spTgt spid="99"/>
                                        </p:tgtEl>
                                        <p:attrNameLst>
                                          <p:attrName>ppt_w</p:attrName>
                                        </p:attrNameLst>
                                      </p:cBhvr>
                                      <p:tavLst>
                                        <p:tav tm="0">
                                          <p:val>
                                            <p:fltVal val="0"/>
                                          </p:val>
                                        </p:tav>
                                        <p:tav tm="100000">
                                          <p:val>
                                            <p:strVal val="#ppt_w"/>
                                          </p:val>
                                        </p:tav>
                                      </p:tavLst>
                                    </p:anim>
                                    <p:anim calcmode="lin" valueType="num">
                                      <p:cBhvr>
                                        <p:cTn id="77" dur="500" fill="hold"/>
                                        <p:tgtEl>
                                          <p:spTgt spid="99"/>
                                        </p:tgtEl>
                                        <p:attrNameLst>
                                          <p:attrName>ppt_h</p:attrName>
                                        </p:attrNameLst>
                                      </p:cBhvr>
                                      <p:tavLst>
                                        <p:tav tm="0">
                                          <p:val>
                                            <p:fltVal val="0"/>
                                          </p:val>
                                        </p:tav>
                                        <p:tav tm="100000">
                                          <p:val>
                                            <p:strVal val="#ppt_h"/>
                                          </p:val>
                                        </p:tav>
                                      </p:tavLst>
                                    </p:anim>
                                    <p:animEffect transition="in" filter="fade">
                                      <p:cBhvr>
                                        <p:cTn id="78" dur="500"/>
                                        <p:tgtEl>
                                          <p:spTgt spid="99"/>
                                        </p:tgtEl>
                                      </p:cBhvr>
                                    </p:animEffect>
                                  </p:childTnLst>
                                </p:cTn>
                              </p:par>
                            </p:childTnLst>
                          </p:cTn>
                        </p:par>
                        <p:par>
                          <p:cTn id="79" fill="hold">
                            <p:stCondLst>
                              <p:cond delay="9500"/>
                            </p:stCondLst>
                            <p:childTnLst>
                              <p:par>
                                <p:cTn id="80" presetID="16" presetClass="entr" presetSubtype="21" fill="hold" nodeType="afterEffect">
                                  <p:stCondLst>
                                    <p:cond delay="0"/>
                                  </p:stCondLst>
                                  <p:childTnLst>
                                    <p:set>
                                      <p:cBhvr>
                                        <p:cTn id="81" dur="1" fill="hold">
                                          <p:stCondLst>
                                            <p:cond delay="0"/>
                                          </p:stCondLst>
                                        </p:cTn>
                                        <p:tgtEl>
                                          <p:spTgt spid="108"/>
                                        </p:tgtEl>
                                        <p:attrNameLst>
                                          <p:attrName>style.visibility</p:attrName>
                                        </p:attrNameLst>
                                      </p:cBhvr>
                                      <p:to>
                                        <p:strVal val="visible"/>
                                      </p:to>
                                    </p:set>
                                    <p:animEffect transition="in" filter="barn(inVertical)">
                                      <p:cBhvr>
                                        <p:cTn id="82" dur="500"/>
                                        <p:tgtEl>
                                          <p:spTgt spid="108"/>
                                        </p:tgtEl>
                                      </p:cBhvr>
                                    </p:animEffect>
                                  </p:childTnLst>
                                </p:cTn>
                              </p:par>
                              <p:par>
                                <p:cTn id="83" presetID="42" presetClass="entr" presetSubtype="0" fill="hold" grpId="0" nodeType="withEffect">
                                  <p:stCondLst>
                                    <p:cond delay="0"/>
                                  </p:stCondLst>
                                  <p:childTnLst>
                                    <p:set>
                                      <p:cBhvr>
                                        <p:cTn id="84" dur="1" fill="hold">
                                          <p:stCondLst>
                                            <p:cond delay="0"/>
                                          </p:stCondLst>
                                        </p:cTn>
                                        <p:tgtEl>
                                          <p:spTgt spid="109"/>
                                        </p:tgtEl>
                                        <p:attrNameLst>
                                          <p:attrName>style.visibility</p:attrName>
                                        </p:attrNameLst>
                                      </p:cBhvr>
                                      <p:to>
                                        <p:strVal val="visible"/>
                                      </p:to>
                                    </p:set>
                                    <p:animEffect transition="in" filter="fade">
                                      <p:cBhvr>
                                        <p:cTn id="85" dur="1000"/>
                                        <p:tgtEl>
                                          <p:spTgt spid="109"/>
                                        </p:tgtEl>
                                      </p:cBhvr>
                                    </p:animEffect>
                                    <p:anim calcmode="lin" valueType="num">
                                      <p:cBhvr>
                                        <p:cTn id="86" dur="1000" fill="hold"/>
                                        <p:tgtEl>
                                          <p:spTgt spid="109"/>
                                        </p:tgtEl>
                                        <p:attrNameLst>
                                          <p:attrName>ppt_x</p:attrName>
                                        </p:attrNameLst>
                                      </p:cBhvr>
                                      <p:tavLst>
                                        <p:tav tm="0">
                                          <p:val>
                                            <p:strVal val="#ppt_x"/>
                                          </p:val>
                                        </p:tav>
                                        <p:tav tm="100000">
                                          <p:val>
                                            <p:strVal val="#ppt_x"/>
                                          </p:val>
                                        </p:tav>
                                      </p:tavLst>
                                    </p:anim>
                                    <p:anim calcmode="lin" valueType="num">
                                      <p:cBhvr>
                                        <p:cTn id="87"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P spid="23" grpId="0"/>
      <p:bldP spid="25"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0B8BA680-F3CC-45FC-83BA-1209A175AE5C}"/>
              </a:ext>
            </a:extLst>
          </p:cNvPr>
          <p:cNvGrpSpPr>
            <a:grpSpLocks noChangeAspect="1"/>
          </p:cNvGrpSpPr>
          <p:nvPr/>
        </p:nvGrpSpPr>
        <p:grpSpPr>
          <a:xfrm>
            <a:off x="3901440" y="685800"/>
            <a:ext cx="4389120" cy="4389123"/>
            <a:chOff x="4411846" y="2226819"/>
            <a:chExt cx="3383277" cy="3381487"/>
          </a:xfrm>
          <a:scene3d>
            <a:camera prst="isometricTopUp">
              <a:rot lat="20400000" lon="20400000" rev="4200000"/>
            </a:camera>
            <a:lightRig rig="flood" dir="t">
              <a:rot lat="0" lon="0" rev="15000000"/>
            </a:lightRig>
          </a:scene3d>
        </p:grpSpPr>
        <p:sp>
          <p:nvSpPr>
            <p:cNvPr id="91" name="Freeform: Shape 90">
              <a:extLst>
                <a:ext uri="{FF2B5EF4-FFF2-40B4-BE49-F238E27FC236}">
                  <a16:creationId xmlns:a16="http://schemas.microsoft.com/office/drawing/2014/main" id="{BA20D1A2-BFFF-43AA-B733-DDD938A5EE79}"/>
                </a:ext>
              </a:extLst>
            </p:cNvPr>
            <p:cNvSpPr>
              <a:spLocks noChangeAspect="1"/>
            </p:cNvSpPr>
            <p:nvPr/>
          </p:nvSpPr>
          <p:spPr>
            <a:xfrm>
              <a:off x="6139010" y="2226819"/>
              <a:ext cx="1656113"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D7BA2A15-DF4F-440D-909B-F6C6DAE70D63}"/>
                </a:ext>
              </a:extLst>
            </p:cNvPr>
            <p:cNvSpPr>
              <a:spLocks noChangeAspect="1"/>
            </p:cNvSpPr>
            <p:nvPr/>
          </p:nvSpPr>
          <p:spPr>
            <a:xfrm>
              <a:off x="4721904" y="4560375"/>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F9967498-8692-4C98-9BC0-DD332A93792A}"/>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80074" y="814373"/>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321816" y="3429000"/>
            <a:ext cx="350520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704162" y="299444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667000" y="1003622"/>
            <a:ext cx="2819400" cy="30463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385538" y="114523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a:off x="2704188" y="3595438"/>
            <a:ext cx="1930816" cy="44280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566076" y="40701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a:off x="7336042" y="3207876"/>
            <a:ext cx="1368120" cy="50996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720371" y="37671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222872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p:cTn id="11" dur="1000" fill="hold"/>
                                        <p:tgtEl>
                                          <p:spTgt spid="90"/>
                                        </p:tgtEl>
                                        <p:attrNameLst>
                                          <p:attrName>ppt_w</p:attrName>
                                        </p:attrNameLst>
                                      </p:cBhvr>
                                      <p:tavLst>
                                        <p:tav tm="0">
                                          <p:val>
                                            <p:fltVal val="0"/>
                                          </p:val>
                                        </p:tav>
                                        <p:tav tm="100000">
                                          <p:val>
                                            <p:strVal val="#ppt_w"/>
                                          </p:val>
                                        </p:tav>
                                      </p:tavLst>
                                    </p:anim>
                                    <p:anim calcmode="lin" valueType="num">
                                      <p:cBhvr>
                                        <p:cTn id="12" dur="1000" fill="hold"/>
                                        <p:tgtEl>
                                          <p:spTgt spid="90"/>
                                        </p:tgtEl>
                                        <p:attrNameLst>
                                          <p:attrName>ppt_h</p:attrName>
                                        </p:attrNameLst>
                                      </p:cBhvr>
                                      <p:tavLst>
                                        <p:tav tm="0">
                                          <p:val>
                                            <p:fltVal val="0"/>
                                          </p:val>
                                        </p:tav>
                                        <p:tav tm="100000">
                                          <p:val>
                                            <p:strVal val="#ppt_h"/>
                                          </p:val>
                                        </p:tav>
                                      </p:tavLst>
                                    </p:anim>
                                    <p:anim calcmode="lin" valueType="num">
                                      <p:cBhvr>
                                        <p:cTn id="13" dur="1000" fill="hold"/>
                                        <p:tgtEl>
                                          <p:spTgt spid="90"/>
                                        </p:tgtEl>
                                        <p:attrNameLst>
                                          <p:attrName>style.rotation</p:attrName>
                                        </p:attrNameLst>
                                      </p:cBhvr>
                                      <p:tavLst>
                                        <p:tav tm="0">
                                          <p:val>
                                            <p:fltVal val="90"/>
                                          </p:val>
                                        </p:tav>
                                        <p:tav tm="100000">
                                          <p:val>
                                            <p:fltVal val="0"/>
                                          </p:val>
                                        </p:tav>
                                      </p:tavLst>
                                    </p:anim>
                                    <p:animEffect transition="in" filter="fade">
                                      <p:cBhvr>
                                        <p:cTn id="14" dur="1000"/>
                                        <p:tgtEl>
                                          <p:spTgt spid="90"/>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4"/>
                                        </p:tgtEl>
                                        <p:attrNameLst>
                                          <p:attrName>style.visibility</p:attrName>
                                        </p:attrNameLst>
                                      </p:cBhvr>
                                      <p:to>
                                        <p:strVal val="visible"/>
                                      </p:to>
                                    </p:set>
                                    <p:animEffect transition="in" filter="fade">
                                      <p:cBhvr>
                                        <p:cTn id="18" dur="1000"/>
                                        <p:tgtEl>
                                          <p:spTgt spid="94"/>
                                        </p:tgtEl>
                                      </p:cBhvr>
                                    </p:animEffect>
                                    <p:anim calcmode="lin" valueType="num">
                                      <p:cBhvr>
                                        <p:cTn id="19" dur="1000" fill="hold"/>
                                        <p:tgtEl>
                                          <p:spTgt spid="94"/>
                                        </p:tgtEl>
                                        <p:attrNameLst>
                                          <p:attrName>ppt_x</p:attrName>
                                        </p:attrNameLst>
                                      </p:cBhvr>
                                      <p:tavLst>
                                        <p:tav tm="0">
                                          <p:val>
                                            <p:strVal val="#ppt_x"/>
                                          </p:val>
                                        </p:tav>
                                        <p:tav tm="100000">
                                          <p:val>
                                            <p:strVal val="#ppt_x"/>
                                          </p:val>
                                        </p:tav>
                                      </p:tavLst>
                                    </p:anim>
                                    <p:anim calcmode="lin" valueType="num">
                                      <p:cBhvr>
                                        <p:cTn id="20" dur="1000" fill="hold"/>
                                        <p:tgtEl>
                                          <p:spTgt spid="94"/>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wipe(left)">
                                      <p:cBhvr>
                                        <p:cTn id="24" dur="500"/>
                                        <p:tgtEl>
                                          <p:spTgt spid="98"/>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99"/>
                                        </p:tgtEl>
                                        <p:attrNameLst>
                                          <p:attrName>style.visibility</p:attrName>
                                        </p:attrNameLst>
                                      </p:cBhvr>
                                      <p:to>
                                        <p:strVal val="visible"/>
                                      </p:to>
                                    </p:set>
                                    <p:anim calcmode="lin" valueType="num">
                                      <p:cBhvr>
                                        <p:cTn id="28" dur="500" fill="hold"/>
                                        <p:tgtEl>
                                          <p:spTgt spid="99"/>
                                        </p:tgtEl>
                                        <p:attrNameLst>
                                          <p:attrName>ppt_w</p:attrName>
                                        </p:attrNameLst>
                                      </p:cBhvr>
                                      <p:tavLst>
                                        <p:tav tm="0">
                                          <p:val>
                                            <p:fltVal val="0"/>
                                          </p:val>
                                        </p:tav>
                                        <p:tav tm="100000">
                                          <p:val>
                                            <p:strVal val="#ppt_w"/>
                                          </p:val>
                                        </p:tav>
                                      </p:tavLst>
                                    </p:anim>
                                    <p:anim calcmode="lin" valueType="num">
                                      <p:cBhvr>
                                        <p:cTn id="29" dur="500" fill="hold"/>
                                        <p:tgtEl>
                                          <p:spTgt spid="99"/>
                                        </p:tgtEl>
                                        <p:attrNameLst>
                                          <p:attrName>ppt_h</p:attrName>
                                        </p:attrNameLst>
                                      </p:cBhvr>
                                      <p:tavLst>
                                        <p:tav tm="0">
                                          <p:val>
                                            <p:fltVal val="0"/>
                                          </p:val>
                                        </p:tav>
                                        <p:tav tm="100000">
                                          <p:val>
                                            <p:strVal val="#ppt_h"/>
                                          </p:val>
                                        </p:tav>
                                      </p:tavLst>
                                    </p:anim>
                                    <p:animEffect transition="in" filter="fade">
                                      <p:cBhvr>
                                        <p:cTn id="30" dur="500"/>
                                        <p:tgtEl>
                                          <p:spTgt spid="99"/>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2" fill="hold" nodeType="afterEffect">
                                  <p:stCondLst>
                                    <p:cond delay="0"/>
                                  </p:stCondLst>
                                  <p:childTnLst>
                                    <p:set>
                                      <p:cBhvr>
                                        <p:cTn id="39" dur="1" fill="hold">
                                          <p:stCondLst>
                                            <p:cond delay="0"/>
                                          </p:stCondLst>
                                        </p:cTn>
                                        <p:tgtEl>
                                          <p:spTgt spid="104"/>
                                        </p:tgtEl>
                                        <p:attrNameLst>
                                          <p:attrName>style.visibility</p:attrName>
                                        </p:attrNameLst>
                                      </p:cBhvr>
                                      <p:to>
                                        <p:strVal val="visible"/>
                                      </p:to>
                                    </p:set>
                                    <p:animEffect transition="in" filter="wipe(right)">
                                      <p:cBhvr>
                                        <p:cTn id="40" dur="500"/>
                                        <p:tgtEl>
                                          <p:spTgt spid="104"/>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105"/>
                                        </p:tgtEl>
                                        <p:attrNameLst>
                                          <p:attrName>style.visibility</p:attrName>
                                        </p:attrNameLst>
                                      </p:cBhvr>
                                      <p:to>
                                        <p:strVal val="visible"/>
                                      </p:to>
                                    </p:set>
                                    <p:anim calcmode="lin" valueType="num">
                                      <p:cBhvr>
                                        <p:cTn id="44" dur="500" fill="hold"/>
                                        <p:tgtEl>
                                          <p:spTgt spid="105"/>
                                        </p:tgtEl>
                                        <p:attrNameLst>
                                          <p:attrName>ppt_w</p:attrName>
                                        </p:attrNameLst>
                                      </p:cBhvr>
                                      <p:tavLst>
                                        <p:tav tm="0">
                                          <p:val>
                                            <p:fltVal val="0"/>
                                          </p:val>
                                        </p:tav>
                                        <p:tav tm="100000">
                                          <p:val>
                                            <p:strVal val="#ppt_w"/>
                                          </p:val>
                                        </p:tav>
                                      </p:tavLst>
                                    </p:anim>
                                    <p:anim calcmode="lin" valueType="num">
                                      <p:cBhvr>
                                        <p:cTn id="45" dur="500" fill="hold"/>
                                        <p:tgtEl>
                                          <p:spTgt spid="105"/>
                                        </p:tgtEl>
                                        <p:attrNameLst>
                                          <p:attrName>ppt_h</p:attrName>
                                        </p:attrNameLst>
                                      </p:cBhvr>
                                      <p:tavLst>
                                        <p:tav tm="0">
                                          <p:val>
                                            <p:fltVal val="0"/>
                                          </p:val>
                                        </p:tav>
                                        <p:tav tm="100000">
                                          <p:val>
                                            <p:strVal val="#ppt_h"/>
                                          </p:val>
                                        </p:tav>
                                      </p:tavLst>
                                    </p:anim>
                                    <p:animEffect transition="in" filter="fade">
                                      <p:cBhvr>
                                        <p:cTn id="46" dur="500"/>
                                        <p:tgtEl>
                                          <p:spTgt spid="105"/>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2"/>
                                        </p:tgtEl>
                                        <p:attrNameLst>
                                          <p:attrName>style.visibility</p:attrName>
                                        </p:attrNameLst>
                                      </p:cBhvr>
                                      <p:to>
                                        <p:strVal val="visible"/>
                                      </p:to>
                                    </p:set>
                                    <p:anim calcmode="lin" valueType="num">
                                      <p:cBhvr>
                                        <p:cTn id="60" dur="500" fill="hold"/>
                                        <p:tgtEl>
                                          <p:spTgt spid="102"/>
                                        </p:tgtEl>
                                        <p:attrNameLst>
                                          <p:attrName>ppt_w</p:attrName>
                                        </p:attrNameLst>
                                      </p:cBhvr>
                                      <p:tavLst>
                                        <p:tav tm="0">
                                          <p:val>
                                            <p:fltVal val="0"/>
                                          </p:val>
                                        </p:tav>
                                        <p:tav tm="100000">
                                          <p:val>
                                            <p:strVal val="#ppt_w"/>
                                          </p:val>
                                        </p:tav>
                                      </p:tavLst>
                                    </p:anim>
                                    <p:anim calcmode="lin" valueType="num">
                                      <p:cBhvr>
                                        <p:cTn id="61" dur="500" fill="hold"/>
                                        <p:tgtEl>
                                          <p:spTgt spid="102"/>
                                        </p:tgtEl>
                                        <p:attrNameLst>
                                          <p:attrName>ppt_h</p:attrName>
                                        </p:attrNameLst>
                                      </p:cBhvr>
                                      <p:tavLst>
                                        <p:tav tm="0">
                                          <p:val>
                                            <p:fltVal val="0"/>
                                          </p:val>
                                        </p:tav>
                                        <p:tav tm="100000">
                                          <p:val>
                                            <p:strVal val="#ppt_h"/>
                                          </p:val>
                                        </p:tav>
                                      </p:tavLst>
                                    </p:anim>
                                    <p:animEffect transition="in" filter="fade">
                                      <p:cBhvr>
                                        <p:cTn id="62" dur="500"/>
                                        <p:tgtEl>
                                          <p:spTgt spid="102"/>
                                        </p:tgtEl>
                                      </p:cBhvr>
                                    </p:animEffect>
                                  </p:childTnLst>
                                </p:cTn>
                              </p:par>
                            </p:childTnLst>
                          </p:cTn>
                        </p:par>
                        <p:par>
                          <p:cTn id="63" fill="hold">
                            <p:stCondLst>
                              <p:cond delay="7750"/>
                            </p:stCondLst>
                            <p:childTnLst>
                              <p:par>
                                <p:cTn id="64" presetID="16" presetClass="entr" presetSubtype="37"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barn(outVertical)">
                                      <p:cBhvr>
                                        <p:cTn id="66" dur="500"/>
                                        <p:tgtEl>
                                          <p:spTgt spid="108"/>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109"/>
                                        </p:tgtEl>
                                        <p:attrNameLst>
                                          <p:attrName>style.visibility</p:attrName>
                                        </p:attrNameLst>
                                      </p:cBhvr>
                                      <p:to>
                                        <p:strVal val="visible"/>
                                      </p:to>
                                    </p:set>
                                    <p:animEffect transition="in" filter="fade">
                                      <p:cBhvr>
                                        <p:cTn id="69" dur="1000"/>
                                        <p:tgtEl>
                                          <p:spTgt spid="109"/>
                                        </p:tgtEl>
                                      </p:cBhvr>
                                    </p:animEffect>
                                    <p:anim calcmode="lin" valueType="num">
                                      <p:cBhvr>
                                        <p:cTn id="70" dur="1000" fill="hold"/>
                                        <p:tgtEl>
                                          <p:spTgt spid="109"/>
                                        </p:tgtEl>
                                        <p:attrNameLst>
                                          <p:attrName>ppt_x</p:attrName>
                                        </p:attrNameLst>
                                      </p:cBhvr>
                                      <p:tavLst>
                                        <p:tav tm="0">
                                          <p:val>
                                            <p:strVal val="#ppt_x"/>
                                          </p:val>
                                        </p:tav>
                                        <p:tav tm="100000">
                                          <p:val>
                                            <p:strVal val="#ppt_x"/>
                                          </p:val>
                                        </p:tav>
                                      </p:tavLst>
                                    </p:anim>
                                    <p:anim calcmode="lin" valueType="num">
                                      <p:cBhvr>
                                        <p:cTn id="71"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rgbClr val="4C4F54"/>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565893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7" name="Oval 46">
            <a:extLst>
              <a:ext uri="{FF2B5EF4-FFF2-40B4-BE49-F238E27FC236}">
                <a16:creationId xmlns:a16="http://schemas.microsoft.com/office/drawing/2014/main" id="{DF86F7DE-6262-4379-9CD6-9257713ED2C2}"/>
              </a:ext>
            </a:extLst>
          </p:cNvPr>
          <p:cNvSpPr>
            <a:spLocks noChangeAspect="1"/>
          </p:cNvSpPr>
          <p:nvPr/>
        </p:nvSpPr>
        <p:spPr>
          <a:xfrm>
            <a:off x="3721608" y="1382148"/>
            <a:ext cx="4754880" cy="4754880"/>
          </a:xfrm>
          <a:prstGeom prst="ellipse">
            <a:avLst/>
          </a:prstGeom>
          <a:no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215F821D-3C5E-4044-91E8-8B158765D534}"/>
              </a:ext>
            </a:extLst>
          </p:cNvPr>
          <p:cNvGrpSpPr/>
          <p:nvPr/>
        </p:nvGrpSpPr>
        <p:grpSpPr>
          <a:xfrm>
            <a:off x="6272519" y="3429954"/>
            <a:ext cx="1868252" cy="2290197"/>
            <a:chOff x="6272519" y="3429954"/>
            <a:chExt cx="1868252" cy="2290197"/>
          </a:xfrm>
        </p:grpSpPr>
        <p:sp>
          <p:nvSpPr>
            <p:cNvPr id="14" name="Freeform: Shape 13">
              <a:extLst>
                <a:ext uri="{FF2B5EF4-FFF2-40B4-BE49-F238E27FC236}">
                  <a16:creationId xmlns:a16="http://schemas.microsoft.com/office/drawing/2014/main" id="{7AE92DF4-3B83-4263-B523-73E3D1441E8F}"/>
                </a:ext>
              </a:extLst>
            </p:cNvPr>
            <p:cNvSpPr/>
            <p:nvPr/>
          </p:nvSpPr>
          <p:spPr>
            <a:xfrm rot="7181749">
              <a:off x="6099048" y="3678429"/>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EF9D2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676144EA-0D75-4A4E-9434-744CE4CD6169}"/>
                </a:ext>
              </a:extLst>
            </p:cNvPr>
            <p:cNvSpPr txBox="1"/>
            <p:nvPr/>
          </p:nvSpPr>
          <p:spPr>
            <a:xfrm>
              <a:off x="7060316" y="3429954"/>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03</a:t>
              </a:r>
            </a:p>
          </p:txBody>
        </p:sp>
        <p:pic>
          <p:nvPicPr>
            <p:cNvPr id="26" name="Graphic 25" descr="Microscope">
              <a:extLst>
                <a:ext uri="{FF2B5EF4-FFF2-40B4-BE49-F238E27FC236}">
                  <a16:creationId xmlns:a16="http://schemas.microsoft.com/office/drawing/2014/main" id="{B3BE20DB-F71D-4D05-8A97-7CB087AE4FE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336862" y="4150964"/>
              <a:ext cx="640080" cy="640080"/>
            </a:xfrm>
            <a:prstGeom prst="rect">
              <a:avLst/>
            </a:prstGeom>
          </p:spPr>
        </p:pic>
      </p:grpSp>
      <p:grpSp>
        <p:nvGrpSpPr>
          <p:cNvPr id="51" name="Group 50">
            <a:extLst>
              <a:ext uri="{FF2B5EF4-FFF2-40B4-BE49-F238E27FC236}">
                <a16:creationId xmlns:a16="http://schemas.microsoft.com/office/drawing/2014/main" id="{A5DFE5D8-0424-417A-A454-5657B9CF0550}"/>
              </a:ext>
            </a:extLst>
          </p:cNvPr>
          <p:cNvGrpSpPr/>
          <p:nvPr/>
        </p:nvGrpSpPr>
        <p:grpSpPr>
          <a:xfrm>
            <a:off x="4809744" y="4200338"/>
            <a:ext cx="2275967" cy="1868252"/>
            <a:chOff x="4809744" y="4200338"/>
            <a:chExt cx="2275967" cy="1868252"/>
          </a:xfrm>
        </p:grpSpPr>
        <p:sp>
          <p:nvSpPr>
            <p:cNvPr id="15" name="Freeform: Shape 14">
              <a:extLst>
                <a:ext uri="{FF2B5EF4-FFF2-40B4-BE49-F238E27FC236}">
                  <a16:creationId xmlns:a16="http://schemas.microsoft.com/office/drawing/2014/main" id="{9AFA044F-5980-4618-9247-57DC5B5977CE}"/>
                </a:ext>
              </a:extLst>
            </p:cNvPr>
            <p:cNvSpPr/>
            <p:nvPr/>
          </p:nvSpPr>
          <p:spPr>
            <a:xfrm rot="10800000">
              <a:off x="4809744" y="4200338"/>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D3413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6C16F98E-7016-4DE2-ADFB-E502D6160D7B}"/>
                </a:ext>
              </a:extLst>
            </p:cNvPr>
            <p:cNvSpPr txBox="1"/>
            <p:nvPr/>
          </p:nvSpPr>
          <p:spPr>
            <a:xfrm>
              <a:off x="6537071" y="455383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04</a:t>
              </a:r>
            </a:p>
          </p:txBody>
        </p:sp>
        <p:pic>
          <p:nvPicPr>
            <p:cNvPr id="28" name="Graphic 27" descr="Flask">
              <a:extLst>
                <a:ext uri="{FF2B5EF4-FFF2-40B4-BE49-F238E27FC236}">
                  <a16:creationId xmlns:a16="http://schemas.microsoft.com/office/drawing/2014/main" id="{D4F20B30-DD46-4B39-ACB1-8C8D723BE8F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916875" y="5123041"/>
              <a:ext cx="640080" cy="640080"/>
            </a:xfrm>
            <a:prstGeom prst="rect">
              <a:avLst/>
            </a:prstGeom>
          </p:spPr>
        </p:pic>
      </p:grpSp>
      <p:grpSp>
        <p:nvGrpSpPr>
          <p:cNvPr id="52" name="Group 51">
            <a:extLst>
              <a:ext uri="{FF2B5EF4-FFF2-40B4-BE49-F238E27FC236}">
                <a16:creationId xmlns:a16="http://schemas.microsoft.com/office/drawing/2014/main" id="{56E3AA93-26A9-4D96-8D08-ACDC09D0A200}"/>
              </a:ext>
            </a:extLst>
          </p:cNvPr>
          <p:cNvGrpSpPr/>
          <p:nvPr/>
        </p:nvGrpSpPr>
        <p:grpSpPr>
          <a:xfrm>
            <a:off x="3881131" y="3167334"/>
            <a:ext cx="1897877" cy="2215193"/>
            <a:chOff x="3881131" y="3167334"/>
            <a:chExt cx="1897877" cy="2215193"/>
          </a:xfrm>
        </p:grpSpPr>
        <p:sp>
          <p:nvSpPr>
            <p:cNvPr id="16" name="Freeform: Shape 15">
              <a:extLst>
                <a:ext uri="{FF2B5EF4-FFF2-40B4-BE49-F238E27FC236}">
                  <a16:creationId xmlns:a16="http://schemas.microsoft.com/office/drawing/2014/main" id="{49543E7A-01ED-4A9F-9813-B42B3F6F8476}"/>
                </a:ext>
              </a:extLst>
            </p:cNvPr>
            <p:cNvSpPr/>
            <p:nvPr/>
          </p:nvSpPr>
          <p:spPr>
            <a:xfrm rot="14400000">
              <a:off x="3707660" y="3340805"/>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56426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971E16F5-4AF9-4293-A159-D19CD9C2B28D}"/>
                </a:ext>
              </a:extLst>
            </p:cNvPr>
            <p:cNvSpPr txBox="1"/>
            <p:nvPr/>
          </p:nvSpPr>
          <p:spPr>
            <a:xfrm>
              <a:off x="5230368" y="4636008"/>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05</a:t>
              </a:r>
            </a:p>
          </p:txBody>
        </p:sp>
        <p:pic>
          <p:nvPicPr>
            <p:cNvPr id="30" name="Graphic 29" descr="Test tubes">
              <a:extLst>
                <a:ext uri="{FF2B5EF4-FFF2-40B4-BE49-F238E27FC236}">
                  <a16:creationId xmlns:a16="http://schemas.microsoft.com/office/drawing/2014/main" id="{1267A757-5B66-410F-95F3-DF4FC9C7611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83463" y="4421586"/>
              <a:ext cx="594360" cy="594360"/>
            </a:xfrm>
            <a:prstGeom prst="rect">
              <a:avLst/>
            </a:prstGeom>
          </p:spPr>
        </p:pic>
      </p:grpSp>
      <p:grpSp>
        <p:nvGrpSpPr>
          <p:cNvPr id="53" name="Group 52">
            <a:extLst>
              <a:ext uri="{FF2B5EF4-FFF2-40B4-BE49-F238E27FC236}">
                <a16:creationId xmlns:a16="http://schemas.microsoft.com/office/drawing/2014/main" id="{7D314958-160D-4007-BA9E-D346841A27F3}"/>
              </a:ext>
            </a:extLst>
          </p:cNvPr>
          <p:cNvGrpSpPr/>
          <p:nvPr/>
        </p:nvGrpSpPr>
        <p:grpSpPr>
          <a:xfrm>
            <a:off x="4085601" y="1797389"/>
            <a:ext cx="1868252" cy="2291991"/>
            <a:chOff x="4085601" y="1797389"/>
            <a:chExt cx="1868252" cy="2291991"/>
          </a:xfrm>
        </p:grpSpPr>
        <p:sp>
          <p:nvSpPr>
            <p:cNvPr id="17" name="Freeform: Shape 16">
              <a:extLst>
                <a:ext uri="{FF2B5EF4-FFF2-40B4-BE49-F238E27FC236}">
                  <a16:creationId xmlns:a16="http://schemas.microsoft.com/office/drawing/2014/main" id="{940CCC5D-144C-4B3B-AF93-13678BE84B4A}"/>
                </a:ext>
              </a:extLst>
            </p:cNvPr>
            <p:cNvSpPr/>
            <p:nvPr/>
          </p:nvSpPr>
          <p:spPr>
            <a:xfrm rot="17992442">
              <a:off x="3912130" y="197086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62626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BB0AC3CC-E581-472E-9540-3C166E901DCF}"/>
                </a:ext>
              </a:extLst>
            </p:cNvPr>
            <p:cNvSpPr txBox="1"/>
            <p:nvPr/>
          </p:nvSpPr>
          <p:spPr>
            <a:xfrm>
              <a:off x="4602532" y="3566160"/>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06</a:t>
              </a:r>
            </a:p>
          </p:txBody>
        </p:sp>
        <p:pic>
          <p:nvPicPr>
            <p:cNvPr id="32" name="Graphic 31" descr="Atom">
              <a:extLst>
                <a:ext uri="{FF2B5EF4-FFF2-40B4-BE49-F238E27FC236}">
                  <a16:creationId xmlns:a16="http://schemas.microsoft.com/office/drawing/2014/main" id="{2011AD90-EC0B-448B-8BBE-4EEF6AD6B7C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217735" y="2555098"/>
              <a:ext cx="640080" cy="640080"/>
            </a:xfrm>
            <a:prstGeom prst="rect">
              <a:avLst/>
            </a:prstGeom>
          </p:spPr>
        </p:pic>
      </p:grpSp>
      <p:grpSp>
        <p:nvGrpSpPr>
          <p:cNvPr id="49" name="Group 48">
            <a:extLst>
              <a:ext uri="{FF2B5EF4-FFF2-40B4-BE49-F238E27FC236}">
                <a16:creationId xmlns:a16="http://schemas.microsoft.com/office/drawing/2014/main" id="{11920880-DC03-49F6-8F58-7FFFF360FBD9}"/>
              </a:ext>
            </a:extLst>
          </p:cNvPr>
          <p:cNvGrpSpPr/>
          <p:nvPr/>
        </p:nvGrpSpPr>
        <p:grpSpPr>
          <a:xfrm>
            <a:off x="6400800" y="2142630"/>
            <a:ext cx="1930121" cy="2215193"/>
            <a:chOff x="6400800" y="2142630"/>
            <a:chExt cx="1930121" cy="2215193"/>
          </a:xfrm>
        </p:grpSpPr>
        <p:sp>
          <p:nvSpPr>
            <p:cNvPr id="13" name="Freeform: Shape 12">
              <a:extLst>
                <a:ext uri="{FF2B5EF4-FFF2-40B4-BE49-F238E27FC236}">
                  <a16:creationId xmlns:a16="http://schemas.microsoft.com/office/drawing/2014/main" id="{A517128F-F43D-43DC-8801-2290AD5389A9}"/>
                </a:ext>
              </a:extLst>
            </p:cNvPr>
            <p:cNvSpPr/>
            <p:nvPr/>
          </p:nvSpPr>
          <p:spPr>
            <a:xfrm rot="3591245">
              <a:off x="6289198" y="2316101"/>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189A80"/>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08FD790-6E79-4137-B999-ACF2CB572DD6}"/>
                </a:ext>
              </a:extLst>
            </p:cNvPr>
            <p:cNvSpPr txBox="1"/>
            <p:nvPr/>
          </p:nvSpPr>
          <p:spPr>
            <a:xfrm>
              <a:off x="6400800" y="2404872"/>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02</a:t>
              </a:r>
            </a:p>
          </p:txBody>
        </p:sp>
        <p:pic>
          <p:nvPicPr>
            <p:cNvPr id="34" name="Graphic 33" descr="Books">
              <a:extLst>
                <a:ext uri="{FF2B5EF4-FFF2-40B4-BE49-F238E27FC236}">
                  <a16:creationId xmlns:a16="http://schemas.microsoft.com/office/drawing/2014/main" id="{69DC008F-CD9A-404B-A372-0F352DD994AC}"/>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237352" y="2467571"/>
              <a:ext cx="640080" cy="640080"/>
            </a:xfrm>
            <a:prstGeom prst="rect">
              <a:avLst/>
            </a:prstGeom>
          </p:spPr>
        </p:pic>
      </p:grpSp>
      <p:grpSp>
        <p:nvGrpSpPr>
          <p:cNvPr id="48" name="Group 47">
            <a:extLst>
              <a:ext uri="{FF2B5EF4-FFF2-40B4-BE49-F238E27FC236}">
                <a16:creationId xmlns:a16="http://schemas.microsoft.com/office/drawing/2014/main" id="{1E5D5D2C-BB35-43BE-A430-CCFA3E433D92}"/>
              </a:ext>
            </a:extLst>
          </p:cNvPr>
          <p:cNvGrpSpPr/>
          <p:nvPr/>
        </p:nvGrpSpPr>
        <p:grpSpPr>
          <a:xfrm>
            <a:off x="5171894" y="1447800"/>
            <a:ext cx="2246235" cy="1868252"/>
            <a:chOff x="5171894" y="1447800"/>
            <a:chExt cx="2246235" cy="1868252"/>
          </a:xfrm>
        </p:grpSpPr>
        <p:sp>
          <p:nvSpPr>
            <p:cNvPr id="12" name="Freeform: Shape 11">
              <a:extLst>
                <a:ext uri="{FF2B5EF4-FFF2-40B4-BE49-F238E27FC236}">
                  <a16:creationId xmlns:a16="http://schemas.microsoft.com/office/drawing/2014/main" id="{2533DB9B-80C1-481B-BE54-CAEEA54334C3}"/>
                </a:ext>
              </a:extLst>
            </p:cNvPr>
            <p:cNvSpPr/>
            <p:nvPr/>
          </p:nvSpPr>
          <p:spPr>
            <a:xfrm>
              <a:off x="5202936" y="144780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34738D"/>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EFEF4EE5-2857-461F-B04C-3D81F0A0951D}"/>
                </a:ext>
              </a:extLst>
            </p:cNvPr>
            <p:cNvSpPr txBox="1"/>
            <p:nvPr/>
          </p:nvSpPr>
          <p:spPr>
            <a:xfrm>
              <a:off x="5171894" y="241972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01</a:t>
              </a:r>
            </a:p>
          </p:txBody>
        </p:sp>
        <p:pic>
          <p:nvPicPr>
            <p:cNvPr id="36" name="Graphic 35" descr="Pencil">
              <a:extLst>
                <a:ext uri="{FF2B5EF4-FFF2-40B4-BE49-F238E27FC236}">
                  <a16:creationId xmlns:a16="http://schemas.microsoft.com/office/drawing/2014/main" id="{083E4D47-7AB3-42FC-8D8E-02F7D908901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719337" y="1663294"/>
              <a:ext cx="640080" cy="640080"/>
            </a:xfrm>
            <a:prstGeom prst="rect">
              <a:avLst/>
            </a:prstGeom>
          </p:spPr>
        </p:pic>
      </p:grpSp>
      <p:sp>
        <p:nvSpPr>
          <p:cNvPr id="37" name="TextBox 36">
            <a:extLst>
              <a:ext uri="{FF2B5EF4-FFF2-40B4-BE49-F238E27FC236}">
                <a16:creationId xmlns:a16="http://schemas.microsoft.com/office/drawing/2014/main" id="{501BB6C5-4110-479A-A152-99968ACDC87E}"/>
              </a:ext>
            </a:extLst>
          </p:cNvPr>
          <p:cNvSpPr txBox="1"/>
          <p:nvPr/>
        </p:nvSpPr>
        <p:spPr>
          <a:xfrm>
            <a:off x="228600" y="1842264"/>
            <a:ext cx="3945837" cy="1154162"/>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7FCEE05E-37A0-4FE1-A7BD-ED159779D02F}"/>
              </a:ext>
            </a:extLst>
          </p:cNvPr>
          <p:cNvSpPr txBox="1"/>
          <p:nvPr/>
        </p:nvSpPr>
        <p:spPr>
          <a:xfrm>
            <a:off x="493065" y="3403030"/>
            <a:ext cx="3045927" cy="1538883"/>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FC7B2359-8D64-4AA9-B12F-B8C3C1F096EE}"/>
              </a:ext>
            </a:extLst>
          </p:cNvPr>
          <p:cNvSpPr txBox="1"/>
          <p:nvPr/>
        </p:nvSpPr>
        <p:spPr>
          <a:xfrm>
            <a:off x="247717" y="5475238"/>
            <a:ext cx="3945837" cy="115416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6B7051F1-A229-4573-BBBD-98C73568FDD0}"/>
              </a:ext>
            </a:extLst>
          </p:cNvPr>
          <p:cNvSpPr txBox="1"/>
          <p:nvPr/>
        </p:nvSpPr>
        <p:spPr>
          <a:xfrm>
            <a:off x="8347924" y="1011736"/>
            <a:ext cx="3945837" cy="115416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C60F6092-D8D8-4A89-92E5-55A5F644E169}"/>
              </a:ext>
            </a:extLst>
          </p:cNvPr>
          <p:cNvSpPr txBox="1"/>
          <p:nvPr/>
        </p:nvSpPr>
        <p:spPr>
          <a:xfrm>
            <a:off x="8612389" y="2572502"/>
            <a:ext cx="3045927"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63BE458D-40BF-448F-BF3A-07F5884BCE2C}"/>
              </a:ext>
            </a:extLst>
          </p:cNvPr>
          <p:cNvSpPr txBox="1"/>
          <p:nvPr/>
        </p:nvSpPr>
        <p:spPr>
          <a:xfrm>
            <a:off x="8367041" y="4644710"/>
            <a:ext cx="3945837" cy="115416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8B283CB5-7E5F-483C-A71F-FC0CD877F5D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5192926C-EED9-45EF-8D99-9911A91BEE33}"/>
              </a:ext>
            </a:extLst>
          </p:cNvPr>
          <p:cNvSpPr txBox="1"/>
          <p:nvPr/>
        </p:nvSpPr>
        <p:spPr>
          <a:xfrm>
            <a:off x="5235416" y="3202513"/>
            <a:ext cx="1647037" cy="1114151"/>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a:t>
            </a:r>
            <a:endParaRPr lang="en-US" sz="16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00" dirty="0">
                <a:solidFill>
                  <a:srgbClr val="4C4F54"/>
                </a:solidFill>
                <a:latin typeface="Candara" panose="020E0502030303020204" pitchFamily="34" charset="0"/>
              </a:rPr>
              <a:t>Lorem ipsum dolor sit amet, consectetur adipiscing elit, sed do eiusmod tempor.</a:t>
            </a:r>
          </a:p>
        </p:txBody>
      </p:sp>
    </p:spTree>
    <p:extLst>
      <p:ext uri="{BB962C8B-B14F-4D97-AF65-F5344CB8AC3E}">
        <p14:creationId xmlns:p14="http://schemas.microsoft.com/office/powerpoint/2010/main" val="3757928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p:cTn id="11" dur="1000" fill="hold"/>
                                        <p:tgtEl>
                                          <p:spTgt spid="47"/>
                                        </p:tgtEl>
                                        <p:attrNameLst>
                                          <p:attrName>ppt_w</p:attrName>
                                        </p:attrNameLst>
                                      </p:cBhvr>
                                      <p:tavLst>
                                        <p:tav tm="0">
                                          <p:val>
                                            <p:fltVal val="0"/>
                                          </p:val>
                                        </p:tav>
                                        <p:tav tm="100000">
                                          <p:val>
                                            <p:strVal val="#ppt_w"/>
                                          </p:val>
                                        </p:tav>
                                      </p:tavLst>
                                    </p:anim>
                                    <p:anim calcmode="lin" valueType="num">
                                      <p:cBhvr>
                                        <p:cTn id="12" dur="1000" fill="hold"/>
                                        <p:tgtEl>
                                          <p:spTgt spid="47"/>
                                        </p:tgtEl>
                                        <p:attrNameLst>
                                          <p:attrName>ppt_h</p:attrName>
                                        </p:attrNameLst>
                                      </p:cBhvr>
                                      <p:tavLst>
                                        <p:tav tm="0">
                                          <p:val>
                                            <p:fltVal val="0"/>
                                          </p:val>
                                        </p:tav>
                                        <p:tav tm="100000">
                                          <p:val>
                                            <p:strVal val="#ppt_h"/>
                                          </p:val>
                                        </p:tav>
                                      </p:tavLst>
                                    </p:anim>
                                    <p:animEffect transition="in" filter="fade">
                                      <p:cBhvr>
                                        <p:cTn id="13" dur="1000"/>
                                        <p:tgtEl>
                                          <p:spTgt spid="4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46"/>
                                        </p:tgtEl>
                                        <p:attrNameLst>
                                          <p:attrName>style.visibility</p:attrName>
                                        </p:attrNameLst>
                                      </p:cBhvr>
                                      <p:to>
                                        <p:strVal val="visible"/>
                                      </p:to>
                                    </p:set>
                                    <p:anim calcmode="lin" valueType="num">
                                      <p:cBhvr>
                                        <p:cTn id="16" dur="1000" fill="hold"/>
                                        <p:tgtEl>
                                          <p:spTgt spid="46"/>
                                        </p:tgtEl>
                                        <p:attrNameLst>
                                          <p:attrName>ppt_w</p:attrName>
                                        </p:attrNameLst>
                                      </p:cBhvr>
                                      <p:tavLst>
                                        <p:tav tm="0">
                                          <p:val>
                                            <p:fltVal val="0"/>
                                          </p:val>
                                        </p:tav>
                                        <p:tav tm="100000">
                                          <p:val>
                                            <p:strVal val="#ppt_w"/>
                                          </p:val>
                                        </p:tav>
                                      </p:tavLst>
                                    </p:anim>
                                    <p:anim calcmode="lin" valueType="num">
                                      <p:cBhvr>
                                        <p:cTn id="17" dur="1000" fill="hold"/>
                                        <p:tgtEl>
                                          <p:spTgt spid="46"/>
                                        </p:tgtEl>
                                        <p:attrNameLst>
                                          <p:attrName>ppt_h</p:attrName>
                                        </p:attrNameLst>
                                      </p:cBhvr>
                                      <p:tavLst>
                                        <p:tav tm="0">
                                          <p:val>
                                            <p:fltVal val="0"/>
                                          </p:val>
                                        </p:tav>
                                        <p:tav tm="100000">
                                          <p:val>
                                            <p:strVal val="#ppt_h"/>
                                          </p:val>
                                        </p:tav>
                                      </p:tavLst>
                                    </p:anim>
                                    <p:animEffect transition="in" filter="fade">
                                      <p:cBhvr>
                                        <p:cTn id="18" dur="1000"/>
                                        <p:tgtEl>
                                          <p:spTgt spid="46"/>
                                        </p:tgtEl>
                                      </p:cBhvr>
                                    </p:animEffect>
                                  </p:childTnLst>
                                </p:cTn>
                              </p:par>
                            </p:childTnLst>
                          </p:cTn>
                        </p:par>
                        <p:par>
                          <p:cTn id="19" fill="hold">
                            <p:stCondLst>
                              <p:cond delay="2000"/>
                            </p:stCondLst>
                            <p:childTnLst>
                              <p:par>
                                <p:cTn id="20" presetID="31" presetClass="entr" presetSubtype="0"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p:cTn id="22" dur="1000" fill="hold"/>
                                        <p:tgtEl>
                                          <p:spTgt spid="48"/>
                                        </p:tgtEl>
                                        <p:attrNameLst>
                                          <p:attrName>ppt_w</p:attrName>
                                        </p:attrNameLst>
                                      </p:cBhvr>
                                      <p:tavLst>
                                        <p:tav tm="0">
                                          <p:val>
                                            <p:fltVal val="0"/>
                                          </p:val>
                                        </p:tav>
                                        <p:tav tm="100000">
                                          <p:val>
                                            <p:strVal val="#ppt_w"/>
                                          </p:val>
                                        </p:tav>
                                      </p:tavLst>
                                    </p:anim>
                                    <p:anim calcmode="lin" valueType="num">
                                      <p:cBhvr>
                                        <p:cTn id="23" dur="1000" fill="hold"/>
                                        <p:tgtEl>
                                          <p:spTgt spid="48"/>
                                        </p:tgtEl>
                                        <p:attrNameLst>
                                          <p:attrName>ppt_h</p:attrName>
                                        </p:attrNameLst>
                                      </p:cBhvr>
                                      <p:tavLst>
                                        <p:tav tm="0">
                                          <p:val>
                                            <p:fltVal val="0"/>
                                          </p:val>
                                        </p:tav>
                                        <p:tav tm="100000">
                                          <p:val>
                                            <p:strVal val="#ppt_h"/>
                                          </p:val>
                                        </p:tav>
                                      </p:tavLst>
                                    </p:anim>
                                    <p:anim calcmode="lin" valueType="num">
                                      <p:cBhvr>
                                        <p:cTn id="24" dur="1000" fill="hold"/>
                                        <p:tgtEl>
                                          <p:spTgt spid="48"/>
                                        </p:tgtEl>
                                        <p:attrNameLst>
                                          <p:attrName>style.rotation</p:attrName>
                                        </p:attrNameLst>
                                      </p:cBhvr>
                                      <p:tavLst>
                                        <p:tav tm="0">
                                          <p:val>
                                            <p:fltVal val="90"/>
                                          </p:val>
                                        </p:tav>
                                        <p:tav tm="100000">
                                          <p:val>
                                            <p:fltVal val="0"/>
                                          </p:val>
                                        </p:tav>
                                      </p:tavLst>
                                    </p:anim>
                                    <p:animEffect transition="in" filter="fade">
                                      <p:cBhvr>
                                        <p:cTn id="25" dur="1000"/>
                                        <p:tgtEl>
                                          <p:spTgt spid="48"/>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1000"/>
                                        <p:tgtEl>
                                          <p:spTgt spid="40"/>
                                        </p:tgtEl>
                                      </p:cBhvr>
                                    </p:animEffect>
                                    <p:anim calcmode="lin" valueType="num">
                                      <p:cBhvr>
                                        <p:cTn id="30" dur="1000" fill="hold"/>
                                        <p:tgtEl>
                                          <p:spTgt spid="40"/>
                                        </p:tgtEl>
                                        <p:attrNameLst>
                                          <p:attrName>ppt_x</p:attrName>
                                        </p:attrNameLst>
                                      </p:cBhvr>
                                      <p:tavLst>
                                        <p:tav tm="0">
                                          <p:val>
                                            <p:strVal val="#ppt_x"/>
                                          </p:val>
                                        </p:tav>
                                        <p:tav tm="100000">
                                          <p:val>
                                            <p:strVal val="#ppt_x"/>
                                          </p:val>
                                        </p:tav>
                                      </p:tavLst>
                                    </p:anim>
                                    <p:anim calcmode="lin" valueType="num">
                                      <p:cBhvr>
                                        <p:cTn id="31" dur="1000" fill="hold"/>
                                        <p:tgtEl>
                                          <p:spTgt spid="4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nodeType="after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p:cTn id="35" dur="1000" fill="hold"/>
                                        <p:tgtEl>
                                          <p:spTgt spid="49"/>
                                        </p:tgtEl>
                                        <p:attrNameLst>
                                          <p:attrName>ppt_w</p:attrName>
                                        </p:attrNameLst>
                                      </p:cBhvr>
                                      <p:tavLst>
                                        <p:tav tm="0">
                                          <p:val>
                                            <p:fltVal val="0"/>
                                          </p:val>
                                        </p:tav>
                                        <p:tav tm="100000">
                                          <p:val>
                                            <p:strVal val="#ppt_w"/>
                                          </p:val>
                                        </p:tav>
                                      </p:tavLst>
                                    </p:anim>
                                    <p:anim calcmode="lin" valueType="num">
                                      <p:cBhvr>
                                        <p:cTn id="36" dur="1000" fill="hold"/>
                                        <p:tgtEl>
                                          <p:spTgt spid="49"/>
                                        </p:tgtEl>
                                        <p:attrNameLst>
                                          <p:attrName>ppt_h</p:attrName>
                                        </p:attrNameLst>
                                      </p:cBhvr>
                                      <p:tavLst>
                                        <p:tav tm="0">
                                          <p:val>
                                            <p:fltVal val="0"/>
                                          </p:val>
                                        </p:tav>
                                        <p:tav tm="100000">
                                          <p:val>
                                            <p:strVal val="#ppt_h"/>
                                          </p:val>
                                        </p:tav>
                                      </p:tavLst>
                                    </p:anim>
                                    <p:anim calcmode="lin" valueType="num">
                                      <p:cBhvr>
                                        <p:cTn id="37" dur="1000" fill="hold"/>
                                        <p:tgtEl>
                                          <p:spTgt spid="49"/>
                                        </p:tgtEl>
                                        <p:attrNameLst>
                                          <p:attrName>style.rotation</p:attrName>
                                        </p:attrNameLst>
                                      </p:cBhvr>
                                      <p:tavLst>
                                        <p:tav tm="0">
                                          <p:val>
                                            <p:fltVal val="90"/>
                                          </p:val>
                                        </p:tav>
                                        <p:tav tm="100000">
                                          <p:val>
                                            <p:fltVal val="0"/>
                                          </p:val>
                                        </p:tav>
                                      </p:tavLst>
                                    </p:anim>
                                    <p:animEffect transition="in" filter="fade">
                                      <p:cBhvr>
                                        <p:cTn id="38" dur="1000"/>
                                        <p:tgtEl>
                                          <p:spTgt spid="49"/>
                                        </p:tgtEl>
                                      </p:cBhvr>
                                    </p:animEffect>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fade">
                                      <p:cBhvr>
                                        <p:cTn id="42" dur="1000"/>
                                        <p:tgtEl>
                                          <p:spTgt spid="41"/>
                                        </p:tgtEl>
                                      </p:cBhvr>
                                    </p:animEffect>
                                    <p:anim calcmode="lin" valueType="num">
                                      <p:cBhvr>
                                        <p:cTn id="43" dur="1000" fill="hold"/>
                                        <p:tgtEl>
                                          <p:spTgt spid="41"/>
                                        </p:tgtEl>
                                        <p:attrNameLst>
                                          <p:attrName>ppt_x</p:attrName>
                                        </p:attrNameLst>
                                      </p:cBhvr>
                                      <p:tavLst>
                                        <p:tav tm="0">
                                          <p:val>
                                            <p:strVal val="#ppt_x"/>
                                          </p:val>
                                        </p:tav>
                                        <p:tav tm="100000">
                                          <p:val>
                                            <p:strVal val="#ppt_x"/>
                                          </p:val>
                                        </p:tav>
                                      </p:tavLst>
                                    </p:anim>
                                    <p:anim calcmode="lin" valueType="num">
                                      <p:cBhvr>
                                        <p:cTn id="44" dur="1000" fill="hold"/>
                                        <p:tgtEl>
                                          <p:spTgt spid="41"/>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31" presetClass="entr" presetSubtype="0" fill="hold" nodeType="afterEffect">
                                  <p:stCondLst>
                                    <p:cond delay="0"/>
                                  </p:stCondLst>
                                  <p:childTnLst>
                                    <p:set>
                                      <p:cBhvr>
                                        <p:cTn id="47" dur="1" fill="hold">
                                          <p:stCondLst>
                                            <p:cond delay="0"/>
                                          </p:stCondLst>
                                        </p:cTn>
                                        <p:tgtEl>
                                          <p:spTgt spid="50"/>
                                        </p:tgtEl>
                                        <p:attrNameLst>
                                          <p:attrName>style.visibility</p:attrName>
                                        </p:attrNameLst>
                                      </p:cBhvr>
                                      <p:to>
                                        <p:strVal val="visible"/>
                                      </p:to>
                                    </p:set>
                                    <p:anim calcmode="lin" valueType="num">
                                      <p:cBhvr>
                                        <p:cTn id="48" dur="1000" fill="hold"/>
                                        <p:tgtEl>
                                          <p:spTgt spid="50"/>
                                        </p:tgtEl>
                                        <p:attrNameLst>
                                          <p:attrName>ppt_w</p:attrName>
                                        </p:attrNameLst>
                                      </p:cBhvr>
                                      <p:tavLst>
                                        <p:tav tm="0">
                                          <p:val>
                                            <p:fltVal val="0"/>
                                          </p:val>
                                        </p:tav>
                                        <p:tav tm="100000">
                                          <p:val>
                                            <p:strVal val="#ppt_w"/>
                                          </p:val>
                                        </p:tav>
                                      </p:tavLst>
                                    </p:anim>
                                    <p:anim calcmode="lin" valueType="num">
                                      <p:cBhvr>
                                        <p:cTn id="49" dur="1000" fill="hold"/>
                                        <p:tgtEl>
                                          <p:spTgt spid="50"/>
                                        </p:tgtEl>
                                        <p:attrNameLst>
                                          <p:attrName>ppt_h</p:attrName>
                                        </p:attrNameLst>
                                      </p:cBhvr>
                                      <p:tavLst>
                                        <p:tav tm="0">
                                          <p:val>
                                            <p:fltVal val="0"/>
                                          </p:val>
                                        </p:tav>
                                        <p:tav tm="100000">
                                          <p:val>
                                            <p:strVal val="#ppt_h"/>
                                          </p:val>
                                        </p:tav>
                                      </p:tavLst>
                                    </p:anim>
                                    <p:anim calcmode="lin" valueType="num">
                                      <p:cBhvr>
                                        <p:cTn id="50" dur="1000" fill="hold"/>
                                        <p:tgtEl>
                                          <p:spTgt spid="50"/>
                                        </p:tgtEl>
                                        <p:attrNameLst>
                                          <p:attrName>style.rotation</p:attrName>
                                        </p:attrNameLst>
                                      </p:cBhvr>
                                      <p:tavLst>
                                        <p:tav tm="0">
                                          <p:val>
                                            <p:fltVal val="90"/>
                                          </p:val>
                                        </p:tav>
                                        <p:tav tm="100000">
                                          <p:val>
                                            <p:fltVal val="0"/>
                                          </p:val>
                                        </p:tav>
                                      </p:tavLst>
                                    </p:anim>
                                    <p:animEffect transition="in" filter="fade">
                                      <p:cBhvr>
                                        <p:cTn id="51" dur="1000"/>
                                        <p:tgtEl>
                                          <p:spTgt spid="50"/>
                                        </p:tgtEl>
                                      </p:cBhvr>
                                    </p:animEffect>
                                  </p:childTnLst>
                                </p:cTn>
                              </p:par>
                            </p:childTnLst>
                          </p:cTn>
                        </p:par>
                        <p:par>
                          <p:cTn id="52" fill="hold">
                            <p:stCondLst>
                              <p:cond delay="7000"/>
                            </p:stCondLst>
                            <p:childTnLst>
                              <p:par>
                                <p:cTn id="53" presetID="42" presetClass="entr" presetSubtype="0" fill="hold" grpId="0" nodeType="after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fade">
                                      <p:cBhvr>
                                        <p:cTn id="55" dur="1000"/>
                                        <p:tgtEl>
                                          <p:spTgt spid="42"/>
                                        </p:tgtEl>
                                      </p:cBhvr>
                                    </p:animEffect>
                                    <p:anim calcmode="lin" valueType="num">
                                      <p:cBhvr>
                                        <p:cTn id="56" dur="1000" fill="hold"/>
                                        <p:tgtEl>
                                          <p:spTgt spid="42"/>
                                        </p:tgtEl>
                                        <p:attrNameLst>
                                          <p:attrName>ppt_x</p:attrName>
                                        </p:attrNameLst>
                                      </p:cBhvr>
                                      <p:tavLst>
                                        <p:tav tm="0">
                                          <p:val>
                                            <p:strVal val="#ppt_x"/>
                                          </p:val>
                                        </p:tav>
                                        <p:tav tm="100000">
                                          <p:val>
                                            <p:strVal val="#ppt_x"/>
                                          </p:val>
                                        </p:tav>
                                      </p:tavLst>
                                    </p:anim>
                                    <p:anim calcmode="lin" valueType="num">
                                      <p:cBhvr>
                                        <p:cTn id="57" dur="1000" fill="hold"/>
                                        <p:tgtEl>
                                          <p:spTgt spid="42"/>
                                        </p:tgtEl>
                                        <p:attrNameLst>
                                          <p:attrName>ppt_y</p:attrName>
                                        </p:attrNameLst>
                                      </p:cBhvr>
                                      <p:tavLst>
                                        <p:tav tm="0">
                                          <p:val>
                                            <p:strVal val="#ppt_y+.1"/>
                                          </p:val>
                                        </p:tav>
                                        <p:tav tm="100000">
                                          <p:val>
                                            <p:strVal val="#ppt_y"/>
                                          </p:val>
                                        </p:tav>
                                      </p:tavLst>
                                    </p:anim>
                                  </p:childTnLst>
                                </p:cTn>
                              </p:par>
                            </p:childTnLst>
                          </p:cTn>
                        </p:par>
                        <p:par>
                          <p:cTn id="58" fill="hold">
                            <p:stCondLst>
                              <p:cond delay="8000"/>
                            </p:stCondLst>
                            <p:childTnLst>
                              <p:par>
                                <p:cTn id="59" presetID="31" presetClass="entr" presetSubtype="0" fill="hold" nodeType="afterEffect">
                                  <p:stCondLst>
                                    <p:cond delay="0"/>
                                  </p:stCondLst>
                                  <p:childTnLst>
                                    <p:set>
                                      <p:cBhvr>
                                        <p:cTn id="60" dur="1" fill="hold">
                                          <p:stCondLst>
                                            <p:cond delay="0"/>
                                          </p:stCondLst>
                                        </p:cTn>
                                        <p:tgtEl>
                                          <p:spTgt spid="51"/>
                                        </p:tgtEl>
                                        <p:attrNameLst>
                                          <p:attrName>style.visibility</p:attrName>
                                        </p:attrNameLst>
                                      </p:cBhvr>
                                      <p:to>
                                        <p:strVal val="visible"/>
                                      </p:to>
                                    </p:set>
                                    <p:anim calcmode="lin" valueType="num">
                                      <p:cBhvr>
                                        <p:cTn id="61" dur="1000" fill="hold"/>
                                        <p:tgtEl>
                                          <p:spTgt spid="51"/>
                                        </p:tgtEl>
                                        <p:attrNameLst>
                                          <p:attrName>ppt_w</p:attrName>
                                        </p:attrNameLst>
                                      </p:cBhvr>
                                      <p:tavLst>
                                        <p:tav tm="0">
                                          <p:val>
                                            <p:fltVal val="0"/>
                                          </p:val>
                                        </p:tav>
                                        <p:tav tm="100000">
                                          <p:val>
                                            <p:strVal val="#ppt_w"/>
                                          </p:val>
                                        </p:tav>
                                      </p:tavLst>
                                    </p:anim>
                                    <p:anim calcmode="lin" valueType="num">
                                      <p:cBhvr>
                                        <p:cTn id="62" dur="1000" fill="hold"/>
                                        <p:tgtEl>
                                          <p:spTgt spid="51"/>
                                        </p:tgtEl>
                                        <p:attrNameLst>
                                          <p:attrName>ppt_h</p:attrName>
                                        </p:attrNameLst>
                                      </p:cBhvr>
                                      <p:tavLst>
                                        <p:tav tm="0">
                                          <p:val>
                                            <p:fltVal val="0"/>
                                          </p:val>
                                        </p:tav>
                                        <p:tav tm="100000">
                                          <p:val>
                                            <p:strVal val="#ppt_h"/>
                                          </p:val>
                                        </p:tav>
                                      </p:tavLst>
                                    </p:anim>
                                    <p:anim calcmode="lin" valueType="num">
                                      <p:cBhvr>
                                        <p:cTn id="63" dur="1000" fill="hold"/>
                                        <p:tgtEl>
                                          <p:spTgt spid="51"/>
                                        </p:tgtEl>
                                        <p:attrNameLst>
                                          <p:attrName>style.rotation</p:attrName>
                                        </p:attrNameLst>
                                      </p:cBhvr>
                                      <p:tavLst>
                                        <p:tav tm="0">
                                          <p:val>
                                            <p:fltVal val="90"/>
                                          </p:val>
                                        </p:tav>
                                        <p:tav tm="100000">
                                          <p:val>
                                            <p:fltVal val="0"/>
                                          </p:val>
                                        </p:tav>
                                      </p:tavLst>
                                    </p:anim>
                                    <p:animEffect transition="in" filter="fade">
                                      <p:cBhvr>
                                        <p:cTn id="64" dur="1000"/>
                                        <p:tgtEl>
                                          <p:spTgt spid="51"/>
                                        </p:tgtEl>
                                      </p:cBhvr>
                                    </p:animEffect>
                                  </p:childTnLst>
                                </p:cTn>
                              </p:par>
                            </p:childTnLst>
                          </p:cTn>
                        </p:par>
                        <p:par>
                          <p:cTn id="65" fill="hold">
                            <p:stCondLst>
                              <p:cond delay="900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10000"/>
                            </p:stCondLst>
                            <p:childTnLst>
                              <p:par>
                                <p:cTn id="72" presetID="31" presetClass="entr" presetSubtype="0" fill="hold" nodeType="afterEffect">
                                  <p:stCondLst>
                                    <p:cond delay="0"/>
                                  </p:stCondLst>
                                  <p:childTnLst>
                                    <p:set>
                                      <p:cBhvr>
                                        <p:cTn id="73" dur="1" fill="hold">
                                          <p:stCondLst>
                                            <p:cond delay="0"/>
                                          </p:stCondLst>
                                        </p:cTn>
                                        <p:tgtEl>
                                          <p:spTgt spid="52"/>
                                        </p:tgtEl>
                                        <p:attrNameLst>
                                          <p:attrName>style.visibility</p:attrName>
                                        </p:attrNameLst>
                                      </p:cBhvr>
                                      <p:to>
                                        <p:strVal val="visible"/>
                                      </p:to>
                                    </p:set>
                                    <p:anim calcmode="lin" valueType="num">
                                      <p:cBhvr>
                                        <p:cTn id="74" dur="1000" fill="hold"/>
                                        <p:tgtEl>
                                          <p:spTgt spid="52"/>
                                        </p:tgtEl>
                                        <p:attrNameLst>
                                          <p:attrName>ppt_w</p:attrName>
                                        </p:attrNameLst>
                                      </p:cBhvr>
                                      <p:tavLst>
                                        <p:tav tm="0">
                                          <p:val>
                                            <p:fltVal val="0"/>
                                          </p:val>
                                        </p:tav>
                                        <p:tav tm="100000">
                                          <p:val>
                                            <p:strVal val="#ppt_w"/>
                                          </p:val>
                                        </p:tav>
                                      </p:tavLst>
                                    </p:anim>
                                    <p:anim calcmode="lin" valueType="num">
                                      <p:cBhvr>
                                        <p:cTn id="75" dur="1000" fill="hold"/>
                                        <p:tgtEl>
                                          <p:spTgt spid="52"/>
                                        </p:tgtEl>
                                        <p:attrNameLst>
                                          <p:attrName>ppt_h</p:attrName>
                                        </p:attrNameLst>
                                      </p:cBhvr>
                                      <p:tavLst>
                                        <p:tav tm="0">
                                          <p:val>
                                            <p:fltVal val="0"/>
                                          </p:val>
                                        </p:tav>
                                        <p:tav tm="100000">
                                          <p:val>
                                            <p:strVal val="#ppt_h"/>
                                          </p:val>
                                        </p:tav>
                                      </p:tavLst>
                                    </p:anim>
                                    <p:anim calcmode="lin" valueType="num">
                                      <p:cBhvr>
                                        <p:cTn id="76" dur="1000" fill="hold"/>
                                        <p:tgtEl>
                                          <p:spTgt spid="52"/>
                                        </p:tgtEl>
                                        <p:attrNameLst>
                                          <p:attrName>style.rotation</p:attrName>
                                        </p:attrNameLst>
                                      </p:cBhvr>
                                      <p:tavLst>
                                        <p:tav tm="0">
                                          <p:val>
                                            <p:fltVal val="90"/>
                                          </p:val>
                                        </p:tav>
                                        <p:tav tm="100000">
                                          <p:val>
                                            <p:fltVal val="0"/>
                                          </p:val>
                                        </p:tav>
                                      </p:tavLst>
                                    </p:anim>
                                    <p:animEffect transition="in" filter="fade">
                                      <p:cBhvr>
                                        <p:cTn id="77" dur="1000"/>
                                        <p:tgtEl>
                                          <p:spTgt spid="52"/>
                                        </p:tgtEl>
                                      </p:cBhvr>
                                    </p:animEffect>
                                  </p:childTnLst>
                                </p:cTn>
                              </p:par>
                            </p:childTnLst>
                          </p:cTn>
                        </p:par>
                        <p:par>
                          <p:cTn id="78" fill="hold">
                            <p:stCondLst>
                              <p:cond delay="11000"/>
                            </p:stCondLst>
                            <p:childTnLst>
                              <p:par>
                                <p:cTn id="79" presetID="42" presetClass="entr" presetSubtype="0" fill="hold" grpId="0" nodeType="afterEffect">
                                  <p:stCondLst>
                                    <p:cond delay="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1000"/>
                                        <p:tgtEl>
                                          <p:spTgt spid="38"/>
                                        </p:tgtEl>
                                      </p:cBhvr>
                                    </p:animEffect>
                                    <p:anim calcmode="lin" valueType="num">
                                      <p:cBhvr>
                                        <p:cTn id="82" dur="1000" fill="hold"/>
                                        <p:tgtEl>
                                          <p:spTgt spid="38"/>
                                        </p:tgtEl>
                                        <p:attrNameLst>
                                          <p:attrName>ppt_x</p:attrName>
                                        </p:attrNameLst>
                                      </p:cBhvr>
                                      <p:tavLst>
                                        <p:tav tm="0">
                                          <p:val>
                                            <p:strVal val="#ppt_x"/>
                                          </p:val>
                                        </p:tav>
                                        <p:tav tm="100000">
                                          <p:val>
                                            <p:strVal val="#ppt_x"/>
                                          </p:val>
                                        </p:tav>
                                      </p:tavLst>
                                    </p:anim>
                                    <p:anim calcmode="lin" valueType="num">
                                      <p:cBhvr>
                                        <p:cTn id="83" dur="1000" fill="hold"/>
                                        <p:tgtEl>
                                          <p:spTgt spid="38"/>
                                        </p:tgtEl>
                                        <p:attrNameLst>
                                          <p:attrName>ppt_y</p:attrName>
                                        </p:attrNameLst>
                                      </p:cBhvr>
                                      <p:tavLst>
                                        <p:tav tm="0">
                                          <p:val>
                                            <p:strVal val="#ppt_y+.1"/>
                                          </p:val>
                                        </p:tav>
                                        <p:tav tm="100000">
                                          <p:val>
                                            <p:strVal val="#ppt_y"/>
                                          </p:val>
                                        </p:tav>
                                      </p:tavLst>
                                    </p:anim>
                                  </p:childTnLst>
                                </p:cTn>
                              </p:par>
                            </p:childTnLst>
                          </p:cTn>
                        </p:par>
                        <p:par>
                          <p:cTn id="84" fill="hold">
                            <p:stCondLst>
                              <p:cond delay="12000"/>
                            </p:stCondLst>
                            <p:childTnLst>
                              <p:par>
                                <p:cTn id="85" presetID="31" presetClass="entr" presetSubtype="0" fill="hold" nodeType="afterEffect">
                                  <p:stCondLst>
                                    <p:cond delay="0"/>
                                  </p:stCondLst>
                                  <p:childTnLst>
                                    <p:set>
                                      <p:cBhvr>
                                        <p:cTn id="86" dur="1" fill="hold">
                                          <p:stCondLst>
                                            <p:cond delay="0"/>
                                          </p:stCondLst>
                                        </p:cTn>
                                        <p:tgtEl>
                                          <p:spTgt spid="53"/>
                                        </p:tgtEl>
                                        <p:attrNameLst>
                                          <p:attrName>style.visibility</p:attrName>
                                        </p:attrNameLst>
                                      </p:cBhvr>
                                      <p:to>
                                        <p:strVal val="visible"/>
                                      </p:to>
                                    </p:set>
                                    <p:anim calcmode="lin" valueType="num">
                                      <p:cBhvr>
                                        <p:cTn id="87" dur="1000" fill="hold"/>
                                        <p:tgtEl>
                                          <p:spTgt spid="53"/>
                                        </p:tgtEl>
                                        <p:attrNameLst>
                                          <p:attrName>ppt_w</p:attrName>
                                        </p:attrNameLst>
                                      </p:cBhvr>
                                      <p:tavLst>
                                        <p:tav tm="0">
                                          <p:val>
                                            <p:fltVal val="0"/>
                                          </p:val>
                                        </p:tav>
                                        <p:tav tm="100000">
                                          <p:val>
                                            <p:strVal val="#ppt_w"/>
                                          </p:val>
                                        </p:tav>
                                      </p:tavLst>
                                    </p:anim>
                                    <p:anim calcmode="lin" valueType="num">
                                      <p:cBhvr>
                                        <p:cTn id="88" dur="1000" fill="hold"/>
                                        <p:tgtEl>
                                          <p:spTgt spid="53"/>
                                        </p:tgtEl>
                                        <p:attrNameLst>
                                          <p:attrName>ppt_h</p:attrName>
                                        </p:attrNameLst>
                                      </p:cBhvr>
                                      <p:tavLst>
                                        <p:tav tm="0">
                                          <p:val>
                                            <p:fltVal val="0"/>
                                          </p:val>
                                        </p:tav>
                                        <p:tav tm="100000">
                                          <p:val>
                                            <p:strVal val="#ppt_h"/>
                                          </p:val>
                                        </p:tav>
                                      </p:tavLst>
                                    </p:anim>
                                    <p:anim calcmode="lin" valueType="num">
                                      <p:cBhvr>
                                        <p:cTn id="89" dur="1000" fill="hold"/>
                                        <p:tgtEl>
                                          <p:spTgt spid="53"/>
                                        </p:tgtEl>
                                        <p:attrNameLst>
                                          <p:attrName>style.rotation</p:attrName>
                                        </p:attrNameLst>
                                      </p:cBhvr>
                                      <p:tavLst>
                                        <p:tav tm="0">
                                          <p:val>
                                            <p:fltVal val="90"/>
                                          </p:val>
                                        </p:tav>
                                        <p:tav tm="100000">
                                          <p:val>
                                            <p:fltVal val="0"/>
                                          </p:val>
                                        </p:tav>
                                      </p:tavLst>
                                    </p:anim>
                                    <p:animEffect transition="in" filter="fade">
                                      <p:cBhvr>
                                        <p:cTn id="90" dur="1000"/>
                                        <p:tgtEl>
                                          <p:spTgt spid="53"/>
                                        </p:tgtEl>
                                      </p:cBhvr>
                                    </p:animEffect>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37"/>
                                        </p:tgtEl>
                                        <p:attrNameLst>
                                          <p:attrName>style.visibility</p:attrName>
                                        </p:attrNameLst>
                                      </p:cBhvr>
                                      <p:to>
                                        <p:strVal val="visible"/>
                                      </p:to>
                                    </p:set>
                                    <p:animEffect transition="in" filter="fade">
                                      <p:cBhvr>
                                        <p:cTn id="94" dur="1000"/>
                                        <p:tgtEl>
                                          <p:spTgt spid="37"/>
                                        </p:tgtEl>
                                      </p:cBhvr>
                                    </p:animEffect>
                                    <p:anim calcmode="lin" valueType="num">
                                      <p:cBhvr>
                                        <p:cTn id="95" dur="1000" fill="hold"/>
                                        <p:tgtEl>
                                          <p:spTgt spid="37"/>
                                        </p:tgtEl>
                                        <p:attrNameLst>
                                          <p:attrName>ppt_x</p:attrName>
                                        </p:attrNameLst>
                                      </p:cBhvr>
                                      <p:tavLst>
                                        <p:tav tm="0">
                                          <p:val>
                                            <p:strVal val="#ppt_x"/>
                                          </p:val>
                                        </p:tav>
                                        <p:tav tm="100000">
                                          <p:val>
                                            <p:strVal val="#ppt_x"/>
                                          </p:val>
                                        </p:tav>
                                      </p:tavLst>
                                    </p:anim>
                                    <p:anim calcmode="lin" valueType="num">
                                      <p:cBhvr>
                                        <p:cTn id="96"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37" grpId="0"/>
      <p:bldP spid="38" grpId="0"/>
      <p:bldP spid="39" grpId="0"/>
      <p:bldP spid="40" grpId="0"/>
      <p:bldP spid="41" grpId="0"/>
      <p:bldP spid="42" grpId="0"/>
      <p:bldP spid="43" grpId="0"/>
      <p:bldP spid="46"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EAB5E07E-407E-47B1-8E89-E69395E188DA}"/>
              </a:ext>
            </a:extLst>
          </p:cNvPr>
          <p:cNvSpPr>
            <a:spLocks noChangeAspect="1"/>
          </p:cNvSpPr>
          <p:nvPr/>
        </p:nvSpPr>
        <p:spPr bwMode="auto">
          <a:xfrm rot="16200000">
            <a:off x="909587" y="1790267"/>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3"/>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1" name="Freeform 6">
            <a:extLst>
              <a:ext uri="{FF2B5EF4-FFF2-40B4-BE49-F238E27FC236}">
                <a16:creationId xmlns:a16="http://schemas.microsoft.com/office/drawing/2014/main" id="{84D8D3A2-8886-4819-BC7B-95A5AC8E294C}"/>
              </a:ext>
            </a:extLst>
          </p:cNvPr>
          <p:cNvSpPr>
            <a:spLocks noChangeAspect="1"/>
          </p:cNvSpPr>
          <p:nvPr/>
        </p:nvSpPr>
        <p:spPr bwMode="auto">
          <a:xfrm>
            <a:off x="1207200"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34738D"/>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1743</a:t>
            </a:r>
            <a:endParaRPr lang="ru-RU" sz="2200" dirty="0">
              <a:solidFill>
                <a:schemeClr val="bg1"/>
              </a:solidFill>
            </a:endParaRPr>
          </a:p>
        </p:txBody>
      </p:sp>
      <p:sp>
        <p:nvSpPr>
          <p:cNvPr id="13" name="Freeform 6">
            <a:extLst>
              <a:ext uri="{FF2B5EF4-FFF2-40B4-BE49-F238E27FC236}">
                <a16:creationId xmlns:a16="http://schemas.microsoft.com/office/drawing/2014/main" id="{940C29B4-1024-4ECA-9FEB-E42181E50462}"/>
              </a:ext>
            </a:extLst>
          </p:cNvPr>
          <p:cNvSpPr>
            <a:spLocks noChangeAspect="1"/>
          </p:cNvSpPr>
          <p:nvPr/>
        </p:nvSpPr>
        <p:spPr bwMode="auto">
          <a:xfrm>
            <a:off x="4025383"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189A80"/>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1789</a:t>
            </a:r>
            <a:endParaRPr lang="ru-RU" sz="2200" dirty="0">
              <a:solidFill>
                <a:schemeClr val="bg1"/>
              </a:solidFill>
            </a:endParaRPr>
          </a:p>
        </p:txBody>
      </p:sp>
      <p:sp>
        <p:nvSpPr>
          <p:cNvPr id="14" name="Freeform: Shape 13">
            <a:extLst>
              <a:ext uri="{FF2B5EF4-FFF2-40B4-BE49-F238E27FC236}">
                <a16:creationId xmlns:a16="http://schemas.microsoft.com/office/drawing/2014/main" id="{DE178D34-E4D0-4C4C-980A-59D1956FA034}"/>
              </a:ext>
            </a:extLst>
          </p:cNvPr>
          <p:cNvSpPr>
            <a:spLocks noChangeAspect="1"/>
          </p:cNvSpPr>
          <p:nvPr/>
        </p:nvSpPr>
        <p:spPr bwMode="auto">
          <a:xfrm rot="5340000">
            <a:off x="3727266" y="443522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4"/>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8" name="TextBox 17">
            <a:extLst>
              <a:ext uri="{FF2B5EF4-FFF2-40B4-BE49-F238E27FC236}">
                <a16:creationId xmlns:a16="http://schemas.microsoft.com/office/drawing/2014/main" id="{7C7A856A-9789-41FB-97C5-2A7FFAE6F034}"/>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9" name="Text Box 10">
            <a:extLst>
              <a:ext uri="{FF2B5EF4-FFF2-40B4-BE49-F238E27FC236}">
                <a16:creationId xmlns:a16="http://schemas.microsoft.com/office/drawing/2014/main" id="{798677C8-DE04-41BB-A9BF-FE32BD5E1FA4}"/>
              </a:ext>
            </a:extLst>
          </p:cNvPr>
          <p:cNvSpPr txBox="1">
            <a:spLocks noChangeArrowheads="1"/>
          </p:cNvSpPr>
          <p:nvPr/>
        </p:nvSpPr>
        <p:spPr bwMode="auto">
          <a:xfrm>
            <a:off x="565344" y="491282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34738D"/>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24" name="Straight Connector 23">
            <a:extLst>
              <a:ext uri="{FF2B5EF4-FFF2-40B4-BE49-F238E27FC236}">
                <a16:creationId xmlns:a16="http://schemas.microsoft.com/office/drawing/2014/main" id="{52F8D276-2575-4BDA-B653-60098DB771E8}"/>
              </a:ext>
            </a:extLst>
          </p:cNvPr>
          <p:cNvCxnSpPr>
            <a:cxnSpLocks/>
          </p:cNvCxnSpPr>
          <p:nvPr/>
        </p:nvCxnSpPr>
        <p:spPr>
          <a:xfrm flipH="1">
            <a:off x="88135" y="4095249"/>
            <a:ext cx="1043775" cy="0"/>
          </a:xfrm>
          <a:prstGeom prst="line">
            <a:avLst/>
          </a:prstGeom>
          <a:ln w="12700">
            <a:solidFill>
              <a:srgbClr val="4C4F54"/>
            </a:solidFill>
            <a:headEnd type="oval"/>
            <a:tailEnd type="none" w="med" len="med"/>
          </a:ln>
        </p:spPr>
        <p:style>
          <a:lnRef idx="1">
            <a:schemeClr val="accent1"/>
          </a:lnRef>
          <a:fillRef idx="0">
            <a:schemeClr val="accent1"/>
          </a:fillRef>
          <a:effectRef idx="0">
            <a:schemeClr val="accent1"/>
          </a:effectRef>
          <a:fontRef idx="minor">
            <a:schemeClr val="tx1"/>
          </a:fontRef>
        </p:style>
      </p:cxnSp>
      <p:sp>
        <p:nvSpPr>
          <p:cNvPr id="26" name="Text Box 10">
            <a:extLst>
              <a:ext uri="{FF2B5EF4-FFF2-40B4-BE49-F238E27FC236}">
                <a16:creationId xmlns:a16="http://schemas.microsoft.com/office/drawing/2014/main" id="{8E1A89FA-4C35-4F41-8E8A-9362B9F0D2AB}"/>
              </a:ext>
            </a:extLst>
          </p:cNvPr>
          <p:cNvSpPr txBox="1">
            <a:spLocks noChangeArrowheads="1"/>
          </p:cNvSpPr>
          <p:nvPr/>
        </p:nvSpPr>
        <p:spPr bwMode="auto">
          <a:xfrm>
            <a:off x="3383526" y="1902690"/>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189A80"/>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7" name="Freeform: Shape 26">
            <a:extLst>
              <a:ext uri="{FF2B5EF4-FFF2-40B4-BE49-F238E27FC236}">
                <a16:creationId xmlns:a16="http://schemas.microsoft.com/office/drawing/2014/main" id="{16F460F6-E765-431C-95D4-44F0543A7D07}"/>
              </a:ext>
            </a:extLst>
          </p:cNvPr>
          <p:cNvSpPr>
            <a:spLocks noChangeAspect="1"/>
          </p:cNvSpPr>
          <p:nvPr/>
        </p:nvSpPr>
        <p:spPr bwMode="auto">
          <a:xfrm rot="16200000">
            <a:off x="6534389" y="171131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5"/>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28" name="Freeform 6">
            <a:extLst>
              <a:ext uri="{FF2B5EF4-FFF2-40B4-BE49-F238E27FC236}">
                <a16:creationId xmlns:a16="http://schemas.microsoft.com/office/drawing/2014/main" id="{4D837851-7D05-48F4-8CC2-0B65BB5262BA}"/>
              </a:ext>
            </a:extLst>
          </p:cNvPr>
          <p:cNvSpPr>
            <a:spLocks noChangeAspect="1"/>
          </p:cNvSpPr>
          <p:nvPr/>
        </p:nvSpPr>
        <p:spPr bwMode="auto">
          <a:xfrm>
            <a:off x="6832002"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EF9D27"/>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1861</a:t>
            </a:r>
            <a:endParaRPr lang="ru-RU" sz="2200" dirty="0">
              <a:solidFill>
                <a:schemeClr val="bg1"/>
              </a:solidFill>
            </a:endParaRPr>
          </a:p>
        </p:txBody>
      </p:sp>
      <p:sp>
        <p:nvSpPr>
          <p:cNvPr id="29" name="Freeform 6">
            <a:extLst>
              <a:ext uri="{FF2B5EF4-FFF2-40B4-BE49-F238E27FC236}">
                <a16:creationId xmlns:a16="http://schemas.microsoft.com/office/drawing/2014/main" id="{E95228B2-927A-4F94-9257-9CFC1C722F6B}"/>
              </a:ext>
            </a:extLst>
          </p:cNvPr>
          <p:cNvSpPr>
            <a:spLocks noChangeAspect="1"/>
          </p:cNvSpPr>
          <p:nvPr/>
        </p:nvSpPr>
        <p:spPr bwMode="auto">
          <a:xfrm>
            <a:off x="9661198"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D34132"/>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1981</a:t>
            </a:r>
            <a:endParaRPr lang="ru-RU" sz="2200" dirty="0">
              <a:solidFill>
                <a:schemeClr val="bg1"/>
              </a:solidFill>
            </a:endParaRPr>
          </a:p>
        </p:txBody>
      </p:sp>
      <p:sp>
        <p:nvSpPr>
          <p:cNvPr id="30" name="Freeform: Shape 29">
            <a:extLst>
              <a:ext uri="{FF2B5EF4-FFF2-40B4-BE49-F238E27FC236}">
                <a16:creationId xmlns:a16="http://schemas.microsoft.com/office/drawing/2014/main" id="{75993A82-0677-47F0-8EB9-1FF21FD7F7E7}"/>
              </a:ext>
            </a:extLst>
          </p:cNvPr>
          <p:cNvSpPr>
            <a:spLocks noChangeAspect="1"/>
          </p:cNvSpPr>
          <p:nvPr/>
        </p:nvSpPr>
        <p:spPr bwMode="auto">
          <a:xfrm rot="5340000">
            <a:off x="9363081" y="4356279"/>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6"/>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31" name="Text Box 10">
            <a:extLst>
              <a:ext uri="{FF2B5EF4-FFF2-40B4-BE49-F238E27FC236}">
                <a16:creationId xmlns:a16="http://schemas.microsoft.com/office/drawing/2014/main" id="{15F578BC-95ED-4B28-86DF-47E17766EB74}"/>
              </a:ext>
            </a:extLst>
          </p:cNvPr>
          <p:cNvSpPr txBox="1">
            <a:spLocks noChangeArrowheads="1"/>
          </p:cNvSpPr>
          <p:nvPr/>
        </p:nvSpPr>
        <p:spPr bwMode="auto">
          <a:xfrm>
            <a:off x="6190146" y="4833872"/>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EF9D27"/>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2" name="Text Box 10">
            <a:extLst>
              <a:ext uri="{FF2B5EF4-FFF2-40B4-BE49-F238E27FC236}">
                <a16:creationId xmlns:a16="http://schemas.microsoft.com/office/drawing/2014/main" id="{76520759-CF57-4D5F-A9E3-859C447DD8B6}"/>
              </a:ext>
            </a:extLst>
          </p:cNvPr>
          <p:cNvSpPr txBox="1">
            <a:spLocks noChangeArrowheads="1"/>
          </p:cNvSpPr>
          <p:nvPr/>
        </p:nvSpPr>
        <p:spPr bwMode="auto">
          <a:xfrm>
            <a:off x="9019341" y="182374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D34132"/>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35" name="Straight Connector 34">
            <a:extLst>
              <a:ext uri="{FF2B5EF4-FFF2-40B4-BE49-F238E27FC236}">
                <a16:creationId xmlns:a16="http://schemas.microsoft.com/office/drawing/2014/main" id="{DF6D4905-23B5-45B8-B3AA-C27242D3FCA6}"/>
              </a:ext>
            </a:extLst>
          </p:cNvPr>
          <p:cNvCxnSpPr>
            <a:cxnSpLocks/>
          </p:cNvCxnSpPr>
          <p:nvPr/>
        </p:nvCxnSpPr>
        <p:spPr>
          <a:xfrm>
            <a:off x="5335290"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FC68E32A-D8C9-44FA-AB79-D7C1F16113E2}"/>
              </a:ext>
            </a:extLst>
          </p:cNvPr>
          <p:cNvCxnSpPr>
            <a:cxnSpLocks/>
          </p:cNvCxnSpPr>
          <p:nvPr/>
        </p:nvCxnSpPr>
        <p:spPr>
          <a:xfrm>
            <a:off x="2532393"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82DA13B-EA8A-493B-B96D-5BDF512D18FD}"/>
              </a:ext>
            </a:extLst>
          </p:cNvPr>
          <p:cNvCxnSpPr>
            <a:cxnSpLocks/>
          </p:cNvCxnSpPr>
          <p:nvPr/>
        </p:nvCxnSpPr>
        <p:spPr>
          <a:xfrm>
            <a:off x="8139282" y="4057330"/>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5112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down)">
                                      <p:cBhvr>
                                        <p:cTn id="21" dur="500"/>
                                        <p:tgtEl>
                                          <p:spTgt spid="12"/>
                                        </p:tgtEl>
                                      </p:cBhvr>
                                    </p:animEffect>
                                  </p:childTnLst>
                                </p:cTn>
                              </p:par>
                            </p:childTnLst>
                          </p:cTn>
                        </p:par>
                        <p:par>
                          <p:cTn id="22" fill="hold">
                            <p:stCondLst>
                              <p:cond delay="2000"/>
                            </p:stCondLst>
                            <p:childTnLst>
                              <p:par>
                                <p:cTn id="23" presetID="42"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1000" fill="hold"/>
                                        <p:tgtEl>
                                          <p:spTgt spid="19"/>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wipe(left)">
                                      <p:cBhvr>
                                        <p:cTn id="31" dur="500"/>
                                        <p:tgtEl>
                                          <p:spTgt spid="38"/>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childTnLst>
                          </p:cTn>
                        </p:par>
                        <p:par>
                          <p:cTn id="38" fill="hold">
                            <p:stCondLst>
                              <p:cond delay="4000"/>
                            </p:stCondLst>
                            <p:childTnLst>
                              <p:par>
                                <p:cTn id="39" presetID="2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up)">
                                      <p:cBhvr>
                                        <p:cTn id="41" dur="500"/>
                                        <p:tgtEl>
                                          <p:spTgt spid="14"/>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left)">
                                      <p:cBhvr>
                                        <p:cTn id="51" dur="500"/>
                                        <p:tgtEl>
                                          <p:spTgt spid="35"/>
                                        </p:tgtEl>
                                      </p:cBhvr>
                                    </p:animEffect>
                                  </p:childTnLst>
                                </p:cTn>
                              </p:par>
                            </p:childTnLst>
                          </p:cTn>
                        </p:par>
                        <p:par>
                          <p:cTn id="52" fill="hold">
                            <p:stCondLst>
                              <p:cond delay="6000"/>
                            </p:stCondLst>
                            <p:childTnLst>
                              <p:par>
                                <p:cTn id="53" presetID="53" presetClass="entr" presetSubtype="16" fill="hold" grpId="0" nodeType="after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p:cTn id="55" dur="500" fill="hold"/>
                                        <p:tgtEl>
                                          <p:spTgt spid="28"/>
                                        </p:tgtEl>
                                        <p:attrNameLst>
                                          <p:attrName>ppt_w</p:attrName>
                                        </p:attrNameLst>
                                      </p:cBhvr>
                                      <p:tavLst>
                                        <p:tav tm="0">
                                          <p:val>
                                            <p:fltVal val="0"/>
                                          </p:val>
                                        </p:tav>
                                        <p:tav tm="100000">
                                          <p:val>
                                            <p:strVal val="#ppt_w"/>
                                          </p:val>
                                        </p:tav>
                                      </p:tavLst>
                                    </p:anim>
                                    <p:anim calcmode="lin" valueType="num">
                                      <p:cBhvr>
                                        <p:cTn id="56" dur="500" fill="hold"/>
                                        <p:tgtEl>
                                          <p:spTgt spid="28"/>
                                        </p:tgtEl>
                                        <p:attrNameLst>
                                          <p:attrName>ppt_h</p:attrName>
                                        </p:attrNameLst>
                                      </p:cBhvr>
                                      <p:tavLst>
                                        <p:tav tm="0">
                                          <p:val>
                                            <p:fltVal val="0"/>
                                          </p:val>
                                        </p:tav>
                                        <p:tav tm="100000">
                                          <p:val>
                                            <p:strVal val="#ppt_h"/>
                                          </p:val>
                                        </p:tav>
                                      </p:tavLst>
                                    </p:anim>
                                    <p:animEffect transition="in" filter="fade">
                                      <p:cBhvr>
                                        <p:cTn id="57" dur="500"/>
                                        <p:tgtEl>
                                          <p:spTgt spid="28"/>
                                        </p:tgtEl>
                                      </p:cBhvr>
                                    </p:animEffect>
                                  </p:childTnLst>
                                </p:cTn>
                              </p:par>
                            </p:childTnLst>
                          </p:cTn>
                        </p:par>
                        <p:par>
                          <p:cTn id="58" fill="hold">
                            <p:stCondLst>
                              <p:cond delay="6500"/>
                            </p:stCondLst>
                            <p:childTnLst>
                              <p:par>
                                <p:cTn id="59" presetID="22" presetClass="entr" presetSubtype="4"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wipe(down)">
                                      <p:cBhvr>
                                        <p:cTn id="61" dur="500"/>
                                        <p:tgtEl>
                                          <p:spTgt spid="27"/>
                                        </p:tgtEl>
                                      </p:cBhvr>
                                    </p:animEffect>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1000"/>
                                        <p:tgtEl>
                                          <p:spTgt spid="31"/>
                                        </p:tgtEl>
                                      </p:cBhvr>
                                    </p:animEffect>
                                    <p:anim calcmode="lin" valueType="num">
                                      <p:cBhvr>
                                        <p:cTn id="66" dur="1000" fill="hold"/>
                                        <p:tgtEl>
                                          <p:spTgt spid="31"/>
                                        </p:tgtEl>
                                        <p:attrNameLst>
                                          <p:attrName>ppt_x</p:attrName>
                                        </p:attrNameLst>
                                      </p:cBhvr>
                                      <p:tavLst>
                                        <p:tav tm="0">
                                          <p:val>
                                            <p:strVal val="#ppt_x"/>
                                          </p:val>
                                        </p:tav>
                                        <p:tav tm="100000">
                                          <p:val>
                                            <p:strVal val="#ppt_x"/>
                                          </p:val>
                                        </p:tav>
                                      </p:tavLst>
                                    </p:anim>
                                    <p:anim calcmode="lin" valueType="num">
                                      <p:cBhvr>
                                        <p:cTn id="67" dur="1000" fill="hold"/>
                                        <p:tgtEl>
                                          <p:spTgt spid="31"/>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2" presetClass="entr" presetSubtype="8" fill="hold" nodeType="after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wipe(left)">
                                      <p:cBhvr>
                                        <p:cTn id="71" dur="500"/>
                                        <p:tgtEl>
                                          <p:spTgt spid="39"/>
                                        </p:tgtEl>
                                      </p:cBhvr>
                                    </p:animEffect>
                                  </p:childTnLst>
                                </p:cTn>
                              </p:par>
                            </p:childTnLst>
                          </p:cTn>
                        </p:par>
                        <p:par>
                          <p:cTn id="72" fill="hold">
                            <p:stCondLst>
                              <p:cond delay="8500"/>
                            </p:stCondLst>
                            <p:childTnLst>
                              <p:par>
                                <p:cTn id="73" presetID="53" presetClass="entr" presetSubtype="16" fill="hold" grpId="0" nodeType="after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p:cTn id="75" dur="500" fill="hold"/>
                                        <p:tgtEl>
                                          <p:spTgt spid="29"/>
                                        </p:tgtEl>
                                        <p:attrNameLst>
                                          <p:attrName>ppt_w</p:attrName>
                                        </p:attrNameLst>
                                      </p:cBhvr>
                                      <p:tavLst>
                                        <p:tav tm="0">
                                          <p:val>
                                            <p:fltVal val="0"/>
                                          </p:val>
                                        </p:tav>
                                        <p:tav tm="100000">
                                          <p:val>
                                            <p:strVal val="#ppt_w"/>
                                          </p:val>
                                        </p:tav>
                                      </p:tavLst>
                                    </p:anim>
                                    <p:anim calcmode="lin" valueType="num">
                                      <p:cBhvr>
                                        <p:cTn id="76" dur="500" fill="hold"/>
                                        <p:tgtEl>
                                          <p:spTgt spid="29"/>
                                        </p:tgtEl>
                                        <p:attrNameLst>
                                          <p:attrName>ppt_h</p:attrName>
                                        </p:attrNameLst>
                                      </p:cBhvr>
                                      <p:tavLst>
                                        <p:tav tm="0">
                                          <p:val>
                                            <p:fltVal val="0"/>
                                          </p:val>
                                        </p:tav>
                                        <p:tav tm="100000">
                                          <p:val>
                                            <p:strVal val="#ppt_h"/>
                                          </p:val>
                                        </p:tav>
                                      </p:tavLst>
                                    </p:anim>
                                    <p:animEffect transition="in" filter="fade">
                                      <p:cBhvr>
                                        <p:cTn id="77" dur="500"/>
                                        <p:tgtEl>
                                          <p:spTgt spid="29"/>
                                        </p:tgtEl>
                                      </p:cBhvr>
                                    </p:animEffect>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500"/>
                                        <p:tgtEl>
                                          <p:spTgt spid="30"/>
                                        </p:tgtEl>
                                      </p:cBhvr>
                                    </p:animEffect>
                                  </p:childTnLst>
                                </p:cTn>
                              </p:par>
                            </p:childTnLst>
                          </p:cTn>
                        </p:par>
                        <p:par>
                          <p:cTn id="82" fill="hold">
                            <p:stCondLst>
                              <p:cond delay="9500"/>
                            </p:stCondLst>
                            <p:childTnLst>
                              <p:par>
                                <p:cTn id="83" presetID="47" presetClass="entr" presetSubtype="0" fill="hold" grpId="0" nodeType="after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fade">
                                      <p:cBhvr>
                                        <p:cTn id="85" dur="1000"/>
                                        <p:tgtEl>
                                          <p:spTgt spid="32"/>
                                        </p:tgtEl>
                                      </p:cBhvr>
                                    </p:animEffect>
                                    <p:anim calcmode="lin" valueType="num">
                                      <p:cBhvr>
                                        <p:cTn id="86" dur="1000" fill="hold"/>
                                        <p:tgtEl>
                                          <p:spTgt spid="32"/>
                                        </p:tgtEl>
                                        <p:attrNameLst>
                                          <p:attrName>ppt_x</p:attrName>
                                        </p:attrNameLst>
                                      </p:cBhvr>
                                      <p:tavLst>
                                        <p:tav tm="0">
                                          <p:val>
                                            <p:strVal val="#ppt_x"/>
                                          </p:val>
                                        </p:tav>
                                        <p:tav tm="100000">
                                          <p:val>
                                            <p:strVal val="#ppt_x"/>
                                          </p:val>
                                        </p:tav>
                                      </p:tavLst>
                                    </p:anim>
                                    <p:anim calcmode="lin" valueType="num">
                                      <p:cBhvr>
                                        <p:cTn id="87"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13" grpId="0" animBg="1"/>
      <p:bldP spid="14" grpId="0" animBg="1"/>
      <p:bldP spid="18" grpId="0"/>
      <p:bldP spid="19" grpId="0"/>
      <p:bldP spid="26" grpId="0"/>
      <p:bldP spid="27" grpId="0" animBg="1"/>
      <p:bldP spid="28" grpId="0" animBg="1"/>
      <p:bldP spid="29" grpId="0" animBg="1"/>
      <p:bldP spid="30" grpId="0" animBg="1"/>
      <p:bldP spid="31" grpId="0"/>
      <p:bldP spid="32"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6"/>
          </p:nvPr>
        </p:nvPicPr>
        <p:blipFill>
          <a:blip r:embed="rId3">
            <a:extLst>
              <a:ext uri="{28A0092B-C50C-407E-A947-70E740481C1C}">
                <a14:useLocalDpi xmlns:a14="http://schemas.microsoft.com/office/drawing/2010/main" val="0"/>
              </a:ext>
            </a:extLst>
          </a:blip>
          <a:stretch>
            <a:fillRect/>
          </a:stretch>
        </p:blipFill>
        <p:spPr>
          <a:xfrm rot="20906495">
            <a:off x="2773224" y="1788965"/>
            <a:ext cx="3049536" cy="3049536"/>
          </a:xfrm>
          <a:ln>
            <a:solidFill>
              <a:srgbClr val="34738D"/>
            </a:solidFill>
          </a:ln>
        </p:spPr>
      </p:pic>
      <p:pic>
        <p:nvPicPr>
          <p:cNvPr id="9" name="Picture Placeholder 8"/>
          <p:cNvPicPr>
            <a:picLocks noGrp="1" noChangeAspect="1"/>
          </p:cNvPicPr>
          <p:nvPr>
            <p:ph type="pic" sz="quarter" idx="15"/>
          </p:nvPr>
        </p:nvPicPr>
        <p:blipFill>
          <a:blip r:embed="rId4">
            <a:extLst>
              <a:ext uri="{28A0092B-C50C-407E-A947-70E740481C1C}">
                <a14:useLocalDpi xmlns:a14="http://schemas.microsoft.com/office/drawing/2010/main" val="0"/>
              </a:ext>
            </a:extLst>
          </a:blip>
          <a:stretch>
            <a:fillRect/>
          </a:stretch>
        </p:blipFill>
        <p:spPr>
          <a:xfrm rot="20906495">
            <a:off x="6532425" y="1788965"/>
            <a:ext cx="3049536" cy="3049536"/>
          </a:xfrm>
          <a:ln>
            <a:solidFill>
              <a:srgbClr val="189A80"/>
            </a:solidFill>
          </a:ln>
        </p:spPr>
      </p:pic>
      <p:grpSp>
        <p:nvGrpSpPr>
          <p:cNvPr id="10" name="Group 9"/>
          <p:cNvGrpSpPr/>
          <p:nvPr/>
        </p:nvGrpSpPr>
        <p:grpSpPr>
          <a:xfrm>
            <a:off x="3341511" y="258228"/>
            <a:ext cx="5508978" cy="954108"/>
            <a:chOff x="3341511" y="258228"/>
            <a:chExt cx="5508978" cy="954108"/>
          </a:xfrm>
        </p:grpSpPr>
        <p:sp>
          <p:nvSpPr>
            <p:cNvPr id="11" name="TextBox 1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2" name="TextBox 1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3777825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50" name="Flowchart: Alternate Process 24"/>
          <p:cNvSpPr/>
          <p:nvPr/>
        </p:nvSpPr>
        <p:spPr>
          <a:xfrm rot="16200000">
            <a:off x="5569118" y="2383595"/>
            <a:ext cx="3686853" cy="2551685"/>
          </a:xfrm>
          <a:prstGeom prst="roundRect">
            <a:avLst>
              <a:gd name="adj" fmla="val 6205"/>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1" name="Flowchart: Alternate Process 24"/>
          <p:cNvSpPr/>
          <p:nvPr/>
        </p:nvSpPr>
        <p:spPr>
          <a:xfrm rot="16200000">
            <a:off x="8238309" y="2383593"/>
            <a:ext cx="3686864" cy="2551691"/>
          </a:xfrm>
          <a:prstGeom prst="roundRect">
            <a:avLst>
              <a:gd name="adj" fmla="val 6205"/>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Flowchart: Alternate Process 24"/>
          <p:cNvSpPr/>
          <p:nvPr/>
        </p:nvSpPr>
        <p:spPr>
          <a:xfrm rot="16200000">
            <a:off x="2876838" y="2383594"/>
            <a:ext cx="3686864" cy="2551688"/>
          </a:xfrm>
          <a:prstGeom prst="roundRect">
            <a:avLst>
              <a:gd name="adj" fmla="val 6205"/>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Flowchart: Alternate Process 24"/>
          <p:cNvSpPr/>
          <p:nvPr/>
        </p:nvSpPr>
        <p:spPr>
          <a:xfrm rot="16200000">
            <a:off x="230726" y="2383594"/>
            <a:ext cx="3686853" cy="2551685"/>
          </a:xfrm>
          <a:prstGeom prst="roundRect">
            <a:avLst>
              <a:gd name="adj" fmla="val 6205"/>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8" name="Group 134"/>
          <p:cNvGrpSpPr>
            <a:grpSpLocks noChangeAspect="1"/>
          </p:cNvGrpSpPr>
          <p:nvPr/>
        </p:nvGrpSpPr>
        <p:grpSpPr>
          <a:xfrm>
            <a:off x="1500379" y="4928620"/>
            <a:ext cx="1147544" cy="1148501"/>
            <a:chOff x="3287425" y="1417883"/>
            <a:chExt cx="648499" cy="649042"/>
          </a:xfrm>
        </p:grpSpPr>
        <p:sp>
          <p:nvSpPr>
            <p:cNvPr id="89" name="Oval 88"/>
            <p:cNvSpPr>
              <a:spLocks noChangeAspect="1"/>
            </p:cNvSpPr>
            <p:nvPr/>
          </p:nvSpPr>
          <p:spPr>
            <a:xfrm>
              <a:off x="3287425" y="141788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95" name="Oval 94"/>
            <p:cNvSpPr>
              <a:spLocks noChangeAspect="1"/>
            </p:cNvSpPr>
            <p:nvPr/>
          </p:nvSpPr>
          <p:spPr>
            <a:xfrm>
              <a:off x="3362252" y="1492773"/>
              <a:ext cx="498845" cy="499263"/>
            </a:xfrm>
            <a:prstGeom prst="ellipse">
              <a:avLst/>
            </a:prstGeom>
            <a:solidFill>
              <a:srgbClr val="34738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01</a:t>
              </a:r>
            </a:p>
          </p:txBody>
        </p:sp>
      </p:grpSp>
      <p:grpSp>
        <p:nvGrpSpPr>
          <p:cNvPr id="9" name="Group 129"/>
          <p:cNvGrpSpPr>
            <a:grpSpLocks noChangeAspect="1"/>
          </p:cNvGrpSpPr>
          <p:nvPr/>
        </p:nvGrpSpPr>
        <p:grpSpPr>
          <a:xfrm>
            <a:off x="4169575" y="4928620"/>
            <a:ext cx="1147544" cy="1148501"/>
            <a:chOff x="2779491" y="2517212"/>
            <a:chExt cx="648499" cy="649042"/>
          </a:xfrm>
        </p:grpSpPr>
        <p:sp>
          <p:nvSpPr>
            <p:cNvPr id="97" name="Oval 96"/>
            <p:cNvSpPr>
              <a:spLocks noChangeAspect="1"/>
            </p:cNvSpPr>
            <p:nvPr/>
          </p:nvSpPr>
          <p:spPr>
            <a:xfrm>
              <a:off x="2779491" y="2517212"/>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11" name="Oval 110"/>
            <p:cNvSpPr>
              <a:spLocks noChangeAspect="1"/>
            </p:cNvSpPr>
            <p:nvPr/>
          </p:nvSpPr>
          <p:spPr>
            <a:xfrm>
              <a:off x="2854318" y="2592102"/>
              <a:ext cx="498845" cy="499263"/>
            </a:xfrm>
            <a:prstGeom prst="ellipse">
              <a:avLst/>
            </a:prstGeom>
            <a:solidFill>
              <a:srgbClr val="189A80"/>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02</a:t>
              </a:r>
              <a:endParaRPr lang="en-US" sz="2400" b="1" dirty="0">
                <a:latin typeface="Lato"/>
              </a:endParaRPr>
            </a:p>
          </p:txBody>
        </p:sp>
      </p:grpSp>
      <p:grpSp>
        <p:nvGrpSpPr>
          <p:cNvPr id="10" name="Group 130"/>
          <p:cNvGrpSpPr>
            <a:grpSpLocks noChangeAspect="1"/>
          </p:cNvGrpSpPr>
          <p:nvPr/>
        </p:nvGrpSpPr>
        <p:grpSpPr>
          <a:xfrm>
            <a:off x="6838771" y="4928620"/>
            <a:ext cx="1147544" cy="1148501"/>
            <a:chOff x="3287425" y="3613920"/>
            <a:chExt cx="648499" cy="649042"/>
          </a:xfrm>
        </p:grpSpPr>
        <p:sp>
          <p:nvSpPr>
            <p:cNvPr id="128" name="Oval 127"/>
            <p:cNvSpPr>
              <a:spLocks noChangeAspect="1"/>
            </p:cNvSpPr>
            <p:nvPr/>
          </p:nvSpPr>
          <p:spPr>
            <a:xfrm>
              <a:off x="3287425" y="3613920"/>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29" name="Oval 128"/>
            <p:cNvSpPr>
              <a:spLocks noChangeAspect="1"/>
            </p:cNvSpPr>
            <p:nvPr/>
          </p:nvSpPr>
          <p:spPr>
            <a:xfrm>
              <a:off x="3362252" y="3688810"/>
              <a:ext cx="498845" cy="499263"/>
            </a:xfrm>
            <a:prstGeom prst="ellipse">
              <a:avLst/>
            </a:prstGeom>
            <a:solidFill>
              <a:srgbClr val="EF9D27"/>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03</a:t>
              </a:r>
              <a:endParaRPr lang="en-US" sz="2400" b="1" dirty="0">
                <a:latin typeface="Lato"/>
              </a:endParaRPr>
            </a:p>
          </p:txBody>
        </p:sp>
      </p:grpSp>
      <p:grpSp>
        <p:nvGrpSpPr>
          <p:cNvPr id="11" name="Group 133"/>
          <p:cNvGrpSpPr>
            <a:grpSpLocks noChangeAspect="1"/>
          </p:cNvGrpSpPr>
          <p:nvPr/>
        </p:nvGrpSpPr>
        <p:grpSpPr>
          <a:xfrm>
            <a:off x="9507968" y="4928612"/>
            <a:ext cx="1147544" cy="1148501"/>
            <a:chOff x="5249342" y="1406453"/>
            <a:chExt cx="648499" cy="649042"/>
          </a:xfrm>
        </p:grpSpPr>
        <p:sp>
          <p:nvSpPr>
            <p:cNvPr id="131" name="Oval 130"/>
            <p:cNvSpPr>
              <a:spLocks noChangeAspect="1"/>
            </p:cNvSpPr>
            <p:nvPr/>
          </p:nvSpPr>
          <p:spPr>
            <a:xfrm>
              <a:off x="5249342" y="140645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32" name="Oval 131"/>
            <p:cNvSpPr>
              <a:spLocks noChangeAspect="1"/>
            </p:cNvSpPr>
            <p:nvPr/>
          </p:nvSpPr>
          <p:spPr>
            <a:xfrm>
              <a:off x="5324169" y="1481343"/>
              <a:ext cx="498845" cy="499263"/>
            </a:xfrm>
            <a:prstGeom prst="ellipse">
              <a:avLst/>
            </a:prstGeom>
            <a:solidFill>
              <a:srgbClr val="D3413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04</a:t>
              </a:r>
              <a:endParaRPr lang="en-US" sz="2400" b="1" dirty="0">
                <a:latin typeface="Lato"/>
              </a:endParaRPr>
            </a:p>
          </p:txBody>
        </p:sp>
      </p:grpSp>
      <p:grpSp>
        <p:nvGrpSpPr>
          <p:cNvPr id="30" name="Group 29"/>
          <p:cNvGrpSpPr/>
          <p:nvPr/>
        </p:nvGrpSpPr>
        <p:grpSpPr>
          <a:xfrm>
            <a:off x="3341511" y="258228"/>
            <a:ext cx="5508978" cy="954108"/>
            <a:chOff x="3341511" y="258228"/>
            <a:chExt cx="5508978" cy="954108"/>
          </a:xfrm>
        </p:grpSpPr>
        <p:sp>
          <p:nvSpPr>
            <p:cNvPr id="31" name="TextBox 3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32" name="TextBox 3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33" name="Freeform 370"/>
          <p:cNvSpPr>
            <a:spLocks noChangeAspect="1" noEditPoints="1"/>
          </p:cNvSpPr>
          <p:nvPr/>
        </p:nvSpPr>
        <p:spPr bwMode="auto">
          <a:xfrm>
            <a:off x="9824751" y="2170123"/>
            <a:ext cx="513975" cy="45720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364"/>
          <p:cNvSpPr>
            <a:spLocks noChangeAspect="1" noEditPoints="1"/>
          </p:cNvSpPr>
          <p:nvPr/>
        </p:nvSpPr>
        <p:spPr bwMode="auto">
          <a:xfrm>
            <a:off x="1661377" y="2176080"/>
            <a:ext cx="494350" cy="45720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381"/>
          <p:cNvSpPr>
            <a:spLocks noChangeAspect="1" noEditPoints="1"/>
          </p:cNvSpPr>
          <p:nvPr/>
        </p:nvSpPr>
        <p:spPr bwMode="auto">
          <a:xfrm>
            <a:off x="7160192" y="2176080"/>
            <a:ext cx="504700" cy="45720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374"/>
          <p:cNvSpPr>
            <a:spLocks noChangeAspect="1" noEditPoints="1"/>
          </p:cNvSpPr>
          <p:nvPr/>
        </p:nvSpPr>
        <p:spPr bwMode="auto">
          <a:xfrm>
            <a:off x="4488304" y="2084640"/>
            <a:ext cx="510087" cy="54864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p:cNvSpPr txBox="1"/>
          <p:nvPr/>
        </p:nvSpPr>
        <p:spPr>
          <a:xfrm>
            <a:off x="938889"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8" name="TextBox 37"/>
          <p:cNvSpPr txBox="1"/>
          <p:nvPr/>
        </p:nvSpPr>
        <p:spPr>
          <a:xfrm>
            <a:off x="3608085" y="2946875"/>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9" name="TextBox 38"/>
          <p:cNvSpPr txBox="1"/>
          <p:nvPr/>
        </p:nvSpPr>
        <p:spPr>
          <a:xfrm>
            <a:off x="6277282" y="295863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40" name="TextBox 39"/>
          <p:cNvSpPr txBox="1"/>
          <p:nvPr/>
        </p:nvSpPr>
        <p:spPr>
          <a:xfrm>
            <a:off x="8946477"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Tree>
    <p:extLst>
      <p:ext uri="{BB962C8B-B14F-4D97-AF65-F5344CB8AC3E}">
        <p14:creationId xmlns:p14="http://schemas.microsoft.com/office/powerpoint/2010/main" val="4244919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750"/>
                                        <p:tgtEl>
                                          <p:spTgt spid="30"/>
                                        </p:tgtEl>
                                      </p:cBhvr>
                                    </p:animEffect>
                                  </p:childTnLst>
                                </p:cTn>
                              </p:par>
                            </p:childTnLst>
                          </p:cTn>
                        </p:par>
                        <p:par>
                          <p:cTn id="8" fill="hold">
                            <p:stCondLst>
                              <p:cond delay="750"/>
                            </p:stCondLst>
                            <p:childTnLst>
                              <p:par>
                                <p:cTn id="9" presetID="2" presetClass="entr" presetSubtype="4" accel="50000" decel="5000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animEffect transition="in" filter="fade">
                                      <p:cBhvr>
                                        <p:cTn id="18" dur="500"/>
                                        <p:tgtEl>
                                          <p:spTgt spid="8"/>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34"/>
                                        </p:tgtEl>
                                        <p:attrNameLst>
                                          <p:attrName>style.visibility</p:attrName>
                                        </p:attrNameLst>
                                      </p:cBhvr>
                                      <p:to>
                                        <p:strVal val="visible"/>
                                      </p:to>
                                    </p:set>
                                    <p:anim calcmode="lin" valueType="num">
                                      <p:cBhvr>
                                        <p:cTn id="22" dur="500" fill="hold"/>
                                        <p:tgtEl>
                                          <p:spTgt spid="34"/>
                                        </p:tgtEl>
                                        <p:attrNameLst>
                                          <p:attrName>ppt_w</p:attrName>
                                        </p:attrNameLst>
                                      </p:cBhvr>
                                      <p:tavLst>
                                        <p:tav tm="0">
                                          <p:val>
                                            <p:fltVal val="0"/>
                                          </p:val>
                                        </p:tav>
                                        <p:tav tm="100000">
                                          <p:val>
                                            <p:strVal val="#ppt_w"/>
                                          </p:val>
                                        </p:tav>
                                      </p:tavLst>
                                    </p:anim>
                                    <p:anim calcmode="lin" valueType="num">
                                      <p:cBhvr>
                                        <p:cTn id="23" dur="500" fill="hold"/>
                                        <p:tgtEl>
                                          <p:spTgt spid="34"/>
                                        </p:tgtEl>
                                        <p:attrNameLst>
                                          <p:attrName>ppt_h</p:attrName>
                                        </p:attrNameLst>
                                      </p:cBhvr>
                                      <p:tavLst>
                                        <p:tav tm="0">
                                          <p:val>
                                            <p:fltVal val="0"/>
                                          </p:val>
                                        </p:tav>
                                        <p:tav tm="100000">
                                          <p:val>
                                            <p:strVal val="#ppt_h"/>
                                          </p:val>
                                        </p:tav>
                                      </p:tavLst>
                                    </p:anim>
                                    <p:animEffect transition="in" filter="fade">
                                      <p:cBhvr>
                                        <p:cTn id="24" dur="500"/>
                                        <p:tgtEl>
                                          <p:spTgt spid="34"/>
                                        </p:tgtEl>
                                      </p:cBhvr>
                                    </p:animEffect>
                                    <p:anim calcmode="lin" valueType="num">
                                      <p:cBhvr>
                                        <p:cTn id="25" dur="500" fill="hold"/>
                                        <p:tgtEl>
                                          <p:spTgt spid="34"/>
                                        </p:tgtEl>
                                        <p:attrNameLst>
                                          <p:attrName>ppt_x</p:attrName>
                                        </p:attrNameLst>
                                      </p:cBhvr>
                                      <p:tavLst>
                                        <p:tav tm="0">
                                          <p:val>
                                            <p:fltVal val="0.5"/>
                                          </p:val>
                                        </p:tav>
                                        <p:tav tm="100000">
                                          <p:val>
                                            <p:strVal val="#ppt_x"/>
                                          </p:val>
                                        </p:tav>
                                      </p:tavLst>
                                    </p:anim>
                                    <p:anim calcmode="lin" valueType="num">
                                      <p:cBhvr>
                                        <p:cTn id="26" dur="500" fill="hold"/>
                                        <p:tgtEl>
                                          <p:spTgt spid="34"/>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53" presetClass="entr" presetSubtype="528"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p:cTn id="30" dur="500" fill="hold"/>
                                        <p:tgtEl>
                                          <p:spTgt spid="37"/>
                                        </p:tgtEl>
                                        <p:attrNameLst>
                                          <p:attrName>ppt_w</p:attrName>
                                        </p:attrNameLst>
                                      </p:cBhvr>
                                      <p:tavLst>
                                        <p:tav tm="0">
                                          <p:val>
                                            <p:fltVal val="0"/>
                                          </p:val>
                                        </p:tav>
                                        <p:tav tm="100000">
                                          <p:val>
                                            <p:strVal val="#ppt_w"/>
                                          </p:val>
                                        </p:tav>
                                      </p:tavLst>
                                    </p:anim>
                                    <p:anim calcmode="lin" valueType="num">
                                      <p:cBhvr>
                                        <p:cTn id="31" dur="500" fill="hold"/>
                                        <p:tgtEl>
                                          <p:spTgt spid="37"/>
                                        </p:tgtEl>
                                        <p:attrNameLst>
                                          <p:attrName>ppt_h</p:attrName>
                                        </p:attrNameLst>
                                      </p:cBhvr>
                                      <p:tavLst>
                                        <p:tav tm="0">
                                          <p:val>
                                            <p:fltVal val="0"/>
                                          </p:val>
                                        </p:tav>
                                        <p:tav tm="100000">
                                          <p:val>
                                            <p:strVal val="#ppt_h"/>
                                          </p:val>
                                        </p:tav>
                                      </p:tavLst>
                                    </p:anim>
                                    <p:animEffect transition="in" filter="fade">
                                      <p:cBhvr>
                                        <p:cTn id="32" dur="500"/>
                                        <p:tgtEl>
                                          <p:spTgt spid="37"/>
                                        </p:tgtEl>
                                      </p:cBhvr>
                                    </p:animEffect>
                                    <p:anim calcmode="lin" valueType="num">
                                      <p:cBhvr>
                                        <p:cTn id="33" dur="500" fill="hold"/>
                                        <p:tgtEl>
                                          <p:spTgt spid="37"/>
                                        </p:tgtEl>
                                        <p:attrNameLst>
                                          <p:attrName>ppt_x</p:attrName>
                                        </p:attrNameLst>
                                      </p:cBhvr>
                                      <p:tavLst>
                                        <p:tav tm="0">
                                          <p:val>
                                            <p:fltVal val="0.5"/>
                                          </p:val>
                                        </p:tav>
                                        <p:tav tm="100000">
                                          <p:val>
                                            <p:strVal val="#ppt_x"/>
                                          </p:val>
                                        </p:tav>
                                      </p:tavLst>
                                    </p:anim>
                                    <p:anim calcmode="lin" valueType="num">
                                      <p:cBhvr>
                                        <p:cTn id="34" dur="500" fill="hold"/>
                                        <p:tgtEl>
                                          <p:spTgt spid="37"/>
                                        </p:tgtEl>
                                        <p:attrNameLst>
                                          <p:attrName>ppt_y</p:attrName>
                                        </p:attrNameLst>
                                      </p:cBhvr>
                                      <p:tavLst>
                                        <p:tav tm="0">
                                          <p:val>
                                            <p:fltVal val="0.5"/>
                                          </p:val>
                                        </p:tav>
                                        <p:tav tm="100000">
                                          <p:val>
                                            <p:strVal val="#ppt_y"/>
                                          </p:val>
                                        </p:tav>
                                      </p:tavLst>
                                    </p:anim>
                                  </p:childTnLst>
                                </p:cTn>
                              </p:par>
                            </p:childTnLst>
                          </p:cTn>
                        </p:par>
                        <p:par>
                          <p:cTn id="35" fill="hold">
                            <p:stCondLst>
                              <p:cond delay="2750"/>
                            </p:stCondLst>
                            <p:childTnLst>
                              <p:par>
                                <p:cTn id="36" presetID="2" presetClass="entr" presetSubtype="4" accel="50000" decel="50000" fill="hold" grpId="0" nodeType="afterEffect">
                                  <p:stCondLst>
                                    <p:cond delay="0"/>
                                  </p:stCondLst>
                                  <p:childTnLst>
                                    <p:set>
                                      <p:cBhvr>
                                        <p:cTn id="37" dur="1" fill="hold">
                                          <p:stCondLst>
                                            <p:cond delay="0"/>
                                          </p:stCondLst>
                                        </p:cTn>
                                        <p:tgtEl>
                                          <p:spTgt spid="48"/>
                                        </p:tgtEl>
                                        <p:attrNameLst>
                                          <p:attrName>style.visibility</p:attrName>
                                        </p:attrNameLst>
                                      </p:cBhvr>
                                      <p:to>
                                        <p:strVal val="visible"/>
                                      </p:to>
                                    </p:set>
                                    <p:anim calcmode="lin" valueType="num">
                                      <p:cBhvr additive="base">
                                        <p:cTn id="38" dur="500" fill="hold"/>
                                        <p:tgtEl>
                                          <p:spTgt spid="48"/>
                                        </p:tgtEl>
                                        <p:attrNameLst>
                                          <p:attrName>ppt_x</p:attrName>
                                        </p:attrNameLst>
                                      </p:cBhvr>
                                      <p:tavLst>
                                        <p:tav tm="0">
                                          <p:val>
                                            <p:strVal val="#ppt_x"/>
                                          </p:val>
                                        </p:tav>
                                        <p:tav tm="100000">
                                          <p:val>
                                            <p:strVal val="#ppt_x"/>
                                          </p:val>
                                        </p:tav>
                                      </p:tavLst>
                                    </p:anim>
                                    <p:anim calcmode="lin" valueType="num">
                                      <p:cBhvr additive="base">
                                        <p:cTn id="39" dur="500" fill="hold"/>
                                        <p:tgtEl>
                                          <p:spTgt spid="48"/>
                                        </p:tgtEl>
                                        <p:attrNameLst>
                                          <p:attrName>ppt_y</p:attrName>
                                        </p:attrNameLst>
                                      </p:cBhvr>
                                      <p:tavLst>
                                        <p:tav tm="0">
                                          <p:val>
                                            <p:strVal val="1+#ppt_h/2"/>
                                          </p:val>
                                        </p:tav>
                                        <p:tav tm="100000">
                                          <p:val>
                                            <p:strVal val="#ppt_y"/>
                                          </p:val>
                                        </p:tav>
                                      </p:tavLst>
                                    </p:anim>
                                  </p:childTnLst>
                                </p:cTn>
                              </p:par>
                            </p:childTnLst>
                          </p:cTn>
                        </p:par>
                        <p:par>
                          <p:cTn id="40" fill="hold">
                            <p:stCondLst>
                              <p:cond delay="3250"/>
                            </p:stCondLst>
                            <p:childTnLst>
                              <p:par>
                                <p:cTn id="41" presetID="53" presetClass="entr" presetSubtype="0" fill="hold"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p:cTn id="43" dur="500" fill="hold"/>
                                        <p:tgtEl>
                                          <p:spTgt spid="9"/>
                                        </p:tgtEl>
                                        <p:attrNameLst>
                                          <p:attrName>ppt_w</p:attrName>
                                        </p:attrNameLst>
                                      </p:cBhvr>
                                      <p:tavLst>
                                        <p:tav tm="0">
                                          <p:val>
                                            <p:fltVal val="0"/>
                                          </p:val>
                                        </p:tav>
                                        <p:tav tm="100000">
                                          <p:val>
                                            <p:strVal val="#ppt_w"/>
                                          </p:val>
                                        </p:tav>
                                      </p:tavLst>
                                    </p:anim>
                                    <p:anim calcmode="lin" valueType="num">
                                      <p:cBhvr>
                                        <p:cTn id="44" dur="500" fill="hold"/>
                                        <p:tgtEl>
                                          <p:spTgt spid="9"/>
                                        </p:tgtEl>
                                        <p:attrNameLst>
                                          <p:attrName>ppt_h</p:attrName>
                                        </p:attrNameLst>
                                      </p:cBhvr>
                                      <p:tavLst>
                                        <p:tav tm="0">
                                          <p:val>
                                            <p:fltVal val="0"/>
                                          </p:val>
                                        </p:tav>
                                        <p:tav tm="100000">
                                          <p:val>
                                            <p:strVal val="#ppt_h"/>
                                          </p:val>
                                        </p:tav>
                                      </p:tavLst>
                                    </p:anim>
                                    <p:animEffect transition="in" filter="fade">
                                      <p:cBhvr>
                                        <p:cTn id="45" dur="500"/>
                                        <p:tgtEl>
                                          <p:spTgt spid="9"/>
                                        </p:tgtEl>
                                      </p:cBhvr>
                                    </p:animEffect>
                                  </p:childTnLst>
                                </p:cTn>
                              </p:par>
                            </p:childTnLst>
                          </p:cTn>
                        </p:par>
                        <p:par>
                          <p:cTn id="46" fill="hold">
                            <p:stCondLst>
                              <p:cond delay="3750"/>
                            </p:stCondLst>
                            <p:childTnLst>
                              <p:par>
                                <p:cTn id="47" presetID="53" presetClass="entr" presetSubtype="528"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 calcmode="lin" valueType="num">
                                      <p:cBhvr>
                                        <p:cTn id="49" dur="500" fill="hold"/>
                                        <p:tgtEl>
                                          <p:spTgt spid="36"/>
                                        </p:tgtEl>
                                        <p:attrNameLst>
                                          <p:attrName>ppt_w</p:attrName>
                                        </p:attrNameLst>
                                      </p:cBhvr>
                                      <p:tavLst>
                                        <p:tav tm="0">
                                          <p:val>
                                            <p:fltVal val="0"/>
                                          </p:val>
                                        </p:tav>
                                        <p:tav tm="100000">
                                          <p:val>
                                            <p:strVal val="#ppt_w"/>
                                          </p:val>
                                        </p:tav>
                                      </p:tavLst>
                                    </p:anim>
                                    <p:anim calcmode="lin" valueType="num">
                                      <p:cBhvr>
                                        <p:cTn id="50" dur="500" fill="hold"/>
                                        <p:tgtEl>
                                          <p:spTgt spid="36"/>
                                        </p:tgtEl>
                                        <p:attrNameLst>
                                          <p:attrName>ppt_h</p:attrName>
                                        </p:attrNameLst>
                                      </p:cBhvr>
                                      <p:tavLst>
                                        <p:tav tm="0">
                                          <p:val>
                                            <p:fltVal val="0"/>
                                          </p:val>
                                        </p:tav>
                                        <p:tav tm="100000">
                                          <p:val>
                                            <p:strVal val="#ppt_h"/>
                                          </p:val>
                                        </p:tav>
                                      </p:tavLst>
                                    </p:anim>
                                    <p:animEffect transition="in" filter="fade">
                                      <p:cBhvr>
                                        <p:cTn id="51" dur="500"/>
                                        <p:tgtEl>
                                          <p:spTgt spid="36"/>
                                        </p:tgtEl>
                                      </p:cBhvr>
                                    </p:animEffect>
                                    <p:anim calcmode="lin" valueType="num">
                                      <p:cBhvr>
                                        <p:cTn id="52" dur="500" fill="hold"/>
                                        <p:tgtEl>
                                          <p:spTgt spid="36"/>
                                        </p:tgtEl>
                                        <p:attrNameLst>
                                          <p:attrName>ppt_x</p:attrName>
                                        </p:attrNameLst>
                                      </p:cBhvr>
                                      <p:tavLst>
                                        <p:tav tm="0">
                                          <p:val>
                                            <p:fltVal val="0.5"/>
                                          </p:val>
                                        </p:tav>
                                        <p:tav tm="100000">
                                          <p:val>
                                            <p:strVal val="#ppt_x"/>
                                          </p:val>
                                        </p:tav>
                                      </p:tavLst>
                                    </p:anim>
                                    <p:anim calcmode="lin" valueType="num">
                                      <p:cBhvr>
                                        <p:cTn id="53" dur="500" fill="hold"/>
                                        <p:tgtEl>
                                          <p:spTgt spid="36"/>
                                        </p:tgtEl>
                                        <p:attrNameLst>
                                          <p:attrName>ppt_y</p:attrName>
                                        </p:attrNameLst>
                                      </p:cBhvr>
                                      <p:tavLst>
                                        <p:tav tm="0">
                                          <p:val>
                                            <p:fltVal val="0.5"/>
                                          </p:val>
                                        </p:tav>
                                        <p:tav tm="100000">
                                          <p:val>
                                            <p:strVal val="#ppt_y"/>
                                          </p:val>
                                        </p:tav>
                                      </p:tavLst>
                                    </p:anim>
                                  </p:childTnLst>
                                </p:cTn>
                              </p:par>
                            </p:childTnLst>
                          </p:cTn>
                        </p:par>
                        <p:par>
                          <p:cTn id="54" fill="hold">
                            <p:stCondLst>
                              <p:cond delay="4250"/>
                            </p:stCondLst>
                            <p:childTnLst>
                              <p:par>
                                <p:cTn id="55" presetID="53" presetClass="entr" presetSubtype="528"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 calcmode="lin" valueType="num">
                                      <p:cBhvr>
                                        <p:cTn id="57" dur="500" fill="hold"/>
                                        <p:tgtEl>
                                          <p:spTgt spid="38"/>
                                        </p:tgtEl>
                                        <p:attrNameLst>
                                          <p:attrName>ppt_w</p:attrName>
                                        </p:attrNameLst>
                                      </p:cBhvr>
                                      <p:tavLst>
                                        <p:tav tm="0">
                                          <p:val>
                                            <p:fltVal val="0"/>
                                          </p:val>
                                        </p:tav>
                                        <p:tav tm="100000">
                                          <p:val>
                                            <p:strVal val="#ppt_w"/>
                                          </p:val>
                                        </p:tav>
                                      </p:tavLst>
                                    </p:anim>
                                    <p:anim calcmode="lin" valueType="num">
                                      <p:cBhvr>
                                        <p:cTn id="58" dur="500" fill="hold"/>
                                        <p:tgtEl>
                                          <p:spTgt spid="38"/>
                                        </p:tgtEl>
                                        <p:attrNameLst>
                                          <p:attrName>ppt_h</p:attrName>
                                        </p:attrNameLst>
                                      </p:cBhvr>
                                      <p:tavLst>
                                        <p:tav tm="0">
                                          <p:val>
                                            <p:fltVal val="0"/>
                                          </p:val>
                                        </p:tav>
                                        <p:tav tm="100000">
                                          <p:val>
                                            <p:strVal val="#ppt_h"/>
                                          </p:val>
                                        </p:tav>
                                      </p:tavLst>
                                    </p:anim>
                                    <p:animEffect transition="in" filter="fade">
                                      <p:cBhvr>
                                        <p:cTn id="59" dur="500"/>
                                        <p:tgtEl>
                                          <p:spTgt spid="38"/>
                                        </p:tgtEl>
                                      </p:cBhvr>
                                    </p:animEffect>
                                    <p:anim calcmode="lin" valueType="num">
                                      <p:cBhvr>
                                        <p:cTn id="60" dur="500" fill="hold"/>
                                        <p:tgtEl>
                                          <p:spTgt spid="38"/>
                                        </p:tgtEl>
                                        <p:attrNameLst>
                                          <p:attrName>ppt_x</p:attrName>
                                        </p:attrNameLst>
                                      </p:cBhvr>
                                      <p:tavLst>
                                        <p:tav tm="0">
                                          <p:val>
                                            <p:fltVal val="0.5"/>
                                          </p:val>
                                        </p:tav>
                                        <p:tav tm="100000">
                                          <p:val>
                                            <p:strVal val="#ppt_x"/>
                                          </p:val>
                                        </p:tav>
                                      </p:tavLst>
                                    </p:anim>
                                    <p:anim calcmode="lin" valueType="num">
                                      <p:cBhvr>
                                        <p:cTn id="61" dur="500" fill="hold"/>
                                        <p:tgtEl>
                                          <p:spTgt spid="38"/>
                                        </p:tgtEl>
                                        <p:attrNameLst>
                                          <p:attrName>ppt_y</p:attrName>
                                        </p:attrNameLst>
                                      </p:cBhvr>
                                      <p:tavLst>
                                        <p:tav tm="0">
                                          <p:val>
                                            <p:fltVal val="0.5"/>
                                          </p:val>
                                        </p:tav>
                                        <p:tav tm="100000">
                                          <p:val>
                                            <p:strVal val="#ppt_y"/>
                                          </p:val>
                                        </p:tav>
                                      </p:tavLst>
                                    </p:anim>
                                  </p:childTnLst>
                                </p:cTn>
                              </p:par>
                            </p:childTnLst>
                          </p:cTn>
                        </p:par>
                        <p:par>
                          <p:cTn id="62" fill="hold">
                            <p:stCondLst>
                              <p:cond delay="4750"/>
                            </p:stCondLst>
                            <p:childTnLst>
                              <p:par>
                                <p:cTn id="63" presetID="2" presetClass="entr" presetSubtype="4" accel="50000" decel="50000" fill="hold" grpId="0" nodeType="afterEffect">
                                  <p:stCondLst>
                                    <p:cond delay="0"/>
                                  </p:stCondLst>
                                  <p:childTnLst>
                                    <p:set>
                                      <p:cBhvr>
                                        <p:cTn id="64" dur="1" fill="hold">
                                          <p:stCondLst>
                                            <p:cond delay="0"/>
                                          </p:stCondLst>
                                        </p:cTn>
                                        <p:tgtEl>
                                          <p:spTgt spid="50"/>
                                        </p:tgtEl>
                                        <p:attrNameLst>
                                          <p:attrName>style.visibility</p:attrName>
                                        </p:attrNameLst>
                                      </p:cBhvr>
                                      <p:to>
                                        <p:strVal val="visible"/>
                                      </p:to>
                                    </p:set>
                                    <p:anim calcmode="lin" valueType="num">
                                      <p:cBhvr additive="base">
                                        <p:cTn id="65" dur="500" fill="hold"/>
                                        <p:tgtEl>
                                          <p:spTgt spid="50"/>
                                        </p:tgtEl>
                                        <p:attrNameLst>
                                          <p:attrName>ppt_x</p:attrName>
                                        </p:attrNameLst>
                                      </p:cBhvr>
                                      <p:tavLst>
                                        <p:tav tm="0">
                                          <p:val>
                                            <p:strVal val="#ppt_x"/>
                                          </p:val>
                                        </p:tav>
                                        <p:tav tm="100000">
                                          <p:val>
                                            <p:strVal val="#ppt_x"/>
                                          </p:val>
                                        </p:tav>
                                      </p:tavLst>
                                    </p:anim>
                                    <p:anim calcmode="lin" valueType="num">
                                      <p:cBhvr additive="base">
                                        <p:cTn id="66" dur="500" fill="hold"/>
                                        <p:tgtEl>
                                          <p:spTgt spid="50"/>
                                        </p:tgtEl>
                                        <p:attrNameLst>
                                          <p:attrName>ppt_y</p:attrName>
                                        </p:attrNameLst>
                                      </p:cBhvr>
                                      <p:tavLst>
                                        <p:tav tm="0">
                                          <p:val>
                                            <p:strVal val="1+#ppt_h/2"/>
                                          </p:val>
                                        </p:tav>
                                        <p:tav tm="100000">
                                          <p:val>
                                            <p:strVal val="#ppt_y"/>
                                          </p:val>
                                        </p:tav>
                                      </p:tavLst>
                                    </p:anim>
                                  </p:childTnLst>
                                </p:cTn>
                              </p:par>
                            </p:childTnLst>
                          </p:cTn>
                        </p:par>
                        <p:par>
                          <p:cTn id="67" fill="hold">
                            <p:stCondLst>
                              <p:cond delay="5250"/>
                            </p:stCondLst>
                            <p:childTnLst>
                              <p:par>
                                <p:cTn id="68" presetID="53" presetClass="entr" presetSubtype="0" fill="hold" nodeType="afterEffect">
                                  <p:stCondLst>
                                    <p:cond delay="0"/>
                                  </p:stCondLst>
                                  <p:childTnLst>
                                    <p:set>
                                      <p:cBhvr>
                                        <p:cTn id="69" dur="1" fill="hold">
                                          <p:stCondLst>
                                            <p:cond delay="0"/>
                                          </p:stCondLst>
                                        </p:cTn>
                                        <p:tgtEl>
                                          <p:spTgt spid="10"/>
                                        </p:tgtEl>
                                        <p:attrNameLst>
                                          <p:attrName>style.visibility</p:attrName>
                                        </p:attrNameLst>
                                      </p:cBhvr>
                                      <p:to>
                                        <p:strVal val="visible"/>
                                      </p:to>
                                    </p:set>
                                    <p:anim calcmode="lin" valueType="num">
                                      <p:cBhvr>
                                        <p:cTn id="70" dur="500" fill="hold"/>
                                        <p:tgtEl>
                                          <p:spTgt spid="10"/>
                                        </p:tgtEl>
                                        <p:attrNameLst>
                                          <p:attrName>ppt_w</p:attrName>
                                        </p:attrNameLst>
                                      </p:cBhvr>
                                      <p:tavLst>
                                        <p:tav tm="0">
                                          <p:val>
                                            <p:fltVal val="0"/>
                                          </p:val>
                                        </p:tav>
                                        <p:tav tm="100000">
                                          <p:val>
                                            <p:strVal val="#ppt_w"/>
                                          </p:val>
                                        </p:tav>
                                      </p:tavLst>
                                    </p:anim>
                                    <p:anim calcmode="lin" valueType="num">
                                      <p:cBhvr>
                                        <p:cTn id="71" dur="500" fill="hold"/>
                                        <p:tgtEl>
                                          <p:spTgt spid="10"/>
                                        </p:tgtEl>
                                        <p:attrNameLst>
                                          <p:attrName>ppt_h</p:attrName>
                                        </p:attrNameLst>
                                      </p:cBhvr>
                                      <p:tavLst>
                                        <p:tav tm="0">
                                          <p:val>
                                            <p:fltVal val="0"/>
                                          </p:val>
                                        </p:tav>
                                        <p:tav tm="100000">
                                          <p:val>
                                            <p:strVal val="#ppt_h"/>
                                          </p:val>
                                        </p:tav>
                                      </p:tavLst>
                                    </p:anim>
                                    <p:animEffect transition="in" filter="fade">
                                      <p:cBhvr>
                                        <p:cTn id="72" dur="500"/>
                                        <p:tgtEl>
                                          <p:spTgt spid="10"/>
                                        </p:tgtEl>
                                      </p:cBhvr>
                                    </p:animEffect>
                                  </p:childTnLst>
                                </p:cTn>
                              </p:par>
                            </p:childTnLst>
                          </p:cTn>
                        </p:par>
                        <p:par>
                          <p:cTn id="73" fill="hold">
                            <p:stCondLst>
                              <p:cond delay="5750"/>
                            </p:stCondLst>
                            <p:childTnLst>
                              <p:par>
                                <p:cTn id="74" presetID="53" presetClass="entr" presetSubtype="528"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anim calcmode="lin" valueType="num">
                                      <p:cBhvr>
                                        <p:cTn id="79" dur="500" fill="hold"/>
                                        <p:tgtEl>
                                          <p:spTgt spid="35"/>
                                        </p:tgtEl>
                                        <p:attrNameLst>
                                          <p:attrName>ppt_x</p:attrName>
                                        </p:attrNameLst>
                                      </p:cBhvr>
                                      <p:tavLst>
                                        <p:tav tm="0">
                                          <p:val>
                                            <p:fltVal val="0.5"/>
                                          </p:val>
                                        </p:tav>
                                        <p:tav tm="100000">
                                          <p:val>
                                            <p:strVal val="#ppt_x"/>
                                          </p:val>
                                        </p:tav>
                                      </p:tavLst>
                                    </p:anim>
                                    <p:anim calcmode="lin" valueType="num">
                                      <p:cBhvr>
                                        <p:cTn id="80" dur="500" fill="hold"/>
                                        <p:tgtEl>
                                          <p:spTgt spid="35"/>
                                        </p:tgtEl>
                                        <p:attrNameLst>
                                          <p:attrName>ppt_y</p:attrName>
                                        </p:attrNameLst>
                                      </p:cBhvr>
                                      <p:tavLst>
                                        <p:tav tm="0">
                                          <p:val>
                                            <p:fltVal val="0.5"/>
                                          </p:val>
                                        </p:tav>
                                        <p:tav tm="100000">
                                          <p:val>
                                            <p:strVal val="#ppt_y"/>
                                          </p:val>
                                        </p:tav>
                                      </p:tavLst>
                                    </p:anim>
                                  </p:childTnLst>
                                </p:cTn>
                              </p:par>
                            </p:childTnLst>
                          </p:cTn>
                        </p:par>
                        <p:par>
                          <p:cTn id="81" fill="hold">
                            <p:stCondLst>
                              <p:cond delay="6250"/>
                            </p:stCondLst>
                            <p:childTnLst>
                              <p:par>
                                <p:cTn id="82" presetID="53" presetClass="entr" presetSubtype="528" fill="hold" grpId="0" nodeType="afterEffect">
                                  <p:stCondLst>
                                    <p:cond delay="0"/>
                                  </p:stCondLst>
                                  <p:childTnLst>
                                    <p:set>
                                      <p:cBhvr>
                                        <p:cTn id="83" dur="1" fill="hold">
                                          <p:stCondLst>
                                            <p:cond delay="0"/>
                                          </p:stCondLst>
                                        </p:cTn>
                                        <p:tgtEl>
                                          <p:spTgt spid="39"/>
                                        </p:tgtEl>
                                        <p:attrNameLst>
                                          <p:attrName>style.visibility</p:attrName>
                                        </p:attrNameLst>
                                      </p:cBhvr>
                                      <p:to>
                                        <p:strVal val="visible"/>
                                      </p:to>
                                    </p:set>
                                    <p:anim calcmode="lin" valueType="num">
                                      <p:cBhvr>
                                        <p:cTn id="84" dur="500" fill="hold"/>
                                        <p:tgtEl>
                                          <p:spTgt spid="39"/>
                                        </p:tgtEl>
                                        <p:attrNameLst>
                                          <p:attrName>ppt_w</p:attrName>
                                        </p:attrNameLst>
                                      </p:cBhvr>
                                      <p:tavLst>
                                        <p:tav tm="0">
                                          <p:val>
                                            <p:fltVal val="0"/>
                                          </p:val>
                                        </p:tav>
                                        <p:tav tm="100000">
                                          <p:val>
                                            <p:strVal val="#ppt_w"/>
                                          </p:val>
                                        </p:tav>
                                      </p:tavLst>
                                    </p:anim>
                                    <p:anim calcmode="lin" valueType="num">
                                      <p:cBhvr>
                                        <p:cTn id="85" dur="500" fill="hold"/>
                                        <p:tgtEl>
                                          <p:spTgt spid="39"/>
                                        </p:tgtEl>
                                        <p:attrNameLst>
                                          <p:attrName>ppt_h</p:attrName>
                                        </p:attrNameLst>
                                      </p:cBhvr>
                                      <p:tavLst>
                                        <p:tav tm="0">
                                          <p:val>
                                            <p:fltVal val="0"/>
                                          </p:val>
                                        </p:tav>
                                        <p:tav tm="100000">
                                          <p:val>
                                            <p:strVal val="#ppt_h"/>
                                          </p:val>
                                        </p:tav>
                                      </p:tavLst>
                                    </p:anim>
                                    <p:animEffect transition="in" filter="fade">
                                      <p:cBhvr>
                                        <p:cTn id="86" dur="500"/>
                                        <p:tgtEl>
                                          <p:spTgt spid="39"/>
                                        </p:tgtEl>
                                      </p:cBhvr>
                                    </p:animEffect>
                                    <p:anim calcmode="lin" valueType="num">
                                      <p:cBhvr>
                                        <p:cTn id="87" dur="500" fill="hold"/>
                                        <p:tgtEl>
                                          <p:spTgt spid="39"/>
                                        </p:tgtEl>
                                        <p:attrNameLst>
                                          <p:attrName>ppt_x</p:attrName>
                                        </p:attrNameLst>
                                      </p:cBhvr>
                                      <p:tavLst>
                                        <p:tav tm="0">
                                          <p:val>
                                            <p:fltVal val="0.5"/>
                                          </p:val>
                                        </p:tav>
                                        <p:tav tm="100000">
                                          <p:val>
                                            <p:strVal val="#ppt_x"/>
                                          </p:val>
                                        </p:tav>
                                      </p:tavLst>
                                    </p:anim>
                                    <p:anim calcmode="lin" valueType="num">
                                      <p:cBhvr>
                                        <p:cTn id="88" dur="500" fill="hold"/>
                                        <p:tgtEl>
                                          <p:spTgt spid="39"/>
                                        </p:tgtEl>
                                        <p:attrNameLst>
                                          <p:attrName>ppt_y</p:attrName>
                                        </p:attrNameLst>
                                      </p:cBhvr>
                                      <p:tavLst>
                                        <p:tav tm="0">
                                          <p:val>
                                            <p:fltVal val="0.5"/>
                                          </p:val>
                                        </p:tav>
                                        <p:tav tm="100000">
                                          <p:val>
                                            <p:strVal val="#ppt_y"/>
                                          </p:val>
                                        </p:tav>
                                      </p:tavLst>
                                    </p:anim>
                                  </p:childTnLst>
                                </p:cTn>
                              </p:par>
                            </p:childTnLst>
                          </p:cTn>
                        </p:par>
                        <p:par>
                          <p:cTn id="89" fill="hold">
                            <p:stCondLst>
                              <p:cond delay="6750"/>
                            </p:stCondLst>
                            <p:childTnLst>
                              <p:par>
                                <p:cTn id="90" presetID="2" presetClass="entr" presetSubtype="4" accel="50000" decel="50000" fill="hold" grpId="0" nodeType="after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additive="base">
                                        <p:cTn id="92" dur="500" fill="hold"/>
                                        <p:tgtEl>
                                          <p:spTgt spid="51"/>
                                        </p:tgtEl>
                                        <p:attrNameLst>
                                          <p:attrName>ppt_x</p:attrName>
                                        </p:attrNameLst>
                                      </p:cBhvr>
                                      <p:tavLst>
                                        <p:tav tm="0">
                                          <p:val>
                                            <p:strVal val="#ppt_x"/>
                                          </p:val>
                                        </p:tav>
                                        <p:tav tm="100000">
                                          <p:val>
                                            <p:strVal val="#ppt_x"/>
                                          </p:val>
                                        </p:tav>
                                      </p:tavLst>
                                    </p:anim>
                                    <p:anim calcmode="lin" valueType="num">
                                      <p:cBhvr additive="base">
                                        <p:cTn id="93" dur="500" fill="hold"/>
                                        <p:tgtEl>
                                          <p:spTgt spid="51"/>
                                        </p:tgtEl>
                                        <p:attrNameLst>
                                          <p:attrName>ppt_y</p:attrName>
                                        </p:attrNameLst>
                                      </p:cBhvr>
                                      <p:tavLst>
                                        <p:tav tm="0">
                                          <p:val>
                                            <p:strVal val="1+#ppt_h/2"/>
                                          </p:val>
                                        </p:tav>
                                        <p:tav tm="100000">
                                          <p:val>
                                            <p:strVal val="#ppt_y"/>
                                          </p:val>
                                        </p:tav>
                                      </p:tavLst>
                                    </p:anim>
                                  </p:childTnLst>
                                </p:cTn>
                              </p:par>
                            </p:childTnLst>
                          </p:cTn>
                        </p:par>
                        <p:par>
                          <p:cTn id="94" fill="hold">
                            <p:stCondLst>
                              <p:cond delay="7250"/>
                            </p:stCondLst>
                            <p:childTnLst>
                              <p:par>
                                <p:cTn id="95" presetID="53" presetClass="entr" presetSubtype="0" fill="hold" nodeType="afterEffect">
                                  <p:stCondLst>
                                    <p:cond delay="0"/>
                                  </p:stCondLst>
                                  <p:childTnLst>
                                    <p:set>
                                      <p:cBhvr>
                                        <p:cTn id="96" dur="1" fill="hold">
                                          <p:stCondLst>
                                            <p:cond delay="0"/>
                                          </p:stCondLst>
                                        </p:cTn>
                                        <p:tgtEl>
                                          <p:spTgt spid="11"/>
                                        </p:tgtEl>
                                        <p:attrNameLst>
                                          <p:attrName>style.visibility</p:attrName>
                                        </p:attrNameLst>
                                      </p:cBhvr>
                                      <p:to>
                                        <p:strVal val="visible"/>
                                      </p:to>
                                    </p:set>
                                    <p:anim calcmode="lin" valueType="num">
                                      <p:cBhvr>
                                        <p:cTn id="97" dur="500" fill="hold"/>
                                        <p:tgtEl>
                                          <p:spTgt spid="11"/>
                                        </p:tgtEl>
                                        <p:attrNameLst>
                                          <p:attrName>ppt_w</p:attrName>
                                        </p:attrNameLst>
                                      </p:cBhvr>
                                      <p:tavLst>
                                        <p:tav tm="0">
                                          <p:val>
                                            <p:fltVal val="0"/>
                                          </p:val>
                                        </p:tav>
                                        <p:tav tm="100000">
                                          <p:val>
                                            <p:strVal val="#ppt_w"/>
                                          </p:val>
                                        </p:tav>
                                      </p:tavLst>
                                    </p:anim>
                                    <p:anim calcmode="lin" valueType="num">
                                      <p:cBhvr>
                                        <p:cTn id="98" dur="500" fill="hold"/>
                                        <p:tgtEl>
                                          <p:spTgt spid="11"/>
                                        </p:tgtEl>
                                        <p:attrNameLst>
                                          <p:attrName>ppt_h</p:attrName>
                                        </p:attrNameLst>
                                      </p:cBhvr>
                                      <p:tavLst>
                                        <p:tav tm="0">
                                          <p:val>
                                            <p:fltVal val="0"/>
                                          </p:val>
                                        </p:tav>
                                        <p:tav tm="100000">
                                          <p:val>
                                            <p:strVal val="#ppt_h"/>
                                          </p:val>
                                        </p:tav>
                                      </p:tavLst>
                                    </p:anim>
                                    <p:animEffect transition="in" filter="fade">
                                      <p:cBhvr>
                                        <p:cTn id="99" dur="500"/>
                                        <p:tgtEl>
                                          <p:spTgt spid="11"/>
                                        </p:tgtEl>
                                      </p:cBhvr>
                                    </p:animEffect>
                                  </p:childTnLst>
                                </p:cTn>
                              </p:par>
                            </p:childTnLst>
                          </p:cTn>
                        </p:par>
                        <p:par>
                          <p:cTn id="100" fill="hold">
                            <p:stCondLst>
                              <p:cond delay="7750"/>
                            </p:stCondLst>
                            <p:childTnLst>
                              <p:par>
                                <p:cTn id="101" presetID="53" presetClass="entr" presetSubtype="528" fill="hold" grpId="0" nodeType="afterEffect">
                                  <p:stCondLst>
                                    <p:cond delay="0"/>
                                  </p:stCondLst>
                                  <p:childTnLst>
                                    <p:set>
                                      <p:cBhvr>
                                        <p:cTn id="102" dur="1" fill="hold">
                                          <p:stCondLst>
                                            <p:cond delay="0"/>
                                          </p:stCondLst>
                                        </p:cTn>
                                        <p:tgtEl>
                                          <p:spTgt spid="33"/>
                                        </p:tgtEl>
                                        <p:attrNameLst>
                                          <p:attrName>style.visibility</p:attrName>
                                        </p:attrNameLst>
                                      </p:cBhvr>
                                      <p:to>
                                        <p:strVal val="visible"/>
                                      </p:to>
                                    </p:set>
                                    <p:anim calcmode="lin" valueType="num">
                                      <p:cBhvr>
                                        <p:cTn id="103" dur="500" fill="hold"/>
                                        <p:tgtEl>
                                          <p:spTgt spid="33"/>
                                        </p:tgtEl>
                                        <p:attrNameLst>
                                          <p:attrName>ppt_w</p:attrName>
                                        </p:attrNameLst>
                                      </p:cBhvr>
                                      <p:tavLst>
                                        <p:tav tm="0">
                                          <p:val>
                                            <p:fltVal val="0"/>
                                          </p:val>
                                        </p:tav>
                                        <p:tav tm="100000">
                                          <p:val>
                                            <p:strVal val="#ppt_w"/>
                                          </p:val>
                                        </p:tav>
                                      </p:tavLst>
                                    </p:anim>
                                    <p:anim calcmode="lin" valueType="num">
                                      <p:cBhvr>
                                        <p:cTn id="104" dur="500" fill="hold"/>
                                        <p:tgtEl>
                                          <p:spTgt spid="33"/>
                                        </p:tgtEl>
                                        <p:attrNameLst>
                                          <p:attrName>ppt_h</p:attrName>
                                        </p:attrNameLst>
                                      </p:cBhvr>
                                      <p:tavLst>
                                        <p:tav tm="0">
                                          <p:val>
                                            <p:fltVal val="0"/>
                                          </p:val>
                                        </p:tav>
                                        <p:tav tm="100000">
                                          <p:val>
                                            <p:strVal val="#ppt_h"/>
                                          </p:val>
                                        </p:tav>
                                      </p:tavLst>
                                    </p:anim>
                                    <p:animEffect transition="in" filter="fade">
                                      <p:cBhvr>
                                        <p:cTn id="105" dur="500"/>
                                        <p:tgtEl>
                                          <p:spTgt spid="33"/>
                                        </p:tgtEl>
                                      </p:cBhvr>
                                    </p:animEffect>
                                    <p:anim calcmode="lin" valueType="num">
                                      <p:cBhvr>
                                        <p:cTn id="106" dur="500" fill="hold"/>
                                        <p:tgtEl>
                                          <p:spTgt spid="33"/>
                                        </p:tgtEl>
                                        <p:attrNameLst>
                                          <p:attrName>ppt_x</p:attrName>
                                        </p:attrNameLst>
                                      </p:cBhvr>
                                      <p:tavLst>
                                        <p:tav tm="0">
                                          <p:val>
                                            <p:fltVal val="0.5"/>
                                          </p:val>
                                        </p:tav>
                                        <p:tav tm="100000">
                                          <p:val>
                                            <p:strVal val="#ppt_x"/>
                                          </p:val>
                                        </p:tav>
                                      </p:tavLst>
                                    </p:anim>
                                    <p:anim calcmode="lin" valueType="num">
                                      <p:cBhvr>
                                        <p:cTn id="107" dur="500" fill="hold"/>
                                        <p:tgtEl>
                                          <p:spTgt spid="33"/>
                                        </p:tgtEl>
                                        <p:attrNameLst>
                                          <p:attrName>ppt_y</p:attrName>
                                        </p:attrNameLst>
                                      </p:cBhvr>
                                      <p:tavLst>
                                        <p:tav tm="0">
                                          <p:val>
                                            <p:fltVal val="0.5"/>
                                          </p:val>
                                        </p:tav>
                                        <p:tav tm="100000">
                                          <p:val>
                                            <p:strVal val="#ppt_y"/>
                                          </p:val>
                                        </p:tav>
                                      </p:tavLst>
                                    </p:anim>
                                  </p:childTnLst>
                                </p:cTn>
                              </p:par>
                            </p:childTnLst>
                          </p:cTn>
                        </p:par>
                        <p:par>
                          <p:cTn id="108" fill="hold">
                            <p:stCondLst>
                              <p:cond delay="8250"/>
                            </p:stCondLst>
                            <p:childTnLst>
                              <p:par>
                                <p:cTn id="109" presetID="53" presetClass="entr" presetSubtype="528" fill="hold" grpId="0" nodeType="after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p:cTn id="111" dur="500" fill="hold"/>
                                        <p:tgtEl>
                                          <p:spTgt spid="40"/>
                                        </p:tgtEl>
                                        <p:attrNameLst>
                                          <p:attrName>ppt_w</p:attrName>
                                        </p:attrNameLst>
                                      </p:cBhvr>
                                      <p:tavLst>
                                        <p:tav tm="0">
                                          <p:val>
                                            <p:fltVal val="0"/>
                                          </p:val>
                                        </p:tav>
                                        <p:tav tm="100000">
                                          <p:val>
                                            <p:strVal val="#ppt_w"/>
                                          </p:val>
                                        </p:tav>
                                      </p:tavLst>
                                    </p:anim>
                                    <p:anim calcmode="lin" valueType="num">
                                      <p:cBhvr>
                                        <p:cTn id="112" dur="500" fill="hold"/>
                                        <p:tgtEl>
                                          <p:spTgt spid="40"/>
                                        </p:tgtEl>
                                        <p:attrNameLst>
                                          <p:attrName>ppt_h</p:attrName>
                                        </p:attrNameLst>
                                      </p:cBhvr>
                                      <p:tavLst>
                                        <p:tav tm="0">
                                          <p:val>
                                            <p:fltVal val="0"/>
                                          </p:val>
                                        </p:tav>
                                        <p:tav tm="100000">
                                          <p:val>
                                            <p:strVal val="#ppt_h"/>
                                          </p:val>
                                        </p:tav>
                                      </p:tavLst>
                                    </p:anim>
                                    <p:animEffect transition="in" filter="fade">
                                      <p:cBhvr>
                                        <p:cTn id="113" dur="500"/>
                                        <p:tgtEl>
                                          <p:spTgt spid="40"/>
                                        </p:tgtEl>
                                      </p:cBhvr>
                                    </p:animEffect>
                                    <p:anim calcmode="lin" valueType="num">
                                      <p:cBhvr>
                                        <p:cTn id="114" dur="500" fill="hold"/>
                                        <p:tgtEl>
                                          <p:spTgt spid="40"/>
                                        </p:tgtEl>
                                        <p:attrNameLst>
                                          <p:attrName>ppt_x</p:attrName>
                                        </p:attrNameLst>
                                      </p:cBhvr>
                                      <p:tavLst>
                                        <p:tav tm="0">
                                          <p:val>
                                            <p:fltVal val="0.5"/>
                                          </p:val>
                                        </p:tav>
                                        <p:tav tm="100000">
                                          <p:val>
                                            <p:strVal val="#ppt_x"/>
                                          </p:val>
                                        </p:tav>
                                      </p:tavLst>
                                    </p:anim>
                                    <p:anim calcmode="lin" valueType="num">
                                      <p:cBhvr>
                                        <p:cTn id="115" dur="500" fill="hold"/>
                                        <p:tgtEl>
                                          <p:spTgt spid="4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48" grpId="0" animBg="1"/>
      <p:bldP spid="25" grpId="0" animBg="1"/>
      <p:bldP spid="33" grpId="0" animBg="1"/>
      <p:bldP spid="34" grpId="0" animBg="1"/>
      <p:bldP spid="35" grpId="0" animBg="1"/>
      <p:bldP spid="36" grpId="0" animBg="1"/>
      <p:bldP spid="37" grpId="0"/>
      <p:bldP spid="38" grpId="0"/>
      <p:bldP spid="39" grpId="0"/>
      <p:bldP spid="4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11" name="Freeform 110"/>
          <p:cNvSpPr>
            <a:spLocks/>
          </p:cNvSpPr>
          <p:nvPr/>
        </p:nvSpPr>
        <p:spPr bwMode="auto">
          <a:xfrm>
            <a:off x="2725850"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4" name="Freeform 113"/>
          <p:cNvSpPr>
            <a:spLocks/>
          </p:cNvSpPr>
          <p:nvPr/>
        </p:nvSpPr>
        <p:spPr bwMode="auto">
          <a:xfrm>
            <a:off x="2725850"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5" name="Freeform 114"/>
          <p:cNvSpPr>
            <a:spLocks/>
          </p:cNvSpPr>
          <p:nvPr/>
        </p:nvSpPr>
        <p:spPr bwMode="auto">
          <a:xfrm>
            <a:off x="2725850"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grpSp>
        <p:nvGrpSpPr>
          <p:cNvPr id="106" name="Group 105"/>
          <p:cNvGrpSpPr/>
          <p:nvPr/>
        </p:nvGrpSpPr>
        <p:grpSpPr>
          <a:xfrm>
            <a:off x="3341511" y="258228"/>
            <a:ext cx="5508978" cy="954108"/>
            <a:chOff x="3341511" y="258228"/>
            <a:chExt cx="5508978" cy="954108"/>
          </a:xfrm>
        </p:grpSpPr>
        <p:sp>
          <p:nvSpPr>
            <p:cNvPr id="107" name="TextBox 10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08" name="TextBox 10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6" name="Rectangle 15"/>
          <p:cNvSpPr/>
          <p:nvPr/>
        </p:nvSpPr>
        <p:spPr bwMode="auto">
          <a:xfrm>
            <a:off x="454665"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8198" name="Freeform 6"/>
          <p:cNvSpPr>
            <a:spLocks/>
          </p:cNvSpPr>
          <p:nvPr/>
        </p:nvSpPr>
        <p:spPr bwMode="auto">
          <a:xfrm>
            <a:off x="445896"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0" name="Freeform 8"/>
          <p:cNvSpPr>
            <a:spLocks/>
          </p:cNvSpPr>
          <p:nvPr/>
        </p:nvSpPr>
        <p:spPr bwMode="auto">
          <a:xfrm>
            <a:off x="445897"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2" name="Freeform 10"/>
          <p:cNvSpPr>
            <a:spLocks/>
          </p:cNvSpPr>
          <p:nvPr/>
        </p:nvSpPr>
        <p:spPr bwMode="auto">
          <a:xfrm>
            <a:off x="445897"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5" name="Text Box 10"/>
          <p:cNvSpPr txBox="1">
            <a:spLocks noChangeArrowheads="1"/>
          </p:cNvSpPr>
          <p:nvPr/>
        </p:nvSpPr>
        <p:spPr bwMode="auto">
          <a:xfrm>
            <a:off x="652321"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97" name="Oval 96"/>
          <p:cNvSpPr/>
          <p:nvPr/>
        </p:nvSpPr>
        <p:spPr bwMode="auto">
          <a:xfrm>
            <a:off x="1278508"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09" name="Freeform 37"/>
          <p:cNvSpPr>
            <a:spLocks noEditPoints="1"/>
          </p:cNvSpPr>
          <p:nvPr/>
        </p:nvSpPr>
        <p:spPr bwMode="auto">
          <a:xfrm>
            <a:off x="1465803" y="2388248"/>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6" name="Freeform 115"/>
          <p:cNvSpPr>
            <a:spLocks/>
          </p:cNvSpPr>
          <p:nvPr/>
        </p:nvSpPr>
        <p:spPr bwMode="auto">
          <a:xfrm>
            <a:off x="5642461"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7" name="Freeform 116"/>
          <p:cNvSpPr>
            <a:spLocks/>
          </p:cNvSpPr>
          <p:nvPr/>
        </p:nvSpPr>
        <p:spPr bwMode="auto">
          <a:xfrm>
            <a:off x="5642461"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8" name="Freeform 117"/>
          <p:cNvSpPr>
            <a:spLocks/>
          </p:cNvSpPr>
          <p:nvPr/>
        </p:nvSpPr>
        <p:spPr bwMode="auto">
          <a:xfrm>
            <a:off x="5642461"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9" name="Rectangle 118"/>
          <p:cNvSpPr/>
          <p:nvPr/>
        </p:nvSpPr>
        <p:spPr bwMode="auto">
          <a:xfrm>
            <a:off x="3371276"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0" name="Freeform 6"/>
          <p:cNvSpPr>
            <a:spLocks/>
          </p:cNvSpPr>
          <p:nvPr/>
        </p:nvSpPr>
        <p:spPr bwMode="auto">
          <a:xfrm>
            <a:off x="3362507"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8"/>
          <p:cNvSpPr>
            <a:spLocks/>
          </p:cNvSpPr>
          <p:nvPr/>
        </p:nvSpPr>
        <p:spPr bwMode="auto">
          <a:xfrm>
            <a:off x="3362508"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10"/>
          <p:cNvSpPr>
            <a:spLocks/>
          </p:cNvSpPr>
          <p:nvPr/>
        </p:nvSpPr>
        <p:spPr bwMode="auto">
          <a:xfrm>
            <a:off x="3362508"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 Box 10"/>
          <p:cNvSpPr txBox="1">
            <a:spLocks noChangeArrowheads="1"/>
          </p:cNvSpPr>
          <p:nvPr/>
        </p:nvSpPr>
        <p:spPr bwMode="auto">
          <a:xfrm>
            <a:off x="3568932"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24" name="Oval 123"/>
          <p:cNvSpPr/>
          <p:nvPr/>
        </p:nvSpPr>
        <p:spPr bwMode="auto">
          <a:xfrm>
            <a:off x="4195119"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Freeform 125"/>
          <p:cNvSpPr>
            <a:spLocks/>
          </p:cNvSpPr>
          <p:nvPr/>
        </p:nvSpPr>
        <p:spPr bwMode="auto">
          <a:xfrm>
            <a:off x="8582726"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7" name="Freeform 126"/>
          <p:cNvSpPr>
            <a:spLocks/>
          </p:cNvSpPr>
          <p:nvPr/>
        </p:nvSpPr>
        <p:spPr bwMode="auto">
          <a:xfrm>
            <a:off x="8582726"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8" name="Freeform 127"/>
          <p:cNvSpPr>
            <a:spLocks/>
          </p:cNvSpPr>
          <p:nvPr/>
        </p:nvSpPr>
        <p:spPr bwMode="auto">
          <a:xfrm>
            <a:off x="8582726"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9" name="Rectangle 128"/>
          <p:cNvSpPr/>
          <p:nvPr/>
        </p:nvSpPr>
        <p:spPr bwMode="auto">
          <a:xfrm>
            <a:off x="6311541"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30" name="Freeform 6"/>
          <p:cNvSpPr>
            <a:spLocks/>
          </p:cNvSpPr>
          <p:nvPr/>
        </p:nvSpPr>
        <p:spPr bwMode="auto">
          <a:xfrm>
            <a:off x="6302772"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8"/>
          <p:cNvSpPr>
            <a:spLocks/>
          </p:cNvSpPr>
          <p:nvPr/>
        </p:nvSpPr>
        <p:spPr bwMode="auto">
          <a:xfrm>
            <a:off x="6302773"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302773"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Text Box 10"/>
          <p:cNvSpPr txBox="1">
            <a:spLocks noChangeArrowheads="1"/>
          </p:cNvSpPr>
          <p:nvPr/>
        </p:nvSpPr>
        <p:spPr bwMode="auto">
          <a:xfrm>
            <a:off x="6509197"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34" name="Oval 133"/>
          <p:cNvSpPr/>
          <p:nvPr/>
        </p:nvSpPr>
        <p:spPr bwMode="auto">
          <a:xfrm>
            <a:off x="7135384"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46" name="Freeform 145"/>
          <p:cNvSpPr>
            <a:spLocks/>
          </p:cNvSpPr>
          <p:nvPr/>
        </p:nvSpPr>
        <p:spPr bwMode="auto">
          <a:xfrm>
            <a:off x="11531759"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7" name="Freeform 146"/>
          <p:cNvSpPr>
            <a:spLocks/>
          </p:cNvSpPr>
          <p:nvPr/>
        </p:nvSpPr>
        <p:spPr bwMode="auto">
          <a:xfrm>
            <a:off x="11531759"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8" name="Freeform 147"/>
          <p:cNvSpPr>
            <a:spLocks/>
          </p:cNvSpPr>
          <p:nvPr/>
        </p:nvSpPr>
        <p:spPr bwMode="auto">
          <a:xfrm>
            <a:off x="11531759"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9" name="Rectangle 148"/>
          <p:cNvSpPr/>
          <p:nvPr/>
        </p:nvSpPr>
        <p:spPr bwMode="auto">
          <a:xfrm>
            <a:off x="9260574"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0" name="Freeform 6"/>
          <p:cNvSpPr>
            <a:spLocks/>
          </p:cNvSpPr>
          <p:nvPr/>
        </p:nvSpPr>
        <p:spPr bwMode="auto">
          <a:xfrm>
            <a:off x="9251805"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8"/>
          <p:cNvSpPr>
            <a:spLocks/>
          </p:cNvSpPr>
          <p:nvPr/>
        </p:nvSpPr>
        <p:spPr bwMode="auto">
          <a:xfrm>
            <a:off x="9251806"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10"/>
          <p:cNvSpPr>
            <a:spLocks/>
          </p:cNvSpPr>
          <p:nvPr/>
        </p:nvSpPr>
        <p:spPr bwMode="auto">
          <a:xfrm>
            <a:off x="9251806"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3" name="Text Box 10"/>
          <p:cNvSpPr txBox="1">
            <a:spLocks noChangeArrowheads="1"/>
          </p:cNvSpPr>
          <p:nvPr/>
        </p:nvSpPr>
        <p:spPr bwMode="auto">
          <a:xfrm>
            <a:off x="9458230"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54" name="Oval 153"/>
          <p:cNvSpPr/>
          <p:nvPr/>
        </p:nvSpPr>
        <p:spPr bwMode="auto">
          <a:xfrm>
            <a:off x="10084417"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6" name="Freeform 172"/>
          <p:cNvSpPr>
            <a:spLocks noEditPoints="1"/>
          </p:cNvSpPr>
          <p:nvPr/>
        </p:nvSpPr>
        <p:spPr bwMode="auto">
          <a:xfrm>
            <a:off x="10315533" y="2369309"/>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57" name="Group 156"/>
          <p:cNvGrpSpPr/>
          <p:nvPr/>
        </p:nvGrpSpPr>
        <p:grpSpPr>
          <a:xfrm>
            <a:off x="4344343" y="2369309"/>
            <a:ext cx="514352" cy="514352"/>
            <a:chOff x="3878263" y="2220913"/>
            <a:chExt cx="547687" cy="547687"/>
          </a:xfrm>
          <a:solidFill>
            <a:schemeClr val="bg1"/>
          </a:solidFill>
          <a:effectLst/>
        </p:grpSpPr>
        <p:sp>
          <p:nvSpPr>
            <p:cNvPr id="158"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3"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4"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5"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66" name="Group 165"/>
          <p:cNvGrpSpPr/>
          <p:nvPr/>
        </p:nvGrpSpPr>
        <p:grpSpPr>
          <a:xfrm>
            <a:off x="7401208" y="2373554"/>
            <a:ext cx="304371" cy="512235"/>
            <a:chOff x="533400" y="2800350"/>
            <a:chExt cx="325437" cy="547687"/>
          </a:xfrm>
          <a:solidFill>
            <a:schemeClr val="bg1"/>
          </a:solidFill>
          <a:effectLst/>
        </p:grpSpPr>
        <p:sp>
          <p:nvSpPr>
            <p:cNvPr id="167"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8"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9"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0"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946219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wipe(left)">
                                      <p:cBhvr>
                                        <p:cTn id="7" dur="750"/>
                                        <p:tgtEl>
                                          <p:spTgt spid="106"/>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8198"/>
                                        </p:tgtEl>
                                        <p:attrNameLst>
                                          <p:attrName>style.visibility</p:attrName>
                                        </p:attrNameLst>
                                      </p:cBhvr>
                                      <p:to>
                                        <p:strVal val="visible"/>
                                      </p:to>
                                    </p:set>
                                    <p:animEffect transition="in" filter="wipe(left)">
                                      <p:cBhvr>
                                        <p:cTn id="11" dur="500"/>
                                        <p:tgtEl>
                                          <p:spTgt spid="819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right)">
                                      <p:cBhvr>
                                        <p:cTn id="15" dur="500"/>
                                        <p:tgtEl>
                                          <p:spTgt spid="111"/>
                                        </p:tgtEl>
                                      </p:cBhvr>
                                    </p:animEffect>
                                  </p:childTnLst>
                                </p:cTn>
                              </p:par>
                            </p:childTnLst>
                          </p:cTn>
                        </p:par>
                        <p:par>
                          <p:cTn id="16" fill="hold">
                            <p:stCondLst>
                              <p:cond delay="1750"/>
                            </p:stCondLst>
                            <p:childTnLst>
                              <p:par>
                                <p:cTn id="17" presetID="53" presetClass="entr" presetSubtype="16" fill="hold" grpId="0" nodeType="afterEffect">
                                  <p:stCondLst>
                                    <p:cond delay="0"/>
                                  </p:stCondLst>
                                  <p:childTnLst>
                                    <p:set>
                                      <p:cBhvr>
                                        <p:cTn id="18" dur="1" fill="hold">
                                          <p:stCondLst>
                                            <p:cond delay="0"/>
                                          </p:stCondLst>
                                        </p:cTn>
                                        <p:tgtEl>
                                          <p:spTgt spid="109"/>
                                        </p:tgtEl>
                                        <p:attrNameLst>
                                          <p:attrName>style.visibility</p:attrName>
                                        </p:attrNameLst>
                                      </p:cBhvr>
                                      <p:to>
                                        <p:strVal val="visible"/>
                                      </p:to>
                                    </p:set>
                                    <p:anim calcmode="lin" valueType="num">
                                      <p:cBhvr>
                                        <p:cTn id="19" dur="500" fill="hold"/>
                                        <p:tgtEl>
                                          <p:spTgt spid="109"/>
                                        </p:tgtEl>
                                        <p:attrNameLst>
                                          <p:attrName>ppt_w</p:attrName>
                                        </p:attrNameLst>
                                      </p:cBhvr>
                                      <p:tavLst>
                                        <p:tav tm="0">
                                          <p:val>
                                            <p:fltVal val="0"/>
                                          </p:val>
                                        </p:tav>
                                        <p:tav tm="100000">
                                          <p:val>
                                            <p:strVal val="#ppt_w"/>
                                          </p:val>
                                        </p:tav>
                                      </p:tavLst>
                                    </p:anim>
                                    <p:anim calcmode="lin" valueType="num">
                                      <p:cBhvr>
                                        <p:cTn id="20" dur="500" fill="hold"/>
                                        <p:tgtEl>
                                          <p:spTgt spid="109"/>
                                        </p:tgtEl>
                                        <p:attrNameLst>
                                          <p:attrName>ppt_h</p:attrName>
                                        </p:attrNameLst>
                                      </p:cBhvr>
                                      <p:tavLst>
                                        <p:tav tm="0">
                                          <p:val>
                                            <p:fltVal val="0"/>
                                          </p:val>
                                        </p:tav>
                                        <p:tav tm="100000">
                                          <p:val>
                                            <p:strVal val="#ppt_h"/>
                                          </p:val>
                                        </p:tav>
                                      </p:tavLst>
                                    </p:anim>
                                    <p:animEffect transition="in" filter="fade">
                                      <p:cBhvr>
                                        <p:cTn id="21" dur="500"/>
                                        <p:tgtEl>
                                          <p:spTgt spid="109"/>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7"/>
                                        </p:tgtEl>
                                        <p:attrNameLst>
                                          <p:attrName>style.visibility</p:attrName>
                                        </p:attrNameLst>
                                      </p:cBhvr>
                                      <p:to>
                                        <p:strVal val="visible"/>
                                      </p:to>
                                    </p:set>
                                    <p:anim calcmode="lin" valueType="num">
                                      <p:cBhvr>
                                        <p:cTn id="24" dur="500" fill="hold"/>
                                        <p:tgtEl>
                                          <p:spTgt spid="97"/>
                                        </p:tgtEl>
                                        <p:attrNameLst>
                                          <p:attrName>ppt_w</p:attrName>
                                        </p:attrNameLst>
                                      </p:cBhvr>
                                      <p:tavLst>
                                        <p:tav tm="0">
                                          <p:val>
                                            <p:fltVal val="0"/>
                                          </p:val>
                                        </p:tav>
                                        <p:tav tm="100000">
                                          <p:val>
                                            <p:strVal val="#ppt_w"/>
                                          </p:val>
                                        </p:tav>
                                      </p:tavLst>
                                    </p:anim>
                                    <p:anim calcmode="lin" valueType="num">
                                      <p:cBhvr>
                                        <p:cTn id="25" dur="500" fill="hold"/>
                                        <p:tgtEl>
                                          <p:spTgt spid="97"/>
                                        </p:tgtEl>
                                        <p:attrNameLst>
                                          <p:attrName>ppt_h</p:attrName>
                                        </p:attrNameLst>
                                      </p:cBhvr>
                                      <p:tavLst>
                                        <p:tav tm="0">
                                          <p:val>
                                            <p:fltVal val="0"/>
                                          </p:val>
                                        </p:tav>
                                        <p:tav tm="100000">
                                          <p:val>
                                            <p:strVal val="#ppt_h"/>
                                          </p:val>
                                        </p:tav>
                                      </p:tavLst>
                                    </p:anim>
                                    <p:animEffect transition="in" filter="fade">
                                      <p:cBhvr>
                                        <p:cTn id="26" dur="500"/>
                                        <p:tgtEl>
                                          <p:spTgt spid="97"/>
                                        </p:tgtEl>
                                      </p:cBhvr>
                                    </p:animEffect>
                                  </p:childTnLst>
                                </p:cTn>
                              </p:par>
                            </p:childTnLst>
                          </p:cTn>
                        </p:par>
                        <p:par>
                          <p:cTn id="27" fill="hold">
                            <p:stCondLst>
                              <p:cond delay="2250"/>
                            </p:stCondLst>
                            <p:childTnLst>
                              <p:par>
                                <p:cTn id="28" presetID="2" presetClass="entr" presetSubtype="4"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 calcmode="lin" valueType="num">
                                      <p:cBhvr additive="base">
                                        <p:cTn id="30" dur="500" fill="hold"/>
                                        <p:tgtEl>
                                          <p:spTgt spid="16"/>
                                        </p:tgtEl>
                                        <p:attrNameLst>
                                          <p:attrName>ppt_x</p:attrName>
                                        </p:attrNameLst>
                                      </p:cBhvr>
                                      <p:tavLst>
                                        <p:tav tm="0">
                                          <p:val>
                                            <p:strVal val="#ppt_x"/>
                                          </p:val>
                                        </p:tav>
                                        <p:tav tm="100000">
                                          <p:val>
                                            <p:strVal val="#ppt_x"/>
                                          </p:val>
                                        </p:tav>
                                      </p:tavLst>
                                    </p:anim>
                                    <p:anim calcmode="lin" valueType="num">
                                      <p:cBhvr additive="base">
                                        <p:cTn id="31" dur="500" fill="hold"/>
                                        <p:tgtEl>
                                          <p:spTgt spid="16"/>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22" presetClass="entr" presetSubtype="8" fill="hold" grpId="0" nodeType="afterEffect">
                                  <p:stCondLst>
                                    <p:cond delay="0"/>
                                  </p:stCondLst>
                                  <p:childTnLst>
                                    <p:set>
                                      <p:cBhvr>
                                        <p:cTn id="34" dur="1" fill="hold">
                                          <p:stCondLst>
                                            <p:cond delay="0"/>
                                          </p:stCondLst>
                                        </p:cTn>
                                        <p:tgtEl>
                                          <p:spTgt spid="105"/>
                                        </p:tgtEl>
                                        <p:attrNameLst>
                                          <p:attrName>style.visibility</p:attrName>
                                        </p:attrNameLst>
                                      </p:cBhvr>
                                      <p:to>
                                        <p:strVal val="visible"/>
                                      </p:to>
                                    </p:set>
                                    <p:animEffect transition="in" filter="wipe(left)">
                                      <p:cBhvr>
                                        <p:cTn id="35" dur="500"/>
                                        <p:tgtEl>
                                          <p:spTgt spid="105"/>
                                        </p:tgtEl>
                                      </p:cBhvr>
                                    </p:animEffect>
                                  </p:childTnLst>
                                </p:cTn>
                              </p:par>
                            </p:childTnLst>
                          </p:cTn>
                        </p:par>
                        <p:par>
                          <p:cTn id="36" fill="hold">
                            <p:stCondLst>
                              <p:cond delay="3250"/>
                            </p:stCondLst>
                            <p:childTnLst>
                              <p:par>
                                <p:cTn id="37" presetID="22" presetClass="entr" presetSubtype="8" fill="hold" grpId="0" nodeType="afterEffect">
                                  <p:stCondLst>
                                    <p:cond delay="0"/>
                                  </p:stCondLst>
                                  <p:childTnLst>
                                    <p:set>
                                      <p:cBhvr>
                                        <p:cTn id="38" dur="1" fill="hold">
                                          <p:stCondLst>
                                            <p:cond delay="0"/>
                                          </p:stCondLst>
                                        </p:cTn>
                                        <p:tgtEl>
                                          <p:spTgt spid="8200"/>
                                        </p:tgtEl>
                                        <p:attrNameLst>
                                          <p:attrName>style.visibility</p:attrName>
                                        </p:attrNameLst>
                                      </p:cBhvr>
                                      <p:to>
                                        <p:strVal val="visible"/>
                                      </p:to>
                                    </p:set>
                                    <p:animEffect transition="in" filter="wipe(left)">
                                      <p:cBhvr>
                                        <p:cTn id="39" dur="500"/>
                                        <p:tgtEl>
                                          <p:spTgt spid="8200"/>
                                        </p:tgtEl>
                                      </p:cBhvr>
                                    </p:animEffect>
                                  </p:childTnLst>
                                </p:cTn>
                              </p:par>
                            </p:childTnLst>
                          </p:cTn>
                        </p:par>
                        <p:par>
                          <p:cTn id="40" fill="hold">
                            <p:stCondLst>
                              <p:cond delay="3750"/>
                            </p:stCondLst>
                            <p:childTnLst>
                              <p:par>
                                <p:cTn id="41" presetID="22" presetClass="entr" presetSubtype="2" fill="hold" grpId="0" nodeType="afterEffect">
                                  <p:stCondLst>
                                    <p:cond delay="0"/>
                                  </p:stCondLst>
                                  <p:childTnLst>
                                    <p:set>
                                      <p:cBhvr>
                                        <p:cTn id="42" dur="1" fill="hold">
                                          <p:stCondLst>
                                            <p:cond delay="0"/>
                                          </p:stCondLst>
                                        </p:cTn>
                                        <p:tgtEl>
                                          <p:spTgt spid="114"/>
                                        </p:tgtEl>
                                        <p:attrNameLst>
                                          <p:attrName>style.visibility</p:attrName>
                                        </p:attrNameLst>
                                      </p:cBhvr>
                                      <p:to>
                                        <p:strVal val="visible"/>
                                      </p:to>
                                    </p:set>
                                    <p:animEffect transition="in" filter="wipe(right)">
                                      <p:cBhvr>
                                        <p:cTn id="43" dur="500"/>
                                        <p:tgtEl>
                                          <p:spTgt spid="114"/>
                                        </p:tgtEl>
                                      </p:cBhvr>
                                    </p:animEffect>
                                  </p:childTnLst>
                                </p:cTn>
                              </p:par>
                            </p:childTnLst>
                          </p:cTn>
                        </p:par>
                        <p:par>
                          <p:cTn id="44" fill="hold">
                            <p:stCondLst>
                              <p:cond delay="4250"/>
                            </p:stCondLst>
                            <p:childTnLst>
                              <p:par>
                                <p:cTn id="45" presetID="22" presetClass="entr" presetSubtype="8" fill="hold" grpId="0" nodeType="afterEffect">
                                  <p:stCondLst>
                                    <p:cond delay="0"/>
                                  </p:stCondLst>
                                  <p:childTnLst>
                                    <p:set>
                                      <p:cBhvr>
                                        <p:cTn id="46" dur="1" fill="hold">
                                          <p:stCondLst>
                                            <p:cond delay="0"/>
                                          </p:stCondLst>
                                        </p:cTn>
                                        <p:tgtEl>
                                          <p:spTgt spid="8202"/>
                                        </p:tgtEl>
                                        <p:attrNameLst>
                                          <p:attrName>style.visibility</p:attrName>
                                        </p:attrNameLst>
                                      </p:cBhvr>
                                      <p:to>
                                        <p:strVal val="visible"/>
                                      </p:to>
                                    </p:set>
                                    <p:animEffect transition="in" filter="wipe(left)">
                                      <p:cBhvr>
                                        <p:cTn id="47" dur="500"/>
                                        <p:tgtEl>
                                          <p:spTgt spid="8202"/>
                                        </p:tgtEl>
                                      </p:cBhvr>
                                    </p:animEffect>
                                  </p:childTnLst>
                                </p:cTn>
                              </p:par>
                            </p:childTnLst>
                          </p:cTn>
                        </p:par>
                        <p:par>
                          <p:cTn id="48" fill="hold">
                            <p:stCondLst>
                              <p:cond delay="4750"/>
                            </p:stCondLst>
                            <p:childTnLst>
                              <p:par>
                                <p:cTn id="49" presetID="22" presetClass="entr" presetSubtype="2" fill="hold" grpId="0" nodeType="afterEffect">
                                  <p:stCondLst>
                                    <p:cond delay="0"/>
                                  </p:stCondLst>
                                  <p:childTnLst>
                                    <p:set>
                                      <p:cBhvr>
                                        <p:cTn id="50" dur="1" fill="hold">
                                          <p:stCondLst>
                                            <p:cond delay="0"/>
                                          </p:stCondLst>
                                        </p:cTn>
                                        <p:tgtEl>
                                          <p:spTgt spid="115"/>
                                        </p:tgtEl>
                                        <p:attrNameLst>
                                          <p:attrName>style.visibility</p:attrName>
                                        </p:attrNameLst>
                                      </p:cBhvr>
                                      <p:to>
                                        <p:strVal val="visible"/>
                                      </p:to>
                                    </p:set>
                                    <p:animEffect transition="in" filter="wipe(right)">
                                      <p:cBhvr>
                                        <p:cTn id="51" dur="500"/>
                                        <p:tgtEl>
                                          <p:spTgt spid="115"/>
                                        </p:tgtEl>
                                      </p:cBhvr>
                                    </p:animEffect>
                                  </p:childTnLst>
                                </p:cTn>
                              </p:par>
                            </p:childTnLst>
                          </p:cTn>
                        </p:par>
                        <p:par>
                          <p:cTn id="52" fill="hold">
                            <p:stCondLst>
                              <p:cond delay="5250"/>
                            </p:stCondLst>
                            <p:childTnLst>
                              <p:par>
                                <p:cTn id="53" presetID="22" presetClass="entr" presetSubtype="8" fill="hold" grpId="0" nodeType="afterEffect">
                                  <p:stCondLst>
                                    <p:cond delay="0"/>
                                  </p:stCondLst>
                                  <p:childTnLst>
                                    <p:set>
                                      <p:cBhvr>
                                        <p:cTn id="54" dur="1" fill="hold">
                                          <p:stCondLst>
                                            <p:cond delay="0"/>
                                          </p:stCondLst>
                                        </p:cTn>
                                        <p:tgtEl>
                                          <p:spTgt spid="120"/>
                                        </p:tgtEl>
                                        <p:attrNameLst>
                                          <p:attrName>style.visibility</p:attrName>
                                        </p:attrNameLst>
                                      </p:cBhvr>
                                      <p:to>
                                        <p:strVal val="visible"/>
                                      </p:to>
                                    </p:set>
                                    <p:animEffect transition="in" filter="wipe(left)">
                                      <p:cBhvr>
                                        <p:cTn id="55" dur="500"/>
                                        <p:tgtEl>
                                          <p:spTgt spid="120"/>
                                        </p:tgtEl>
                                      </p:cBhvr>
                                    </p:animEffect>
                                  </p:childTnLst>
                                </p:cTn>
                              </p:par>
                            </p:childTnLst>
                          </p:cTn>
                        </p:par>
                        <p:par>
                          <p:cTn id="56" fill="hold">
                            <p:stCondLst>
                              <p:cond delay="5750"/>
                            </p:stCondLst>
                            <p:childTnLst>
                              <p:par>
                                <p:cTn id="57" presetID="22" presetClass="entr" presetSubtype="2" fill="hold" grpId="0" nodeType="afterEffect">
                                  <p:stCondLst>
                                    <p:cond delay="0"/>
                                  </p:stCondLst>
                                  <p:childTnLst>
                                    <p:set>
                                      <p:cBhvr>
                                        <p:cTn id="58" dur="1" fill="hold">
                                          <p:stCondLst>
                                            <p:cond delay="0"/>
                                          </p:stCondLst>
                                        </p:cTn>
                                        <p:tgtEl>
                                          <p:spTgt spid="116"/>
                                        </p:tgtEl>
                                        <p:attrNameLst>
                                          <p:attrName>style.visibility</p:attrName>
                                        </p:attrNameLst>
                                      </p:cBhvr>
                                      <p:to>
                                        <p:strVal val="visible"/>
                                      </p:to>
                                    </p:set>
                                    <p:animEffect transition="in" filter="wipe(right)">
                                      <p:cBhvr>
                                        <p:cTn id="59" dur="500"/>
                                        <p:tgtEl>
                                          <p:spTgt spid="116"/>
                                        </p:tgtEl>
                                      </p:cBhvr>
                                    </p:animEffect>
                                  </p:childTnLst>
                                </p:cTn>
                              </p:par>
                              <p:par>
                                <p:cTn id="60" presetID="23" presetClass="entr" presetSubtype="16" fill="hold" nodeType="withEffect">
                                  <p:stCondLst>
                                    <p:cond delay="0"/>
                                  </p:stCondLst>
                                  <p:childTnLst>
                                    <p:set>
                                      <p:cBhvr>
                                        <p:cTn id="61" dur="1" fill="hold">
                                          <p:stCondLst>
                                            <p:cond delay="0"/>
                                          </p:stCondLst>
                                        </p:cTn>
                                        <p:tgtEl>
                                          <p:spTgt spid="157"/>
                                        </p:tgtEl>
                                        <p:attrNameLst>
                                          <p:attrName>style.visibility</p:attrName>
                                        </p:attrNameLst>
                                      </p:cBhvr>
                                      <p:to>
                                        <p:strVal val="visible"/>
                                      </p:to>
                                    </p:set>
                                    <p:anim calcmode="lin" valueType="num">
                                      <p:cBhvr>
                                        <p:cTn id="62" dur="500" fill="hold"/>
                                        <p:tgtEl>
                                          <p:spTgt spid="157"/>
                                        </p:tgtEl>
                                        <p:attrNameLst>
                                          <p:attrName>ppt_w</p:attrName>
                                        </p:attrNameLst>
                                      </p:cBhvr>
                                      <p:tavLst>
                                        <p:tav tm="0">
                                          <p:val>
                                            <p:fltVal val="0"/>
                                          </p:val>
                                        </p:tav>
                                        <p:tav tm="100000">
                                          <p:val>
                                            <p:strVal val="#ppt_w"/>
                                          </p:val>
                                        </p:tav>
                                      </p:tavLst>
                                    </p:anim>
                                    <p:anim calcmode="lin" valueType="num">
                                      <p:cBhvr>
                                        <p:cTn id="63" dur="500" fill="hold"/>
                                        <p:tgtEl>
                                          <p:spTgt spid="157"/>
                                        </p:tgtEl>
                                        <p:attrNameLst>
                                          <p:attrName>ppt_h</p:attrName>
                                        </p:attrNameLst>
                                      </p:cBhvr>
                                      <p:tavLst>
                                        <p:tav tm="0">
                                          <p:val>
                                            <p:fltVal val="0"/>
                                          </p:val>
                                        </p:tav>
                                        <p:tav tm="100000">
                                          <p:val>
                                            <p:strVal val="#ppt_h"/>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124"/>
                                        </p:tgtEl>
                                        <p:attrNameLst>
                                          <p:attrName>style.visibility</p:attrName>
                                        </p:attrNameLst>
                                      </p:cBhvr>
                                      <p:to>
                                        <p:strVal val="visible"/>
                                      </p:to>
                                    </p:set>
                                    <p:anim calcmode="lin" valueType="num">
                                      <p:cBhvr>
                                        <p:cTn id="66" dur="500" fill="hold"/>
                                        <p:tgtEl>
                                          <p:spTgt spid="124"/>
                                        </p:tgtEl>
                                        <p:attrNameLst>
                                          <p:attrName>ppt_w</p:attrName>
                                        </p:attrNameLst>
                                      </p:cBhvr>
                                      <p:tavLst>
                                        <p:tav tm="0">
                                          <p:val>
                                            <p:fltVal val="0"/>
                                          </p:val>
                                        </p:tav>
                                        <p:tav tm="100000">
                                          <p:val>
                                            <p:strVal val="#ppt_w"/>
                                          </p:val>
                                        </p:tav>
                                      </p:tavLst>
                                    </p:anim>
                                    <p:anim calcmode="lin" valueType="num">
                                      <p:cBhvr>
                                        <p:cTn id="67" dur="500" fill="hold"/>
                                        <p:tgtEl>
                                          <p:spTgt spid="124"/>
                                        </p:tgtEl>
                                        <p:attrNameLst>
                                          <p:attrName>ppt_h</p:attrName>
                                        </p:attrNameLst>
                                      </p:cBhvr>
                                      <p:tavLst>
                                        <p:tav tm="0">
                                          <p:val>
                                            <p:fltVal val="0"/>
                                          </p:val>
                                        </p:tav>
                                        <p:tav tm="100000">
                                          <p:val>
                                            <p:strVal val="#ppt_h"/>
                                          </p:val>
                                        </p:tav>
                                      </p:tavLst>
                                    </p:anim>
                                    <p:animEffect transition="in" filter="fade">
                                      <p:cBhvr>
                                        <p:cTn id="68" dur="500"/>
                                        <p:tgtEl>
                                          <p:spTgt spid="124"/>
                                        </p:tgtEl>
                                      </p:cBhvr>
                                    </p:animEffect>
                                  </p:childTnLst>
                                </p:cTn>
                              </p:par>
                            </p:childTnLst>
                          </p:cTn>
                        </p:par>
                        <p:par>
                          <p:cTn id="69" fill="hold">
                            <p:stCondLst>
                              <p:cond delay="6250"/>
                            </p:stCondLst>
                            <p:childTnLst>
                              <p:par>
                                <p:cTn id="70" presetID="2" presetClass="entr" presetSubtype="4" fill="hold" grpId="0" nodeType="afterEffect">
                                  <p:stCondLst>
                                    <p:cond delay="0"/>
                                  </p:stCondLst>
                                  <p:childTnLst>
                                    <p:set>
                                      <p:cBhvr>
                                        <p:cTn id="71" dur="1" fill="hold">
                                          <p:stCondLst>
                                            <p:cond delay="0"/>
                                          </p:stCondLst>
                                        </p:cTn>
                                        <p:tgtEl>
                                          <p:spTgt spid="119"/>
                                        </p:tgtEl>
                                        <p:attrNameLst>
                                          <p:attrName>style.visibility</p:attrName>
                                        </p:attrNameLst>
                                      </p:cBhvr>
                                      <p:to>
                                        <p:strVal val="visible"/>
                                      </p:to>
                                    </p:set>
                                    <p:anim calcmode="lin" valueType="num">
                                      <p:cBhvr additive="base">
                                        <p:cTn id="72" dur="500" fill="hold"/>
                                        <p:tgtEl>
                                          <p:spTgt spid="119"/>
                                        </p:tgtEl>
                                        <p:attrNameLst>
                                          <p:attrName>ppt_x</p:attrName>
                                        </p:attrNameLst>
                                      </p:cBhvr>
                                      <p:tavLst>
                                        <p:tav tm="0">
                                          <p:val>
                                            <p:strVal val="#ppt_x"/>
                                          </p:val>
                                        </p:tav>
                                        <p:tav tm="100000">
                                          <p:val>
                                            <p:strVal val="#ppt_x"/>
                                          </p:val>
                                        </p:tav>
                                      </p:tavLst>
                                    </p:anim>
                                    <p:anim calcmode="lin" valueType="num">
                                      <p:cBhvr additive="base">
                                        <p:cTn id="73" dur="500" fill="hold"/>
                                        <p:tgtEl>
                                          <p:spTgt spid="119"/>
                                        </p:tgtEl>
                                        <p:attrNameLst>
                                          <p:attrName>ppt_y</p:attrName>
                                        </p:attrNameLst>
                                      </p:cBhvr>
                                      <p:tavLst>
                                        <p:tav tm="0">
                                          <p:val>
                                            <p:strVal val="1+#ppt_h/2"/>
                                          </p:val>
                                        </p:tav>
                                        <p:tav tm="100000">
                                          <p:val>
                                            <p:strVal val="#ppt_y"/>
                                          </p:val>
                                        </p:tav>
                                      </p:tavLst>
                                    </p:anim>
                                  </p:childTnLst>
                                </p:cTn>
                              </p:par>
                            </p:childTnLst>
                          </p:cTn>
                        </p:par>
                        <p:par>
                          <p:cTn id="74" fill="hold">
                            <p:stCondLst>
                              <p:cond delay="6750"/>
                            </p:stCondLst>
                            <p:childTnLst>
                              <p:par>
                                <p:cTn id="75" presetID="22" presetClass="entr" presetSubtype="8" fill="hold" grpId="0" nodeType="afterEffect">
                                  <p:stCondLst>
                                    <p:cond delay="0"/>
                                  </p:stCondLst>
                                  <p:childTnLst>
                                    <p:set>
                                      <p:cBhvr>
                                        <p:cTn id="76" dur="1" fill="hold">
                                          <p:stCondLst>
                                            <p:cond delay="0"/>
                                          </p:stCondLst>
                                        </p:cTn>
                                        <p:tgtEl>
                                          <p:spTgt spid="123"/>
                                        </p:tgtEl>
                                        <p:attrNameLst>
                                          <p:attrName>style.visibility</p:attrName>
                                        </p:attrNameLst>
                                      </p:cBhvr>
                                      <p:to>
                                        <p:strVal val="visible"/>
                                      </p:to>
                                    </p:set>
                                    <p:animEffect transition="in" filter="wipe(left)">
                                      <p:cBhvr>
                                        <p:cTn id="77" dur="500"/>
                                        <p:tgtEl>
                                          <p:spTgt spid="123"/>
                                        </p:tgtEl>
                                      </p:cBhvr>
                                    </p:animEffect>
                                  </p:childTnLst>
                                </p:cTn>
                              </p:par>
                            </p:childTnLst>
                          </p:cTn>
                        </p:par>
                        <p:par>
                          <p:cTn id="78" fill="hold">
                            <p:stCondLst>
                              <p:cond delay="7250"/>
                            </p:stCondLst>
                            <p:childTnLst>
                              <p:par>
                                <p:cTn id="79" presetID="22" presetClass="entr" presetSubtype="8" fill="hold" grpId="0" nodeType="afterEffect">
                                  <p:stCondLst>
                                    <p:cond delay="0"/>
                                  </p:stCondLst>
                                  <p:childTnLst>
                                    <p:set>
                                      <p:cBhvr>
                                        <p:cTn id="80" dur="1" fill="hold">
                                          <p:stCondLst>
                                            <p:cond delay="0"/>
                                          </p:stCondLst>
                                        </p:cTn>
                                        <p:tgtEl>
                                          <p:spTgt spid="121"/>
                                        </p:tgtEl>
                                        <p:attrNameLst>
                                          <p:attrName>style.visibility</p:attrName>
                                        </p:attrNameLst>
                                      </p:cBhvr>
                                      <p:to>
                                        <p:strVal val="visible"/>
                                      </p:to>
                                    </p:set>
                                    <p:animEffect transition="in" filter="wipe(left)">
                                      <p:cBhvr>
                                        <p:cTn id="81" dur="500"/>
                                        <p:tgtEl>
                                          <p:spTgt spid="121"/>
                                        </p:tgtEl>
                                      </p:cBhvr>
                                    </p:animEffect>
                                  </p:childTnLst>
                                </p:cTn>
                              </p:par>
                            </p:childTnLst>
                          </p:cTn>
                        </p:par>
                        <p:par>
                          <p:cTn id="82" fill="hold">
                            <p:stCondLst>
                              <p:cond delay="7750"/>
                            </p:stCondLst>
                            <p:childTnLst>
                              <p:par>
                                <p:cTn id="83" presetID="22" presetClass="entr" presetSubtype="2" fill="hold" grpId="0" nodeType="afterEffect">
                                  <p:stCondLst>
                                    <p:cond delay="0"/>
                                  </p:stCondLst>
                                  <p:childTnLst>
                                    <p:set>
                                      <p:cBhvr>
                                        <p:cTn id="84" dur="1" fill="hold">
                                          <p:stCondLst>
                                            <p:cond delay="0"/>
                                          </p:stCondLst>
                                        </p:cTn>
                                        <p:tgtEl>
                                          <p:spTgt spid="117"/>
                                        </p:tgtEl>
                                        <p:attrNameLst>
                                          <p:attrName>style.visibility</p:attrName>
                                        </p:attrNameLst>
                                      </p:cBhvr>
                                      <p:to>
                                        <p:strVal val="visible"/>
                                      </p:to>
                                    </p:set>
                                    <p:animEffect transition="in" filter="wipe(right)">
                                      <p:cBhvr>
                                        <p:cTn id="85" dur="500"/>
                                        <p:tgtEl>
                                          <p:spTgt spid="117"/>
                                        </p:tgtEl>
                                      </p:cBhvr>
                                    </p:animEffect>
                                  </p:childTnLst>
                                </p:cTn>
                              </p:par>
                            </p:childTnLst>
                          </p:cTn>
                        </p:par>
                        <p:par>
                          <p:cTn id="86" fill="hold">
                            <p:stCondLst>
                              <p:cond delay="8250"/>
                            </p:stCondLst>
                            <p:childTnLst>
                              <p:par>
                                <p:cTn id="87" presetID="22" presetClass="entr" presetSubtype="8" fill="hold" grpId="0" nodeType="afterEffect">
                                  <p:stCondLst>
                                    <p:cond delay="0"/>
                                  </p:stCondLst>
                                  <p:childTnLst>
                                    <p:set>
                                      <p:cBhvr>
                                        <p:cTn id="88" dur="1" fill="hold">
                                          <p:stCondLst>
                                            <p:cond delay="0"/>
                                          </p:stCondLst>
                                        </p:cTn>
                                        <p:tgtEl>
                                          <p:spTgt spid="122"/>
                                        </p:tgtEl>
                                        <p:attrNameLst>
                                          <p:attrName>style.visibility</p:attrName>
                                        </p:attrNameLst>
                                      </p:cBhvr>
                                      <p:to>
                                        <p:strVal val="visible"/>
                                      </p:to>
                                    </p:set>
                                    <p:animEffect transition="in" filter="wipe(left)">
                                      <p:cBhvr>
                                        <p:cTn id="89" dur="500"/>
                                        <p:tgtEl>
                                          <p:spTgt spid="122"/>
                                        </p:tgtEl>
                                      </p:cBhvr>
                                    </p:animEffect>
                                  </p:childTnLst>
                                </p:cTn>
                              </p:par>
                            </p:childTnLst>
                          </p:cTn>
                        </p:par>
                        <p:par>
                          <p:cTn id="90" fill="hold">
                            <p:stCondLst>
                              <p:cond delay="8750"/>
                            </p:stCondLst>
                            <p:childTnLst>
                              <p:par>
                                <p:cTn id="91" presetID="22" presetClass="entr" presetSubtype="2" fill="hold" grpId="0" nodeType="afterEffect">
                                  <p:stCondLst>
                                    <p:cond delay="0"/>
                                  </p:stCondLst>
                                  <p:childTnLst>
                                    <p:set>
                                      <p:cBhvr>
                                        <p:cTn id="92" dur="1" fill="hold">
                                          <p:stCondLst>
                                            <p:cond delay="0"/>
                                          </p:stCondLst>
                                        </p:cTn>
                                        <p:tgtEl>
                                          <p:spTgt spid="118"/>
                                        </p:tgtEl>
                                        <p:attrNameLst>
                                          <p:attrName>style.visibility</p:attrName>
                                        </p:attrNameLst>
                                      </p:cBhvr>
                                      <p:to>
                                        <p:strVal val="visible"/>
                                      </p:to>
                                    </p:set>
                                    <p:animEffect transition="in" filter="wipe(right)">
                                      <p:cBhvr>
                                        <p:cTn id="93" dur="500"/>
                                        <p:tgtEl>
                                          <p:spTgt spid="118"/>
                                        </p:tgtEl>
                                      </p:cBhvr>
                                    </p:animEffect>
                                  </p:childTnLst>
                                </p:cTn>
                              </p:par>
                            </p:childTnLst>
                          </p:cTn>
                        </p:par>
                        <p:par>
                          <p:cTn id="94" fill="hold">
                            <p:stCondLst>
                              <p:cond delay="9250"/>
                            </p:stCondLst>
                            <p:childTnLst>
                              <p:par>
                                <p:cTn id="95" presetID="22" presetClass="entr" presetSubtype="8" fill="hold" grpId="0" nodeType="afterEffect">
                                  <p:stCondLst>
                                    <p:cond delay="0"/>
                                  </p:stCondLst>
                                  <p:childTnLst>
                                    <p:set>
                                      <p:cBhvr>
                                        <p:cTn id="96" dur="1" fill="hold">
                                          <p:stCondLst>
                                            <p:cond delay="0"/>
                                          </p:stCondLst>
                                        </p:cTn>
                                        <p:tgtEl>
                                          <p:spTgt spid="130"/>
                                        </p:tgtEl>
                                        <p:attrNameLst>
                                          <p:attrName>style.visibility</p:attrName>
                                        </p:attrNameLst>
                                      </p:cBhvr>
                                      <p:to>
                                        <p:strVal val="visible"/>
                                      </p:to>
                                    </p:set>
                                    <p:animEffect transition="in" filter="wipe(left)">
                                      <p:cBhvr>
                                        <p:cTn id="97" dur="500"/>
                                        <p:tgtEl>
                                          <p:spTgt spid="130"/>
                                        </p:tgtEl>
                                      </p:cBhvr>
                                    </p:animEffect>
                                  </p:childTnLst>
                                </p:cTn>
                              </p:par>
                            </p:childTnLst>
                          </p:cTn>
                        </p:par>
                        <p:par>
                          <p:cTn id="98" fill="hold">
                            <p:stCondLst>
                              <p:cond delay="9750"/>
                            </p:stCondLst>
                            <p:childTnLst>
                              <p:par>
                                <p:cTn id="99" presetID="22" presetClass="entr" presetSubtype="2" fill="hold" grpId="0" nodeType="afterEffect">
                                  <p:stCondLst>
                                    <p:cond delay="0"/>
                                  </p:stCondLst>
                                  <p:childTnLst>
                                    <p:set>
                                      <p:cBhvr>
                                        <p:cTn id="100" dur="1" fill="hold">
                                          <p:stCondLst>
                                            <p:cond delay="0"/>
                                          </p:stCondLst>
                                        </p:cTn>
                                        <p:tgtEl>
                                          <p:spTgt spid="126"/>
                                        </p:tgtEl>
                                        <p:attrNameLst>
                                          <p:attrName>style.visibility</p:attrName>
                                        </p:attrNameLst>
                                      </p:cBhvr>
                                      <p:to>
                                        <p:strVal val="visible"/>
                                      </p:to>
                                    </p:set>
                                    <p:animEffect transition="in" filter="wipe(right)">
                                      <p:cBhvr>
                                        <p:cTn id="101" dur="500"/>
                                        <p:tgtEl>
                                          <p:spTgt spid="126"/>
                                        </p:tgtEl>
                                      </p:cBhvr>
                                    </p:animEffect>
                                  </p:childTnLst>
                                </p:cTn>
                              </p:par>
                              <p:par>
                                <p:cTn id="102" presetID="23" presetClass="entr" presetSubtype="16" fill="hold" nodeType="withEffect">
                                  <p:stCondLst>
                                    <p:cond delay="0"/>
                                  </p:stCondLst>
                                  <p:childTnLst>
                                    <p:set>
                                      <p:cBhvr>
                                        <p:cTn id="103" dur="1" fill="hold">
                                          <p:stCondLst>
                                            <p:cond delay="0"/>
                                          </p:stCondLst>
                                        </p:cTn>
                                        <p:tgtEl>
                                          <p:spTgt spid="166"/>
                                        </p:tgtEl>
                                        <p:attrNameLst>
                                          <p:attrName>style.visibility</p:attrName>
                                        </p:attrNameLst>
                                      </p:cBhvr>
                                      <p:to>
                                        <p:strVal val="visible"/>
                                      </p:to>
                                    </p:set>
                                    <p:anim calcmode="lin" valueType="num">
                                      <p:cBhvr>
                                        <p:cTn id="104" dur="500" fill="hold"/>
                                        <p:tgtEl>
                                          <p:spTgt spid="166"/>
                                        </p:tgtEl>
                                        <p:attrNameLst>
                                          <p:attrName>ppt_w</p:attrName>
                                        </p:attrNameLst>
                                      </p:cBhvr>
                                      <p:tavLst>
                                        <p:tav tm="0">
                                          <p:val>
                                            <p:fltVal val="0"/>
                                          </p:val>
                                        </p:tav>
                                        <p:tav tm="100000">
                                          <p:val>
                                            <p:strVal val="#ppt_w"/>
                                          </p:val>
                                        </p:tav>
                                      </p:tavLst>
                                    </p:anim>
                                    <p:anim calcmode="lin" valueType="num">
                                      <p:cBhvr>
                                        <p:cTn id="105" dur="500" fill="hold"/>
                                        <p:tgtEl>
                                          <p:spTgt spid="166"/>
                                        </p:tgtEl>
                                        <p:attrNameLst>
                                          <p:attrName>ppt_h</p:attrName>
                                        </p:attrNameLst>
                                      </p:cBhvr>
                                      <p:tavLst>
                                        <p:tav tm="0">
                                          <p:val>
                                            <p:fltVal val="0"/>
                                          </p:val>
                                        </p:tav>
                                        <p:tav tm="100000">
                                          <p:val>
                                            <p:strVal val="#ppt_h"/>
                                          </p:val>
                                        </p:tav>
                                      </p:tavLst>
                                    </p:anim>
                                  </p:childTnLst>
                                </p:cTn>
                              </p:par>
                              <p:par>
                                <p:cTn id="106" presetID="53" presetClass="entr" presetSubtype="16"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 calcmode="lin" valueType="num">
                                      <p:cBhvr>
                                        <p:cTn id="108" dur="500" fill="hold"/>
                                        <p:tgtEl>
                                          <p:spTgt spid="134"/>
                                        </p:tgtEl>
                                        <p:attrNameLst>
                                          <p:attrName>ppt_w</p:attrName>
                                        </p:attrNameLst>
                                      </p:cBhvr>
                                      <p:tavLst>
                                        <p:tav tm="0">
                                          <p:val>
                                            <p:fltVal val="0"/>
                                          </p:val>
                                        </p:tav>
                                        <p:tav tm="100000">
                                          <p:val>
                                            <p:strVal val="#ppt_w"/>
                                          </p:val>
                                        </p:tav>
                                      </p:tavLst>
                                    </p:anim>
                                    <p:anim calcmode="lin" valueType="num">
                                      <p:cBhvr>
                                        <p:cTn id="109" dur="500" fill="hold"/>
                                        <p:tgtEl>
                                          <p:spTgt spid="134"/>
                                        </p:tgtEl>
                                        <p:attrNameLst>
                                          <p:attrName>ppt_h</p:attrName>
                                        </p:attrNameLst>
                                      </p:cBhvr>
                                      <p:tavLst>
                                        <p:tav tm="0">
                                          <p:val>
                                            <p:fltVal val="0"/>
                                          </p:val>
                                        </p:tav>
                                        <p:tav tm="100000">
                                          <p:val>
                                            <p:strVal val="#ppt_h"/>
                                          </p:val>
                                        </p:tav>
                                      </p:tavLst>
                                    </p:anim>
                                    <p:animEffect transition="in" filter="fade">
                                      <p:cBhvr>
                                        <p:cTn id="110" dur="500"/>
                                        <p:tgtEl>
                                          <p:spTgt spid="134"/>
                                        </p:tgtEl>
                                      </p:cBhvr>
                                    </p:animEffect>
                                  </p:childTnLst>
                                </p:cTn>
                              </p:par>
                            </p:childTnLst>
                          </p:cTn>
                        </p:par>
                        <p:par>
                          <p:cTn id="111" fill="hold">
                            <p:stCondLst>
                              <p:cond delay="10250"/>
                            </p:stCondLst>
                            <p:childTnLst>
                              <p:par>
                                <p:cTn id="112" presetID="2" presetClass="entr" presetSubtype="4" fill="hold" grpId="0" nodeType="afterEffect">
                                  <p:stCondLst>
                                    <p:cond delay="0"/>
                                  </p:stCondLst>
                                  <p:childTnLst>
                                    <p:set>
                                      <p:cBhvr>
                                        <p:cTn id="113" dur="1" fill="hold">
                                          <p:stCondLst>
                                            <p:cond delay="0"/>
                                          </p:stCondLst>
                                        </p:cTn>
                                        <p:tgtEl>
                                          <p:spTgt spid="129"/>
                                        </p:tgtEl>
                                        <p:attrNameLst>
                                          <p:attrName>style.visibility</p:attrName>
                                        </p:attrNameLst>
                                      </p:cBhvr>
                                      <p:to>
                                        <p:strVal val="visible"/>
                                      </p:to>
                                    </p:set>
                                    <p:anim calcmode="lin" valueType="num">
                                      <p:cBhvr additive="base">
                                        <p:cTn id="114" dur="500" fill="hold"/>
                                        <p:tgtEl>
                                          <p:spTgt spid="129"/>
                                        </p:tgtEl>
                                        <p:attrNameLst>
                                          <p:attrName>ppt_x</p:attrName>
                                        </p:attrNameLst>
                                      </p:cBhvr>
                                      <p:tavLst>
                                        <p:tav tm="0">
                                          <p:val>
                                            <p:strVal val="#ppt_x"/>
                                          </p:val>
                                        </p:tav>
                                        <p:tav tm="100000">
                                          <p:val>
                                            <p:strVal val="#ppt_x"/>
                                          </p:val>
                                        </p:tav>
                                      </p:tavLst>
                                    </p:anim>
                                    <p:anim calcmode="lin" valueType="num">
                                      <p:cBhvr additive="base">
                                        <p:cTn id="115" dur="500" fill="hold"/>
                                        <p:tgtEl>
                                          <p:spTgt spid="129"/>
                                        </p:tgtEl>
                                        <p:attrNameLst>
                                          <p:attrName>ppt_y</p:attrName>
                                        </p:attrNameLst>
                                      </p:cBhvr>
                                      <p:tavLst>
                                        <p:tav tm="0">
                                          <p:val>
                                            <p:strVal val="1+#ppt_h/2"/>
                                          </p:val>
                                        </p:tav>
                                        <p:tav tm="100000">
                                          <p:val>
                                            <p:strVal val="#ppt_y"/>
                                          </p:val>
                                        </p:tav>
                                      </p:tavLst>
                                    </p:anim>
                                  </p:childTnLst>
                                </p:cTn>
                              </p:par>
                            </p:childTnLst>
                          </p:cTn>
                        </p:par>
                        <p:par>
                          <p:cTn id="116" fill="hold">
                            <p:stCondLst>
                              <p:cond delay="10750"/>
                            </p:stCondLst>
                            <p:childTnLst>
                              <p:par>
                                <p:cTn id="117" presetID="22" presetClass="entr" presetSubtype="8" fill="hold" grpId="0" nodeType="afterEffect">
                                  <p:stCondLst>
                                    <p:cond delay="0"/>
                                  </p:stCondLst>
                                  <p:childTnLst>
                                    <p:set>
                                      <p:cBhvr>
                                        <p:cTn id="118" dur="1" fill="hold">
                                          <p:stCondLst>
                                            <p:cond delay="0"/>
                                          </p:stCondLst>
                                        </p:cTn>
                                        <p:tgtEl>
                                          <p:spTgt spid="133"/>
                                        </p:tgtEl>
                                        <p:attrNameLst>
                                          <p:attrName>style.visibility</p:attrName>
                                        </p:attrNameLst>
                                      </p:cBhvr>
                                      <p:to>
                                        <p:strVal val="visible"/>
                                      </p:to>
                                    </p:set>
                                    <p:animEffect transition="in" filter="wipe(left)">
                                      <p:cBhvr>
                                        <p:cTn id="119" dur="500"/>
                                        <p:tgtEl>
                                          <p:spTgt spid="133"/>
                                        </p:tgtEl>
                                      </p:cBhvr>
                                    </p:animEffect>
                                  </p:childTnLst>
                                </p:cTn>
                              </p:par>
                            </p:childTnLst>
                          </p:cTn>
                        </p:par>
                        <p:par>
                          <p:cTn id="120" fill="hold">
                            <p:stCondLst>
                              <p:cond delay="11250"/>
                            </p:stCondLst>
                            <p:childTnLst>
                              <p:par>
                                <p:cTn id="121" presetID="22" presetClass="entr" presetSubtype="8" fill="hold" grpId="0" nodeType="afterEffect">
                                  <p:stCondLst>
                                    <p:cond delay="0"/>
                                  </p:stCondLst>
                                  <p:childTnLst>
                                    <p:set>
                                      <p:cBhvr>
                                        <p:cTn id="122" dur="1" fill="hold">
                                          <p:stCondLst>
                                            <p:cond delay="0"/>
                                          </p:stCondLst>
                                        </p:cTn>
                                        <p:tgtEl>
                                          <p:spTgt spid="131"/>
                                        </p:tgtEl>
                                        <p:attrNameLst>
                                          <p:attrName>style.visibility</p:attrName>
                                        </p:attrNameLst>
                                      </p:cBhvr>
                                      <p:to>
                                        <p:strVal val="visible"/>
                                      </p:to>
                                    </p:set>
                                    <p:animEffect transition="in" filter="wipe(left)">
                                      <p:cBhvr>
                                        <p:cTn id="123" dur="500"/>
                                        <p:tgtEl>
                                          <p:spTgt spid="131"/>
                                        </p:tgtEl>
                                      </p:cBhvr>
                                    </p:animEffect>
                                  </p:childTnLst>
                                </p:cTn>
                              </p:par>
                            </p:childTnLst>
                          </p:cTn>
                        </p:par>
                        <p:par>
                          <p:cTn id="124" fill="hold">
                            <p:stCondLst>
                              <p:cond delay="11750"/>
                            </p:stCondLst>
                            <p:childTnLst>
                              <p:par>
                                <p:cTn id="125" presetID="22" presetClass="entr" presetSubtype="2" fill="hold" grpId="0" nodeType="afterEffect">
                                  <p:stCondLst>
                                    <p:cond delay="0"/>
                                  </p:stCondLst>
                                  <p:childTnLst>
                                    <p:set>
                                      <p:cBhvr>
                                        <p:cTn id="126" dur="1" fill="hold">
                                          <p:stCondLst>
                                            <p:cond delay="0"/>
                                          </p:stCondLst>
                                        </p:cTn>
                                        <p:tgtEl>
                                          <p:spTgt spid="127"/>
                                        </p:tgtEl>
                                        <p:attrNameLst>
                                          <p:attrName>style.visibility</p:attrName>
                                        </p:attrNameLst>
                                      </p:cBhvr>
                                      <p:to>
                                        <p:strVal val="visible"/>
                                      </p:to>
                                    </p:set>
                                    <p:animEffect transition="in" filter="wipe(right)">
                                      <p:cBhvr>
                                        <p:cTn id="127" dur="500"/>
                                        <p:tgtEl>
                                          <p:spTgt spid="127"/>
                                        </p:tgtEl>
                                      </p:cBhvr>
                                    </p:animEffect>
                                  </p:childTnLst>
                                </p:cTn>
                              </p:par>
                            </p:childTnLst>
                          </p:cTn>
                        </p:par>
                        <p:par>
                          <p:cTn id="128" fill="hold">
                            <p:stCondLst>
                              <p:cond delay="12250"/>
                            </p:stCondLst>
                            <p:childTnLst>
                              <p:par>
                                <p:cTn id="129" presetID="22" presetClass="entr" presetSubtype="8" fill="hold" grpId="0" nodeType="afterEffect">
                                  <p:stCondLst>
                                    <p:cond delay="0"/>
                                  </p:stCondLst>
                                  <p:childTnLst>
                                    <p:set>
                                      <p:cBhvr>
                                        <p:cTn id="130" dur="1" fill="hold">
                                          <p:stCondLst>
                                            <p:cond delay="0"/>
                                          </p:stCondLst>
                                        </p:cTn>
                                        <p:tgtEl>
                                          <p:spTgt spid="132"/>
                                        </p:tgtEl>
                                        <p:attrNameLst>
                                          <p:attrName>style.visibility</p:attrName>
                                        </p:attrNameLst>
                                      </p:cBhvr>
                                      <p:to>
                                        <p:strVal val="visible"/>
                                      </p:to>
                                    </p:set>
                                    <p:animEffect transition="in" filter="wipe(left)">
                                      <p:cBhvr>
                                        <p:cTn id="131" dur="500"/>
                                        <p:tgtEl>
                                          <p:spTgt spid="132"/>
                                        </p:tgtEl>
                                      </p:cBhvr>
                                    </p:animEffect>
                                  </p:childTnLst>
                                </p:cTn>
                              </p:par>
                            </p:childTnLst>
                          </p:cTn>
                        </p:par>
                        <p:par>
                          <p:cTn id="132" fill="hold">
                            <p:stCondLst>
                              <p:cond delay="12750"/>
                            </p:stCondLst>
                            <p:childTnLst>
                              <p:par>
                                <p:cTn id="133" presetID="22" presetClass="entr" presetSubtype="2" fill="hold" grpId="0" nodeType="afterEffect">
                                  <p:stCondLst>
                                    <p:cond delay="0"/>
                                  </p:stCondLst>
                                  <p:childTnLst>
                                    <p:set>
                                      <p:cBhvr>
                                        <p:cTn id="134" dur="1" fill="hold">
                                          <p:stCondLst>
                                            <p:cond delay="0"/>
                                          </p:stCondLst>
                                        </p:cTn>
                                        <p:tgtEl>
                                          <p:spTgt spid="128"/>
                                        </p:tgtEl>
                                        <p:attrNameLst>
                                          <p:attrName>style.visibility</p:attrName>
                                        </p:attrNameLst>
                                      </p:cBhvr>
                                      <p:to>
                                        <p:strVal val="visible"/>
                                      </p:to>
                                    </p:set>
                                    <p:animEffect transition="in" filter="wipe(right)">
                                      <p:cBhvr>
                                        <p:cTn id="135" dur="500"/>
                                        <p:tgtEl>
                                          <p:spTgt spid="128"/>
                                        </p:tgtEl>
                                      </p:cBhvr>
                                    </p:animEffect>
                                  </p:childTnLst>
                                </p:cTn>
                              </p:par>
                            </p:childTnLst>
                          </p:cTn>
                        </p:par>
                        <p:par>
                          <p:cTn id="136" fill="hold">
                            <p:stCondLst>
                              <p:cond delay="13250"/>
                            </p:stCondLst>
                            <p:childTnLst>
                              <p:par>
                                <p:cTn id="137" presetID="22" presetClass="entr" presetSubtype="8" fill="hold" grpId="0" nodeType="afterEffect">
                                  <p:stCondLst>
                                    <p:cond delay="0"/>
                                  </p:stCondLst>
                                  <p:childTnLst>
                                    <p:set>
                                      <p:cBhvr>
                                        <p:cTn id="138" dur="1" fill="hold">
                                          <p:stCondLst>
                                            <p:cond delay="0"/>
                                          </p:stCondLst>
                                        </p:cTn>
                                        <p:tgtEl>
                                          <p:spTgt spid="150"/>
                                        </p:tgtEl>
                                        <p:attrNameLst>
                                          <p:attrName>style.visibility</p:attrName>
                                        </p:attrNameLst>
                                      </p:cBhvr>
                                      <p:to>
                                        <p:strVal val="visible"/>
                                      </p:to>
                                    </p:set>
                                    <p:animEffect transition="in" filter="wipe(left)">
                                      <p:cBhvr>
                                        <p:cTn id="139" dur="500"/>
                                        <p:tgtEl>
                                          <p:spTgt spid="150"/>
                                        </p:tgtEl>
                                      </p:cBhvr>
                                    </p:animEffect>
                                  </p:childTnLst>
                                </p:cTn>
                              </p:par>
                            </p:childTnLst>
                          </p:cTn>
                        </p:par>
                        <p:par>
                          <p:cTn id="140" fill="hold">
                            <p:stCondLst>
                              <p:cond delay="13750"/>
                            </p:stCondLst>
                            <p:childTnLst>
                              <p:par>
                                <p:cTn id="141" presetID="22" presetClass="entr" presetSubtype="2" fill="hold" grpId="0" nodeType="afterEffect">
                                  <p:stCondLst>
                                    <p:cond delay="0"/>
                                  </p:stCondLst>
                                  <p:childTnLst>
                                    <p:set>
                                      <p:cBhvr>
                                        <p:cTn id="142" dur="1" fill="hold">
                                          <p:stCondLst>
                                            <p:cond delay="0"/>
                                          </p:stCondLst>
                                        </p:cTn>
                                        <p:tgtEl>
                                          <p:spTgt spid="146"/>
                                        </p:tgtEl>
                                        <p:attrNameLst>
                                          <p:attrName>style.visibility</p:attrName>
                                        </p:attrNameLst>
                                      </p:cBhvr>
                                      <p:to>
                                        <p:strVal val="visible"/>
                                      </p:to>
                                    </p:set>
                                    <p:animEffect transition="in" filter="wipe(right)">
                                      <p:cBhvr>
                                        <p:cTn id="143" dur="500"/>
                                        <p:tgtEl>
                                          <p:spTgt spid="146"/>
                                        </p:tgtEl>
                                      </p:cBhvr>
                                    </p:animEffect>
                                  </p:childTnLst>
                                </p:cTn>
                              </p:par>
                            </p:childTnLst>
                          </p:cTn>
                        </p:par>
                        <p:par>
                          <p:cTn id="144" fill="hold">
                            <p:stCondLst>
                              <p:cond delay="14250"/>
                            </p:stCondLst>
                            <p:childTnLst>
                              <p:par>
                                <p:cTn id="145" presetID="53" presetClass="entr" presetSubtype="16" fill="hold" grpId="0" nodeType="afterEffect">
                                  <p:stCondLst>
                                    <p:cond delay="0"/>
                                  </p:stCondLst>
                                  <p:childTnLst>
                                    <p:set>
                                      <p:cBhvr>
                                        <p:cTn id="146" dur="1" fill="hold">
                                          <p:stCondLst>
                                            <p:cond delay="0"/>
                                          </p:stCondLst>
                                        </p:cTn>
                                        <p:tgtEl>
                                          <p:spTgt spid="156"/>
                                        </p:tgtEl>
                                        <p:attrNameLst>
                                          <p:attrName>style.visibility</p:attrName>
                                        </p:attrNameLst>
                                      </p:cBhvr>
                                      <p:to>
                                        <p:strVal val="visible"/>
                                      </p:to>
                                    </p:set>
                                    <p:anim calcmode="lin" valueType="num">
                                      <p:cBhvr>
                                        <p:cTn id="147" dur="500" fill="hold"/>
                                        <p:tgtEl>
                                          <p:spTgt spid="156"/>
                                        </p:tgtEl>
                                        <p:attrNameLst>
                                          <p:attrName>ppt_w</p:attrName>
                                        </p:attrNameLst>
                                      </p:cBhvr>
                                      <p:tavLst>
                                        <p:tav tm="0">
                                          <p:val>
                                            <p:fltVal val="0"/>
                                          </p:val>
                                        </p:tav>
                                        <p:tav tm="100000">
                                          <p:val>
                                            <p:strVal val="#ppt_w"/>
                                          </p:val>
                                        </p:tav>
                                      </p:tavLst>
                                    </p:anim>
                                    <p:anim calcmode="lin" valueType="num">
                                      <p:cBhvr>
                                        <p:cTn id="148" dur="500" fill="hold"/>
                                        <p:tgtEl>
                                          <p:spTgt spid="156"/>
                                        </p:tgtEl>
                                        <p:attrNameLst>
                                          <p:attrName>ppt_h</p:attrName>
                                        </p:attrNameLst>
                                      </p:cBhvr>
                                      <p:tavLst>
                                        <p:tav tm="0">
                                          <p:val>
                                            <p:fltVal val="0"/>
                                          </p:val>
                                        </p:tav>
                                        <p:tav tm="100000">
                                          <p:val>
                                            <p:strVal val="#ppt_h"/>
                                          </p:val>
                                        </p:tav>
                                      </p:tavLst>
                                    </p:anim>
                                    <p:animEffect transition="in" filter="fade">
                                      <p:cBhvr>
                                        <p:cTn id="149" dur="500"/>
                                        <p:tgtEl>
                                          <p:spTgt spid="156"/>
                                        </p:tgtEl>
                                      </p:cBhvr>
                                    </p:animEffect>
                                  </p:childTnLst>
                                </p:cTn>
                              </p:par>
                              <p:par>
                                <p:cTn id="150" presetID="53" presetClass="entr" presetSubtype="16" fill="hold" grpId="0" nodeType="withEffect">
                                  <p:stCondLst>
                                    <p:cond delay="0"/>
                                  </p:stCondLst>
                                  <p:childTnLst>
                                    <p:set>
                                      <p:cBhvr>
                                        <p:cTn id="151" dur="1" fill="hold">
                                          <p:stCondLst>
                                            <p:cond delay="0"/>
                                          </p:stCondLst>
                                        </p:cTn>
                                        <p:tgtEl>
                                          <p:spTgt spid="154"/>
                                        </p:tgtEl>
                                        <p:attrNameLst>
                                          <p:attrName>style.visibility</p:attrName>
                                        </p:attrNameLst>
                                      </p:cBhvr>
                                      <p:to>
                                        <p:strVal val="visible"/>
                                      </p:to>
                                    </p:set>
                                    <p:anim calcmode="lin" valueType="num">
                                      <p:cBhvr>
                                        <p:cTn id="152" dur="500" fill="hold"/>
                                        <p:tgtEl>
                                          <p:spTgt spid="154"/>
                                        </p:tgtEl>
                                        <p:attrNameLst>
                                          <p:attrName>ppt_w</p:attrName>
                                        </p:attrNameLst>
                                      </p:cBhvr>
                                      <p:tavLst>
                                        <p:tav tm="0">
                                          <p:val>
                                            <p:fltVal val="0"/>
                                          </p:val>
                                        </p:tav>
                                        <p:tav tm="100000">
                                          <p:val>
                                            <p:strVal val="#ppt_w"/>
                                          </p:val>
                                        </p:tav>
                                      </p:tavLst>
                                    </p:anim>
                                    <p:anim calcmode="lin" valueType="num">
                                      <p:cBhvr>
                                        <p:cTn id="153" dur="500" fill="hold"/>
                                        <p:tgtEl>
                                          <p:spTgt spid="154"/>
                                        </p:tgtEl>
                                        <p:attrNameLst>
                                          <p:attrName>ppt_h</p:attrName>
                                        </p:attrNameLst>
                                      </p:cBhvr>
                                      <p:tavLst>
                                        <p:tav tm="0">
                                          <p:val>
                                            <p:fltVal val="0"/>
                                          </p:val>
                                        </p:tav>
                                        <p:tav tm="100000">
                                          <p:val>
                                            <p:strVal val="#ppt_h"/>
                                          </p:val>
                                        </p:tav>
                                      </p:tavLst>
                                    </p:anim>
                                    <p:animEffect transition="in" filter="fade">
                                      <p:cBhvr>
                                        <p:cTn id="154" dur="500"/>
                                        <p:tgtEl>
                                          <p:spTgt spid="154"/>
                                        </p:tgtEl>
                                      </p:cBhvr>
                                    </p:animEffect>
                                  </p:childTnLst>
                                </p:cTn>
                              </p:par>
                            </p:childTnLst>
                          </p:cTn>
                        </p:par>
                        <p:par>
                          <p:cTn id="155" fill="hold">
                            <p:stCondLst>
                              <p:cond delay="14750"/>
                            </p:stCondLst>
                            <p:childTnLst>
                              <p:par>
                                <p:cTn id="156" presetID="2" presetClass="entr" presetSubtype="4" fill="hold" grpId="0" nodeType="afterEffect">
                                  <p:stCondLst>
                                    <p:cond delay="0"/>
                                  </p:stCondLst>
                                  <p:childTnLst>
                                    <p:set>
                                      <p:cBhvr>
                                        <p:cTn id="157" dur="1" fill="hold">
                                          <p:stCondLst>
                                            <p:cond delay="0"/>
                                          </p:stCondLst>
                                        </p:cTn>
                                        <p:tgtEl>
                                          <p:spTgt spid="149"/>
                                        </p:tgtEl>
                                        <p:attrNameLst>
                                          <p:attrName>style.visibility</p:attrName>
                                        </p:attrNameLst>
                                      </p:cBhvr>
                                      <p:to>
                                        <p:strVal val="visible"/>
                                      </p:to>
                                    </p:set>
                                    <p:anim calcmode="lin" valueType="num">
                                      <p:cBhvr additive="base">
                                        <p:cTn id="158" dur="500" fill="hold"/>
                                        <p:tgtEl>
                                          <p:spTgt spid="149"/>
                                        </p:tgtEl>
                                        <p:attrNameLst>
                                          <p:attrName>ppt_x</p:attrName>
                                        </p:attrNameLst>
                                      </p:cBhvr>
                                      <p:tavLst>
                                        <p:tav tm="0">
                                          <p:val>
                                            <p:strVal val="#ppt_x"/>
                                          </p:val>
                                        </p:tav>
                                        <p:tav tm="100000">
                                          <p:val>
                                            <p:strVal val="#ppt_x"/>
                                          </p:val>
                                        </p:tav>
                                      </p:tavLst>
                                    </p:anim>
                                    <p:anim calcmode="lin" valueType="num">
                                      <p:cBhvr additive="base">
                                        <p:cTn id="159" dur="500" fill="hold"/>
                                        <p:tgtEl>
                                          <p:spTgt spid="149"/>
                                        </p:tgtEl>
                                        <p:attrNameLst>
                                          <p:attrName>ppt_y</p:attrName>
                                        </p:attrNameLst>
                                      </p:cBhvr>
                                      <p:tavLst>
                                        <p:tav tm="0">
                                          <p:val>
                                            <p:strVal val="1+#ppt_h/2"/>
                                          </p:val>
                                        </p:tav>
                                        <p:tav tm="100000">
                                          <p:val>
                                            <p:strVal val="#ppt_y"/>
                                          </p:val>
                                        </p:tav>
                                      </p:tavLst>
                                    </p:anim>
                                  </p:childTnLst>
                                </p:cTn>
                              </p:par>
                            </p:childTnLst>
                          </p:cTn>
                        </p:par>
                        <p:par>
                          <p:cTn id="160" fill="hold">
                            <p:stCondLst>
                              <p:cond delay="15250"/>
                            </p:stCondLst>
                            <p:childTnLst>
                              <p:par>
                                <p:cTn id="161" presetID="22" presetClass="entr" presetSubtype="8" fill="hold" grpId="0" nodeType="afterEffect">
                                  <p:stCondLst>
                                    <p:cond delay="0"/>
                                  </p:stCondLst>
                                  <p:childTnLst>
                                    <p:set>
                                      <p:cBhvr>
                                        <p:cTn id="162" dur="1" fill="hold">
                                          <p:stCondLst>
                                            <p:cond delay="0"/>
                                          </p:stCondLst>
                                        </p:cTn>
                                        <p:tgtEl>
                                          <p:spTgt spid="153"/>
                                        </p:tgtEl>
                                        <p:attrNameLst>
                                          <p:attrName>style.visibility</p:attrName>
                                        </p:attrNameLst>
                                      </p:cBhvr>
                                      <p:to>
                                        <p:strVal val="visible"/>
                                      </p:to>
                                    </p:set>
                                    <p:animEffect transition="in" filter="wipe(left)">
                                      <p:cBhvr>
                                        <p:cTn id="163" dur="500"/>
                                        <p:tgtEl>
                                          <p:spTgt spid="153"/>
                                        </p:tgtEl>
                                      </p:cBhvr>
                                    </p:animEffect>
                                  </p:childTnLst>
                                </p:cTn>
                              </p:par>
                            </p:childTnLst>
                          </p:cTn>
                        </p:par>
                        <p:par>
                          <p:cTn id="164" fill="hold">
                            <p:stCondLst>
                              <p:cond delay="15750"/>
                            </p:stCondLst>
                            <p:childTnLst>
                              <p:par>
                                <p:cTn id="165" presetID="22" presetClass="entr" presetSubtype="8" fill="hold" grpId="0" nodeType="afterEffect">
                                  <p:stCondLst>
                                    <p:cond delay="0"/>
                                  </p:stCondLst>
                                  <p:childTnLst>
                                    <p:set>
                                      <p:cBhvr>
                                        <p:cTn id="166" dur="1" fill="hold">
                                          <p:stCondLst>
                                            <p:cond delay="0"/>
                                          </p:stCondLst>
                                        </p:cTn>
                                        <p:tgtEl>
                                          <p:spTgt spid="151"/>
                                        </p:tgtEl>
                                        <p:attrNameLst>
                                          <p:attrName>style.visibility</p:attrName>
                                        </p:attrNameLst>
                                      </p:cBhvr>
                                      <p:to>
                                        <p:strVal val="visible"/>
                                      </p:to>
                                    </p:set>
                                    <p:animEffect transition="in" filter="wipe(left)">
                                      <p:cBhvr>
                                        <p:cTn id="167" dur="500"/>
                                        <p:tgtEl>
                                          <p:spTgt spid="151"/>
                                        </p:tgtEl>
                                      </p:cBhvr>
                                    </p:animEffect>
                                  </p:childTnLst>
                                </p:cTn>
                              </p:par>
                            </p:childTnLst>
                          </p:cTn>
                        </p:par>
                        <p:par>
                          <p:cTn id="168" fill="hold">
                            <p:stCondLst>
                              <p:cond delay="16250"/>
                            </p:stCondLst>
                            <p:childTnLst>
                              <p:par>
                                <p:cTn id="169" presetID="22" presetClass="entr" presetSubtype="2" fill="hold" grpId="0" nodeType="afterEffect">
                                  <p:stCondLst>
                                    <p:cond delay="0"/>
                                  </p:stCondLst>
                                  <p:childTnLst>
                                    <p:set>
                                      <p:cBhvr>
                                        <p:cTn id="170" dur="1" fill="hold">
                                          <p:stCondLst>
                                            <p:cond delay="0"/>
                                          </p:stCondLst>
                                        </p:cTn>
                                        <p:tgtEl>
                                          <p:spTgt spid="147"/>
                                        </p:tgtEl>
                                        <p:attrNameLst>
                                          <p:attrName>style.visibility</p:attrName>
                                        </p:attrNameLst>
                                      </p:cBhvr>
                                      <p:to>
                                        <p:strVal val="visible"/>
                                      </p:to>
                                    </p:set>
                                    <p:animEffect transition="in" filter="wipe(right)">
                                      <p:cBhvr>
                                        <p:cTn id="171" dur="500"/>
                                        <p:tgtEl>
                                          <p:spTgt spid="147"/>
                                        </p:tgtEl>
                                      </p:cBhvr>
                                    </p:animEffect>
                                  </p:childTnLst>
                                </p:cTn>
                              </p:par>
                            </p:childTnLst>
                          </p:cTn>
                        </p:par>
                        <p:par>
                          <p:cTn id="172" fill="hold">
                            <p:stCondLst>
                              <p:cond delay="16750"/>
                            </p:stCondLst>
                            <p:childTnLst>
                              <p:par>
                                <p:cTn id="173" presetID="22" presetClass="entr" presetSubtype="8" fill="hold" grpId="0" nodeType="afterEffect">
                                  <p:stCondLst>
                                    <p:cond delay="0"/>
                                  </p:stCondLst>
                                  <p:childTnLst>
                                    <p:set>
                                      <p:cBhvr>
                                        <p:cTn id="174" dur="1" fill="hold">
                                          <p:stCondLst>
                                            <p:cond delay="0"/>
                                          </p:stCondLst>
                                        </p:cTn>
                                        <p:tgtEl>
                                          <p:spTgt spid="152"/>
                                        </p:tgtEl>
                                        <p:attrNameLst>
                                          <p:attrName>style.visibility</p:attrName>
                                        </p:attrNameLst>
                                      </p:cBhvr>
                                      <p:to>
                                        <p:strVal val="visible"/>
                                      </p:to>
                                    </p:set>
                                    <p:animEffect transition="in" filter="wipe(left)">
                                      <p:cBhvr>
                                        <p:cTn id="175" dur="500"/>
                                        <p:tgtEl>
                                          <p:spTgt spid="152"/>
                                        </p:tgtEl>
                                      </p:cBhvr>
                                    </p:animEffect>
                                  </p:childTnLst>
                                </p:cTn>
                              </p:par>
                            </p:childTnLst>
                          </p:cTn>
                        </p:par>
                        <p:par>
                          <p:cTn id="176" fill="hold">
                            <p:stCondLst>
                              <p:cond delay="17250"/>
                            </p:stCondLst>
                            <p:childTnLst>
                              <p:par>
                                <p:cTn id="177" presetID="22" presetClass="entr" presetSubtype="2" fill="hold" grpId="0" nodeType="afterEffect">
                                  <p:stCondLst>
                                    <p:cond delay="0"/>
                                  </p:stCondLst>
                                  <p:childTnLst>
                                    <p:set>
                                      <p:cBhvr>
                                        <p:cTn id="178" dur="1" fill="hold">
                                          <p:stCondLst>
                                            <p:cond delay="0"/>
                                          </p:stCondLst>
                                        </p:cTn>
                                        <p:tgtEl>
                                          <p:spTgt spid="148"/>
                                        </p:tgtEl>
                                        <p:attrNameLst>
                                          <p:attrName>style.visibility</p:attrName>
                                        </p:attrNameLst>
                                      </p:cBhvr>
                                      <p:to>
                                        <p:strVal val="visible"/>
                                      </p:to>
                                    </p:set>
                                    <p:animEffect transition="in" filter="wipe(right)">
                                      <p:cBhvr>
                                        <p:cTn id="179"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4" grpId="0" animBg="1"/>
      <p:bldP spid="115" grpId="0" animBg="1"/>
      <p:bldP spid="16" grpId="0" animBg="1"/>
      <p:bldP spid="8198" grpId="0" animBg="1"/>
      <p:bldP spid="8200" grpId="0" animBg="1"/>
      <p:bldP spid="8202" grpId="0" animBg="1"/>
      <p:bldP spid="105" grpId="0"/>
      <p:bldP spid="97" grpId="0" animBg="1"/>
      <p:bldP spid="109" grpId="0" animBg="1"/>
      <p:bldP spid="116" grpId="0" animBg="1"/>
      <p:bldP spid="117" grpId="0" animBg="1"/>
      <p:bldP spid="118" grpId="0" animBg="1"/>
      <p:bldP spid="119" grpId="0" animBg="1"/>
      <p:bldP spid="120" grpId="0" animBg="1"/>
      <p:bldP spid="121" grpId="0" animBg="1"/>
      <p:bldP spid="122" grpId="0" animBg="1"/>
      <p:bldP spid="123" grpId="0"/>
      <p:bldP spid="124" grpId="0" animBg="1"/>
      <p:bldP spid="126" grpId="0" animBg="1"/>
      <p:bldP spid="127" grpId="0" animBg="1"/>
      <p:bldP spid="128" grpId="0" animBg="1"/>
      <p:bldP spid="129" grpId="0" animBg="1"/>
      <p:bldP spid="130" grpId="0" animBg="1"/>
      <p:bldP spid="131" grpId="0" animBg="1"/>
      <p:bldP spid="132" grpId="0" animBg="1"/>
      <p:bldP spid="133" grpId="0"/>
      <p:bldP spid="134" grpId="0" animBg="1"/>
      <p:bldP spid="146" grpId="0" animBg="1"/>
      <p:bldP spid="147" grpId="0" animBg="1"/>
      <p:bldP spid="148" grpId="0" animBg="1"/>
      <p:bldP spid="149" grpId="0" animBg="1"/>
      <p:bldP spid="150" grpId="0" animBg="1"/>
      <p:bldP spid="151" grpId="0" animBg="1"/>
      <p:bldP spid="152" grpId="0" animBg="1"/>
      <p:bldP spid="153" grpId="0"/>
      <p:bldP spid="154" grpId="0" animBg="1"/>
      <p:bldP spid="15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4C4F54"/>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26031" y="3609023"/>
            <a:ext cx="1884448" cy="1615827"/>
          </a:xfrm>
          <a:prstGeom prst="rect">
            <a:avLst/>
          </a:prstGeom>
          <a:noFill/>
        </p:spPr>
        <p:txBody>
          <a:bodyPr wrap="square" rtlCol="0">
            <a:spAutoFit/>
          </a:bodyPr>
          <a:lstStyle/>
          <a:p>
            <a:r>
              <a:rPr lang="en-US" sz="1300" dirty="0">
                <a:solidFill>
                  <a:srgbClr val="189A80"/>
                </a:solidFill>
                <a:latin typeface="Bernard MT Condensed" panose="02050806060905020404" pitchFamily="18" charset="0"/>
              </a:rPr>
              <a:t>LOREM IPSUM 02</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34738D"/>
                </a:solidFill>
                <a:latin typeface="Bernard MT Condensed" panose="02050806060905020404" pitchFamily="18" charset="0"/>
              </a:rPr>
              <a:t>LOREM IPSUM 01</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F9D27"/>
                </a:solidFill>
                <a:latin typeface="Bernard MT Condensed" panose="02050806060905020404" pitchFamily="18" charset="0"/>
              </a:rPr>
              <a:t>LOREM IPSUM 03</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D34132"/>
                </a:solidFill>
                <a:latin typeface="Bernard MT Condensed" panose="02050806060905020404" pitchFamily="18" charset="0"/>
              </a:rPr>
              <a:t>LOREM IPSUM 04</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564267"/>
                </a:solidFill>
                <a:latin typeface="Bernard MT Condensed" panose="02050806060905020404" pitchFamily="18" charset="0"/>
              </a:rPr>
              <a:t>LOREM IPSUM 05</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EF9D27"/>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D34132"/>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564267"/>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76D504E8-2BA7-4C84-87BD-6531B6FA6A1F}"/>
              </a:ext>
            </a:extLst>
          </p:cNvPr>
          <p:cNvSpPr>
            <a:spLocks noChangeAspect="1"/>
          </p:cNvSpPr>
          <p:nvPr/>
        </p:nvSpPr>
        <p:spPr>
          <a:xfrm>
            <a:off x="9907469" y="1988450"/>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84%</a:t>
            </a:r>
          </a:p>
        </p:txBody>
      </p:sp>
      <p:sp>
        <p:nvSpPr>
          <p:cNvPr id="2" name="Rectangle 1">
            <a:extLst>
              <a:ext uri="{FF2B5EF4-FFF2-40B4-BE49-F238E27FC236}">
                <a16:creationId xmlns:a16="http://schemas.microsoft.com/office/drawing/2014/main" id="{3DC7627B-2E65-4E12-8873-77B76473DCAE}"/>
              </a:ext>
            </a:extLst>
          </p:cNvPr>
          <p:cNvSpPr/>
          <p:nvPr/>
        </p:nvSpPr>
        <p:spPr>
          <a:xfrm>
            <a:off x="970414" y="1779363"/>
            <a:ext cx="5105400" cy="4129046"/>
          </a:xfrm>
          <a:prstGeom prst="rect">
            <a:avLst/>
          </a:prstGeom>
          <a:blipFill>
            <a:blip r:embed="rId3"/>
            <a:stretch>
              <a:fillRect l="-3000" t="-3000" r="-3000" b="-3000"/>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a:extLst>
              <a:ext uri="{FF2B5EF4-FFF2-40B4-BE49-F238E27FC236}">
                <a16:creationId xmlns:a16="http://schemas.microsoft.com/office/drawing/2014/main" id="{585F8729-11C5-445D-84A8-27E011E0B7C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3" name="Rectangle 12">
            <a:extLst>
              <a:ext uri="{FF2B5EF4-FFF2-40B4-BE49-F238E27FC236}">
                <a16:creationId xmlns:a16="http://schemas.microsoft.com/office/drawing/2014/main" id="{EABA0A73-22A1-46EC-A0D1-BBACFF7F41CB}"/>
              </a:ext>
            </a:extLst>
          </p:cNvPr>
          <p:cNvSpPr/>
          <p:nvPr/>
        </p:nvSpPr>
        <p:spPr>
          <a:xfrm>
            <a:off x="970414" y="4870828"/>
            <a:ext cx="5105400" cy="1046441"/>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9AE597E-8F44-4DA2-B774-45D590ABAA9C}"/>
              </a:ext>
            </a:extLst>
          </p:cNvPr>
          <p:cNvSpPr txBox="1"/>
          <p:nvPr/>
        </p:nvSpPr>
        <p:spPr>
          <a:xfrm>
            <a:off x="1122814" y="4936848"/>
            <a:ext cx="4800600" cy="91440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a:p>
            <a:endParaRPr lang="en-US" sz="400" dirty="0">
              <a:solidFill>
                <a:schemeClr val="bg1"/>
              </a:solidFill>
              <a:latin typeface="Candara" panose="020E0502030303020204" pitchFamily="34" charset="0"/>
            </a:endParaRPr>
          </a:p>
          <a:p>
            <a:endParaRPr lang="en-US" sz="1000" dirty="0">
              <a:solidFill>
                <a:schemeClr val="bg1"/>
              </a:solidFill>
              <a:latin typeface="Candara" panose="020E0502030303020204" pitchFamily="34" charset="0"/>
            </a:endParaRPr>
          </a:p>
        </p:txBody>
      </p:sp>
      <p:sp>
        <p:nvSpPr>
          <p:cNvPr id="15" name="TextBox 14">
            <a:extLst>
              <a:ext uri="{FF2B5EF4-FFF2-40B4-BE49-F238E27FC236}">
                <a16:creationId xmlns:a16="http://schemas.microsoft.com/office/drawing/2014/main" id="{CFAEBC7A-CA2C-4DC2-9786-50D136721C8F}"/>
              </a:ext>
            </a:extLst>
          </p:cNvPr>
          <p:cNvSpPr txBox="1"/>
          <p:nvPr/>
        </p:nvSpPr>
        <p:spPr>
          <a:xfrm>
            <a:off x="9161428" y="3791198"/>
            <a:ext cx="2406452" cy="2603790"/>
          </a:xfrm>
          <a:prstGeom prst="rect">
            <a:avLst/>
          </a:prstGeom>
          <a:noFill/>
        </p:spPr>
        <p:txBody>
          <a:bodyPr wrap="square" rtlCol="0">
            <a:spAutoFit/>
          </a:bodyPr>
          <a:lstStyle/>
          <a:p>
            <a:pPr defTabSz="1219170">
              <a:spcBef>
                <a:spcPct val="20000"/>
              </a:spcBef>
              <a:defRPr/>
            </a:pPr>
            <a:r>
              <a:rPr lang="en-US"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16" name="Block Arc 15">
            <a:extLst>
              <a:ext uri="{FF2B5EF4-FFF2-40B4-BE49-F238E27FC236}">
                <a16:creationId xmlns:a16="http://schemas.microsoft.com/office/drawing/2014/main" id="{D9F64CC0-9DFB-49D1-91BC-DB9525D4FA94}"/>
              </a:ext>
            </a:extLst>
          </p:cNvPr>
          <p:cNvSpPr>
            <a:spLocks noChangeAspect="1"/>
          </p:cNvSpPr>
          <p:nvPr/>
        </p:nvSpPr>
        <p:spPr>
          <a:xfrm rot="16200000" flipH="1">
            <a:off x="6697967" y="1348407"/>
            <a:ext cx="2194560" cy="2194489"/>
          </a:xfrm>
          <a:prstGeom prst="blockArc">
            <a:avLst>
              <a:gd name="adj1" fmla="val 17257438"/>
              <a:gd name="adj2" fmla="val 10822413"/>
              <a:gd name="adj3" fmla="val 14427"/>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7" name="Oval 16">
            <a:extLst>
              <a:ext uri="{FF2B5EF4-FFF2-40B4-BE49-F238E27FC236}">
                <a16:creationId xmlns:a16="http://schemas.microsoft.com/office/drawing/2014/main" id="{21985190-4A9F-4D90-A084-38EB694CF1FD}"/>
              </a:ext>
            </a:extLst>
          </p:cNvPr>
          <p:cNvSpPr>
            <a:spLocks noChangeAspect="1"/>
          </p:cNvSpPr>
          <p:nvPr/>
        </p:nvSpPr>
        <p:spPr>
          <a:xfrm>
            <a:off x="7338062" y="1988451"/>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77%</a:t>
            </a:r>
          </a:p>
        </p:txBody>
      </p:sp>
      <p:sp>
        <p:nvSpPr>
          <p:cNvPr id="18" name="Oval 17">
            <a:extLst>
              <a:ext uri="{FF2B5EF4-FFF2-40B4-BE49-F238E27FC236}">
                <a16:creationId xmlns:a16="http://schemas.microsoft.com/office/drawing/2014/main" id="{CD5794DD-FB3F-40B4-9DE0-539E862534C7}"/>
              </a:ext>
            </a:extLst>
          </p:cNvPr>
          <p:cNvSpPr>
            <a:spLocks noChangeAspect="1"/>
          </p:cNvSpPr>
          <p:nvPr/>
        </p:nvSpPr>
        <p:spPr>
          <a:xfrm>
            <a:off x="7033493" y="1003297"/>
            <a:ext cx="822960" cy="822987"/>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01</a:t>
            </a:r>
          </a:p>
        </p:txBody>
      </p:sp>
      <p:sp>
        <p:nvSpPr>
          <p:cNvPr id="19" name="TextBox 18">
            <a:extLst>
              <a:ext uri="{FF2B5EF4-FFF2-40B4-BE49-F238E27FC236}">
                <a16:creationId xmlns:a16="http://schemas.microsoft.com/office/drawing/2014/main" id="{9B053A39-58A8-4D74-B952-324429CECA94}"/>
              </a:ext>
            </a:extLst>
          </p:cNvPr>
          <p:cNvSpPr txBox="1"/>
          <p:nvPr/>
        </p:nvSpPr>
        <p:spPr>
          <a:xfrm>
            <a:off x="6592021" y="3791199"/>
            <a:ext cx="2406452" cy="2603790"/>
          </a:xfrm>
          <a:prstGeom prst="rect">
            <a:avLst/>
          </a:prstGeom>
          <a:noFill/>
        </p:spPr>
        <p:txBody>
          <a:bodyPr wrap="square" rtlCol="0">
            <a:spAutoFit/>
          </a:bodyPr>
          <a:lstStyle/>
          <a:p>
            <a:pPr defTabSz="1219170">
              <a:spcBef>
                <a:spcPct val="20000"/>
              </a:spcBef>
              <a:defRPr/>
            </a:pPr>
            <a:r>
              <a:rPr lang="en-US"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20" name="Block Arc 19">
            <a:extLst>
              <a:ext uri="{FF2B5EF4-FFF2-40B4-BE49-F238E27FC236}">
                <a16:creationId xmlns:a16="http://schemas.microsoft.com/office/drawing/2014/main" id="{D3E7D151-B67E-415C-AE05-407385112D21}"/>
              </a:ext>
            </a:extLst>
          </p:cNvPr>
          <p:cNvSpPr>
            <a:spLocks noChangeAspect="1"/>
          </p:cNvSpPr>
          <p:nvPr/>
        </p:nvSpPr>
        <p:spPr>
          <a:xfrm rot="16200000" flipH="1">
            <a:off x="9267374" y="1348405"/>
            <a:ext cx="2194560" cy="2194489"/>
          </a:xfrm>
          <a:prstGeom prst="blockArc">
            <a:avLst>
              <a:gd name="adj1" fmla="val 15168802"/>
              <a:gd name="adj2" fmla="val 10822413"/>
              <a:gd name="adj3" fmla="val 14427"/>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0" name="Oval 9">
            <a:extLst>
              <a:ext uri="{FF2B5EF4-FFF2-40B4-BE49-F238E27FC236}">
                <a16:creationId xmlns:a16="http://schemas.microsoft.com/office/drawing/2014/main" id="{C744E1D0-3722-4346-991F-0C5D45833E77}"/>
              </a:ext>
            </a:extLst>
          </p:cNvPr>
          <p:cNvSpPr>
            <a:spLocks noChangeAspect="1"/>
          </p:cNvSpPr>
          <p:nvPr/>
        </p:nvSpPr>
        <p:spPr>
          <a:xfrm>
            <a:off x="9606648" y="1003298"/>
            <a:ext cx="822960" cy="822987"/>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02</a:t>
            </a:r>
          </a:p>
        </p:txBody>
      </p:sp>
    </p:spTree>
    <p:extLst>
      <p:ext uri="{BB962C8B-B14F-4D97-AF65-F5344CB8AC3E}">
        <p14:creationId xmlns:p14="http://schemas.microsoft.com/office/powerpoint/2010/main" val="1060736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750"/>
                                        <p:tgtEl>
                                          <p:spTgt spid="12"/>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250"/>
                            </p:stCondLst>
                            <p:childTnLst>
                              <p:par>
                                <p:cTn id="15" presetID="22" presetClass="entr" presetSubtype="4"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750"/>
                                        <p:tgtEl>
                                          <p:spTgt spid="1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down)">
                                      <p:cBhvr>
                                        <p:cTn id="20" dur="750"/>
                                        <p:tgtEl>
                                          <p:spTgt spid="1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childTnLst>
                          </p:cTn>
                        </p:par>
                        <p:par>
                          <p:cTn id="27" fill="hold">
                            <p:stCondLst>
                              <p:cond delay="2500"/>
                            </p:stCondLst>
                            <p:childTnLst>
                              <p:par>
                                <p:cTn id="28" presetID="21" presetClass="entr" presetSubtype="1"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heel(1)">
                                      <p:cBhvr>
                                        <p:cTn id="30" dur="2000"/>
                                        <p:tgtEl>
                                          <p:spTgt spid="16"/>
                                        </p:tgtEl>
                                      </p:cBhvr>
                                    </p:animEffect>
                                  </p:childTnLst>
                                </p:cTn>
                              </p:par>
                            </p:childTnLst>
                          </p:cTn>
                        </p:par>
                        <p:par>
                          <p:cTn id="31" fill="hold">
                            <p:stCondLst>
                              <p:cond delay="4500"/>
                            </p:stCondLst>
                            <p:childTnLst>
                              <p:par>
                                <p:cTn id="32" presetID="53" presetClass="entr" presetSubtype="16"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1000"/>
                                        <p:tgtEl>
                                          <p:spTgt spid="19"/>
                                        </p:tgtEl>
                                      </p:cBhvr>
                                    </p:animEffect>
                                    <p:anim calcmode="lin" valueType="num">
                                      <p:cBhvr>
                                        <p:cTn id="41" dur="1000" fill="hold"/>
                                        <p:tgtEl>
                                          <p:spTgt spid="19"/>
                                        </p:tgtEl>
                                        <p:attrNameLst>
                                          <p:attrName>ppt_x</p:attrName>
                                        </p:attrNameLst>
                                      </p:cBhvr>
                                      <p:tavLst>
                                        <p:tav tm="0">
                                          <p:val>
                                            <p:strVal val="#ppt_x"/>
                                          </p:val>
                                        </p:tav>
                                        <p:tav tm="100000">
                                          <p:val>
                                            <p:strVal val="#ppt_x"/>
                                          </p:val>
                                        </p:tav>
                                      </p:tavLst>
                                    </p:anim>
                                    <p:anim calcmode="lin" valueType="num">
                                      <p:cBhvr>
                                        <p:cTn id="42" dur="1000" fill="hold"/>
                                        <p:tgtEl>
                                          <p:spTgt spid="19"/>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500" fill="hold"/>
                                        <p:tgtEl>
                                          <p:spTgt spid="10"/>
                                        </p:tgtEl>
                                        <p:attrNameLst>
                                          <p:attrName>ppt_w</p:attrName>
                                        </p:attrNameLst>
                                      </p:cBhvr>
                                      <p:tavLst>
                                        <p:tav tm="0">
                                          <p:val>
                                            <p:fltVal val="0"/>
                                          </p:val>
                                        </p:tav>
                                        <p:tav tm="100000">
                                          <p:val>
                                            <p:strVal val="#ppt_w"/>
                                          </p:val>
                                        </p:tav>
                                      </p:tavLst>
                                    </p:anim>
                                    <p:anim calcmode="lin" valueType="num">
                                      <p:cBhvr>
                                        <p:cTn id="47" dur="500" fill="hold"/>
                                        <p:tgtEl>
                                          <p:spTgt spid="10"/>
                                        </p:tgtEl>
                                        <p:attrNameLst>
                                          <p:attrName>ppt_h</p:attrName>
                                        </p:attrNameLst>
                                      </p:cBhvr>
                                      <p:tavLst>
                                        <p:tav tm="0">
                                          <p:val>
                                            <p:fltVal val="0"/>
                                          </p:val>
                                        </p:tav>
                                        <p:tav tm="100000">
                                          <p:val>
                                            <p:strVal val="#ppt_h"/>
                                          </p:val>
                                        </p:tav>
                                      </p:tavLst>
                                    </p:anim>
                                    <p:animEffect transition="in" filter="fade">
                                      <p:cBhvr>
                                        <p:cTn id="48" dur="500"/>
                                        <p:tgtEl>
                                          <p:spTgt spid="10"/>
                                        </p:tgtEl>
                                      </p:cBhvr>
                                    </p:animEffect>
                                  </p:childTnLst>
                                </p:cTn>
                              </p:par>
                            </p:childTnLst>
                          </p:cTn>
                        </p:par>
                        <p:par>
                          <p:cTn id="49" fill="hold">
                            <p:stCondLst>
                              <p:cond delay="6500"/>
                            </p:stCondLst>
                            <p:childTnLst>
                              <p:par>
                                <p:cTn id="50" presetID="21" presetClass="entr" presetSubtype="1" fill="hold" grpId="0" nodeType="after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heel(1)">
                                      <p:cBhvr>
                                        <p:cTn id="52" dur="2000"/>
                                        <p:tgtEl>
                                          <p:spTgt spid="20"/>
                                        </p:tgtEl>
                                      </p:cBhvr>
                                    </p:animEffect>
                                  </p:childTnLst>
                                </p:cTn>
                              </p:par>
                            </p:childTnLst>
                          </p:cTn>
                        </p:par>
                        <p:par>
                          <p:cTn id="53" fill="hold">
                            <p:stCondLst>
                              <p:cond delay="8500"/>
                            </p:stCondLst>
                            <p:childTnLst>
                              <p:par>
                                <p:cTn id="54" presetID="53" presetClass="entr" presetSubtype="16" fill="hold" grpId="0" nodeType="afterEffect">
                                  <p:stCondLst>
                                    <p:cond delay="0"/>
                                  </p:stCondLst>
                                  <p:childTnLst>
                                    <p:set>
                                      <p:cBhvr>
                                        <p:cTn id="55" dur="1" fill="hold">
                                          <p:stCondLst>
                                            <p:cond delay="0"/>
                                          </p:stCondLst>
                                        </p:cTn>
                                        <p:tgtEl>
                                          <p:spTgt spid="9"/>
                                        </p:tgtEl>
                                        <p:attrNameLst>
                                          <p:attrName>style.visibility</p:attrName>
                                        </p:attrNameLst>
                                      </p:cBhvr>
                                      <p:to>
                                        <p:strVal val="visible"/>
                                      </p:to>
                                    </p:set>
                                    <p:anim calcmode="lin" valueType="num">
                                      <p:cBhvr>
                                        <p:cTn id="56" dur="500" fill="hold"/>
                                        <p:tgtEl>
                                          <p:spTgt spid="9"/>
                                        </p:tgtEl>
                                        <p:attrNameLst>
                                          <p:attrName>ppt_w</p:attrName>
                                        </p:attrNameLst>
                                      </p:cBhvr>
                                      <p:tavLst>
                                        <p:tav tm="0">
                                          <p:val>
                                            <p:fltVal val="0"/>
                                          </p:val>
                                        </p:tav>
                                        <p:tav tm="100000">
                                          <p:val>
                                            <p:strVal val="#ppt_w"/>
                                          </p:val>
                                        </p:tav>
                                      </p:tavLst>
                                    </p:anim>
                                    <p:anim calcmode="lin" valueType="num">
                                      <p:cBhvr>
                                        <p:cTn id="57" dur="500" fill="hold"/>
                                        <p:tgtEl>
                                          <p:spTgt spid="9"/>
                                        </p:tgtEl>
                                        <p:attrNameLst>
                                          <p:attrName>ppt_h</p:attrName>
                                        </p:attrNameLst>
                                      </p:cBhvr>
                                      <p:tavLst>
                                        <p:tav tm="0">
                                          <p:val>
                                            <p:fltVal val="0"/>
                                          </p:val>
                                        </p:tav>
                                        <p:tav tm="100000">
                                          <p:val>
                                            <p:strVal val="#ppt_h"/>
                                          </p:val>
                                        </p:tav>
                                      </p:tavLst>
                                    </p:anim>
                                    <p:animEffect transition="in" filter="fade">
                                      <p:cBhvr>
                                        <p:cTn id="58" dur="500"/>
                                        <p:tgtEl>
                                          <p:spTgt spid="9"/>
                                        </p:tgtEl>
                                      </p:cBhvr>
                                    </p:animEffect>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1000"/>
                                        <p:tgtEl>
                                          <p:spTgt spid="15"/>
                                        </p:tgtEl>
                                      </p:cBhvr>
                                    </p:animEffect>
                                    <p:anim calcmode="lin" valueType="num">
                                      <p:cBhvr>
                                        <p:cTn id="63" dur="1000" fill="hold"/>
                                        <p:tgtEl>
                                          <p:spTgt spid="15"/>
                                        </p:tgtEl>
                                        <p:attrNameLst>
                                          <p:attrName>ppt_x</p:attrName>
                                        </p:attrNameLst>
                                      </p:cBhvr>
                                      <p:tavLst>
                                        <p:tav tm="0">
                                          <p:val>
                                            <p:strVal val="#ppt_x"/>
                                          </p:val>
                                        </p:tav>
                                        <p:tav tm="100000">
                                          <p:val>
                                            <p:strVal val="#ppt_x"/>
                                          </p:val>
                                        </p:tav>
                                      </p:tavLst>
                                    </p:anim>
                                    <p:anim calcmode="lin" valueType="num">
                                      <p:cBhvr>
                                        <p:cTn id="6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animBg="1"/>
      <p:bldP spid="12" grpId="0"/>
      <p:bldP spid="13" grpId="0" animBg="1"/>
      <p:bldP spid="14" grpId="0"/>
      <p:bldP spid="15" grpId="0"/>
      <p:bldP spid="16" grpId="0" animBg="1"/>
      <p:bldP spid="17" grpId="0" animBg="1"/>
      <p:bldP spid="18" grpId="0" animBg="1"/>
      <p:bldP spid="19" grpId="0"/>
      <p:bldP spid="20" grpId="0" animBg="1"/>
      <p:bldP spid="1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503296EE-A038-45B7-AE9D-143DB51E6439}"/>
              </a:ext>
            </a:extLst>
          </p:cNvPr>
          <p:cNvSpPr/>
          <p:nvPr/>
        </p:nvSpPr>
        <p:spPr>
          <a:xfrm>
            <a:off x="1" y="1"/>
            <a:ext cx="12191999" cy="6858000"/>
          </a:xfrm>
          <a:custGeom>
            <a:avLst/>
            <a:gdLst>
              <a:gd name="connsiteX0" fmla="*/ 0 w 12191999"/>
              <a:gd name="connsiteY0" fmla="*/ 0 h 6858000"/>
              <a:gd name="connsiteX1" fmla="*/ 12191999 w 12191999"/>
              <a:gd name="connsiteY1" fmla="*/ 0 h 6858000"/>
              <a:gd name="connsiteX2" fmla="*/ 12191999 w 12191999"/>
              <a:gd name="connsiteY2" fmla="*/ 1419604 h 6858000"/>
              <a:gd name="connsiteX3" fmla="*/ 5497907 w 12191999"/>
              <a:gd name="connsiteY3" fmla="*/ 6858000 h 6858000"/>
              <a:gd name="connsiteX4" fmla="*/ 0 w 12191999"/>
              <a:gd name="connsiteY4" fmla="*/ 6858000 h 6858000"/>
              <a:gd name="connsiteX5" fmla="*/ 0 w 12191999"/>
              <a:gd name="connsiteY5" fmla="*/ 5237588 h 6858000"/>
              <a:gd name="connsiteX6" fmla="*/ 6446918 w 12191999"/>
              <a:gd name="connsiteY6" fmla="*/ 1 h 6858000"/>
              <a:gd name="connsiteX7" fmla="*/ 0 w 12191999"/>
              <a:gd name="connsiteY7" fmla="*/ 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9" h="6858000">
                <a:moveTo>
                  <a:pt x="0" y="0"/>
                </a:moveTo>
                <a:lnTo>
                  <a:pt x="12191999" y="0"/>
                </a:lnTo>
                <a:lnTo>
                  <a:pt x="12191999" y="1419604"/>
                </a:lnTo>
                <a:lnTo>
                  <a:pt x="5497907" y="6858000"/>
                </a:lnTo>
                <a:lnTo>
                  <a:pt x="0" y="6858000"/>
                </a:lnTo>
                <a:lnTo>
                  <a:pt x="0" y="5237588"/>
                </a:lnTo>
                <a:lnTo>
                  <a:pt x="6446918" y="1"/>
                </a:lnTo>
                <a:lnTo>
                  <a:pt x="0" y="1"/>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A77B58FA-DB2A-4F93-AD7F-3359BEB25690}"/>
              </a:ext>
            </a:extLst>
          </p:cNvPr>
          <p:cNvSpPr/>
          <p:nvPr/>
        </p:nvSpPr>
        <p:spPr>
          <a:xfrm>
            <a:off x="1" y="2"/>
            <a:ext cx="6446918" cy="5237587"/>
          </a:xfrm>
          <a:custGeom>
            <a:avLst/>
            <a:gdLst>
              <a:gd name="connsiteX0" fmla="*/ 0 w 6446918"/>
              <a:gd name="connsiteY0" fmla="*/ 0 h 5237587"/>
              <a:gd name="connsiteX1" fmla="*/ 6446918 w 6446918"/>
              <a:gd name="connsiteY1" fmla="*/ 0 h 5237587"/>
              <a:gd name="connsiteX2" fmla="*/ 0 w 6446918"/>
              <a:gd name="connsiteY2" fmla="*/ 5237587 h 5237587"/>
            </a:gdLst>
            <a:ahLst/>
            <a:cxnLst>
              <a:cxn ang="0">
                <a:pos x="connsiteX0" y="connsiteY0"/>
              </a:cxn>
              <a:cxn ang="0">
                <a:pos x="connsiteX1" y="connsiteY1"/>
              </a:cxn>
              <a:cxn ang="0">
                <a:pos x="connsiteX2" y="connsiteY2"/>
              </a:cxn>
            </a:cxnLst>
            <a:rect l="l" t="t" r="r" b="b"/>
            <a:pathLst>
              <a:path w="6446918" h="5237587">
                <a:moveTo>
                  <a:pt x="0" y="0"/>
                </a:moveTo>
                <a:lnTo>
                  <a:pt x="6446918" y="0"/>
                </a:lnTo>
                <a:lnTo>
                  <a:pt x="0" y="523758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DC9B9B63-8703-422C-B33C-0DBDC08DDC60}"/>
              </a:ext>
            </a:extLst>
          </p:cNvPr>
          <p:cNvSpPr/>
          <p:nvPr/>
        </p:nvSpPr>
        <p:spPr>
          <a:xfrm>
            <a:off x="5497906" y="1419605"/>
            <a:ext cx="6694094" cy="5438397"/>
          </a:xfrm>
          <a:custGeom>
            <a:avLst/>
            <a:gdLst>
              <a:gd name="connsiteX0" fmla="*/ 6694094 w 6694094"/>
              <a:gd name="connsiteY0" fmla="*/ 0 h 5438397"/>
              <a:gd name="connsiteX1" fmla="*/ 6694094 w 6694094"/>
              <a:gd name="connsiteY1" fmla="*/ 5438397 h 5438397"/>
              <a:gd name="connsiteX2" fmla="*/ 0 w 6694094"/>
              <a:gd name="connsiteY2" fmla="*/ 5438397 h 5438397"/>
            </a:gdLst>
            <a:ahLst/>
            <a:cxnLst>
              <a:cxn ang="0">
                <a:pos x="connsiteX0" y="connsiteY0"/>
              </a:cxn>
              <a:cxn ang="0">
                <a:pos x="connsiteX1" y="connsiteY1"/>
              </a:cxn>
              <a:cxn ang="0">
                <a:pos x="connsiteX2" y="connsiteY2"/>
              </a:cxn>
            </a:cxnLst>
            <a:rect l="l" t="t" r="r" b="b"/>
            <a:pathLst>
              <a:path w="6694094" h="5438397">
                <a:moveTo>
                  <a:pt x="6694094" y="0"/>
                </a:moveTo>
                <a:lnTo>
                  <a:pt x="6694094" y="5438397"/>
                </a:lnTo>
                <a:lnTo>
                  <a:pt x="0" y="543839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TextBox 17">
            <a:extLst>
              <a:ext uri="{FF2B5EF4-FFF2-40B4-BE49-F238E27FC236}">
                <a16:creationId xmlns:a16="http://schemas.microsoft.com/office/drawing/2014/main" id="{B9533925-CADB-4132-8EAF-8BAD16CC80F2}"/>
              </a:ext>
            </a:extLst>
          </p:cNvPr>
          <p:cNvSpPr txBox="1"/>
          <p:nvPr/>
        </p:nvSpPr>
        <p:spPr>
          <a:xfrm>
            <a:off x="1447800" y="4267200"/>
            <a:ext cx="3283478" cy="2308324"/>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TextBox 19">
            <a:extLst>
              <a:ext uri="{FF2B5EF4-FFF2-40B4-BE49-F238E27FC236}">
                <a16:creationId xmlns:a16="http://schemas.microsoft.com/office/drawing/2014/main" id="{848DB972-82F6-47CB-880E-F839CAF935C0}"/>
              </a:ext>
            </a:extLst>
          </p:cNvPr>
          <p:cNvSpPr txBox="1"/>
          <p:nvPr/>
        </p:nvSpPr>
        <p:spPr>
          <a:xfrm>
            <a:off x="5943600" y="762000"/>
            <a:ext cx="3749040" cy="2154436"/>
          </a:xfrm>
          <a:prstGeom prst="rect">
            <a:avLst/>
          </a:prstGeom>
          <a:noFill/>
        </p:spPr>
        <p:txBody>
          <a:bodyPr wrap="square" rtlCol="0">
            <a:spAutoFit/>
          </a:bodyPr>
          <a:lstStyle/>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b="1" dirty="0">
              <a:solidFill>
                <a:schemeClr val="bg1"/>
              </a:solidFill>
              <a:latin typeface="Candara" panose="020E0502030303020204" pitchFamily="34" charset="0"/>
            </a:endParaRPr>
          </a:p>
          <a:p>
            <a:pPr algn="r"/>
            <a:endParaRPr lang="en-US" sz="400" dirty="0">
              <a:solidFill>
                <a:schemeClr val="bg1"/>
              </a:solidFill>
              <a:latin typeface="Candara" panose="020E0502030303020204" pitchFamily="34" charset="0"/>
            </a:endParaRP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 </a:t>
            </a: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6542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1000"/>
                                        <p:tgtEl>
                                          <p:spTgt spid="18"/>
                                        </p:tgtEl>
                                      </p:cBhvr>
                                    </p:animEffect>
                                  </p:childTnLst>
                                </p:cTn>
                              </p:par>
                            </p:childTnLst>
                          </p:cTn>
                        </p:par>
                        <p:par>
                          <p:cTn id="12" fill="hold">
                            <p:stCondLst>
                              <p:cond delay="2000"/>
                            </p:stCondLst>
                            <p:childTnLst>
                              <p:par>
                                <p:cTn id="13" presetID="2" presetClass="entr" presetSubtype="8"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0-#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000" fill="hold"/>
                                        <p:tgtEl>
                                          <p:spTgt spid="16"/>
                                        </p:tgtEl>
                                        <p:attrNameLst>
                                          <p:attrName>ppt_x</p:attrName>
                                        </p:attrNameLst>
                                      </p:cBhvr>
                                      <p:tavLst>
                                        <p:tav tm="0">
                                          <p:val>
                                            <p:strVal val="1+#ppt_w/2"/>
                                          </p:val>
                                        </p:tav>
                                        <p:tav tm="100000">
                                          <p:val>
                                            <p:strVal val="#ppt_x"/>
                                          </p:val>
                                        </p:tav>
                                      </p:tavLst>
                                    </p:anim>
                                    <p:anim calcmode="lin" valueType="num">
                                      <p:cBhvr additive="base">
                                        <p:cTn id="20" dur="1000" fill="hold"/>
                                        <p:tgtEl>
                                          <p:spTgt spid="16"/>
                                        </p:tgtEl>
                                        <p:attrNameLst>
                                          <p:attrName>ppt_y</p:attrName>
                                        </p:attrNameLst>
                                      </p:cBhvr>
                                      <p:tavLst>
                                        <p:tav tm="0">
                                          <p:val>
                                            <p:strVal val="#ppt_y"/>
                                          </p:val>
                                        </p:tav>
                                        <p:tav tm="100000">
                                          <p:val>
                                            <p:strVal val="#ppt_y"/>
                                          </p:val>
                                        </p:tav>
                                      </p:tavLst>
                                    </p:anim>
                                  </p:childTnLst>
                                </p:cTn>
                              </p:par>
                            </p:childTnLst>
                          </p:cTn>
                        </p:par>
                        <p:par>
                          <p:cTn id="21" fill="hold">
                            <p:stCondLst>
                              <p:cond delay="3000"/>
                            </p:stCondLst>
                            <p:childTnLst>
                              <p:par>
                                <p:cTn id="22" presetID="42" presetClass="entr" presetSubtype="0" fill="hold" grpId="0" nodeType="afterEffect">
                                  <p:stCondLst>
                                    <p:cond delay="0"/>
                                  </p:stCondLst>
                                  <p:childTnLst>
                                    <p:set>
                                      <p:cBhvr>
                                        <p:cTn id="23" dur="1" fill="hold">
                                          <p:stCondLst>
                                            <p:cond delay="0"/>
                                          </p:stCondLst>
                                        </p:cTn>
                                        <p:tgtEl>
                                          <p:spTgt spid="20">
                                            <p:txEl>
                                              <p:pRg st="0" end="0"/>
                                            </p:txEl>
                                          </p:spTgt>
                                        </p:tgtEl>
                                        <p:attrNameLst>
                                          <p:attrName>style.visibility</p:attrName>
                                        </p:attrNameLst>
                                      </p:cBhvr>
                                      <p:to>
                                        <p:strVal val="visible"/>
                                      </p:to>
                                    </p:set>
                                    <p:animEffect transition="in" filter="fade">
                                      <p:cBhvr>
                                        <p:cTn id="24" dur="500"/>
                                        <p:tgtEl>
                                          <p:spTgt spid="20">
                                            <p:txEl>
                                              <p:pRg st="0" end="0"/>
                                            </p:txEl>
                                          </p:spTgt>
                                        </p:tgtEl>
                                      </p:cBhvr>
                                    </p:animEffect>
                                    <p:anim calcmode="lin" valueType="num">
                                      <p:cBhvr>
                                        <p:cTn id="25"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6"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42" presetClass="entr" presetSubtype="0" fill="hold" grpId="0" nodeType="afterEffect">
                                  <p:stCondLst>
                                    <p:cond delay="0"/>
                                  </p:stCondLst>
                                  <p:childTnLst>
                                    <p:set>
                                      <p:cBhvr>
                                        <p:cTn id="29" dur="1" fill="hold">
                                          <p:stCondLst>
                                            <p:cond delay="0"/>
                                          </p:stCondLst>
                                        </p:cTn>
                                        <p:tgtEl>
                                          <p:spTgt spid="20">
                                            <p:txEl>
                                              <p:pRg st="3" end="3"/>
                                            </p:txEl>
                                          </p:spTgt>
                                        </p:tgtEl>
                                        <p:attrNameLst>
                                          <p:attrName>style.visibility</p:attrName>
                                        </p:attrNameLst>
                                      </p:cBhvr>
                                      <p:to>
                                        <p:strVal val="visible"/>
                                      </p:to>
                                    </p:set>
                                    <p:animEffect transition="in" filter="fade">
                                      <p:cBhvr>
                                        <p:cTn id="30" dur="500"/>
                                        <p:tgtEl>
                                          <p:spTgt spid="20">
                                            <p:txEl>
                                              <p:pRg st="3" end="3"/>
                                            </p:txEl>
                                          </p:spTgt>
                                        </p:tgtEl>
                                      </p:cBhvr>
                                    </p:animEffect>
                                    <p:anim calcmode="lin" valueType="num">
                                      <p:cBhvr>
                                        <p:cTn id="31"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32"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0">
                                            <p:txEl>
                                              <p:pRg st="4" end="4"/>
                                            </p:txEl>
                                          </p:spTgt>
                                        </p:tgtEl>
                                        <p:attrNameLst>
                                          <p:attrName>style.visibility</p:attrName>
                                        </p:attrNameLst>
                                      </p:cBhvr>
                                      <p:to>
                                        <p:strVal val="visible"/>
                                      </p:to>
                                    </p:set>
                                    <p:animEffect transition="in" filter="fade">
                                      <p:cBhvr>
                                        <p:cTn id="36" dur="500"/>
                                        <p:tgtEl>
                                          <p:spTgt spid="20">
                                            <p:txEl>
                                              <p:pRg st="4" end="4"/>
                                            </p:txEl>
                                          </p:spTgt>
                                        </p:tgtEl>
                                      </p:cBhvr>
                                    </p:animEffect>
                                    <p:anim calcmode="lin" valueType="num">
                                      <p:cBhvr>
                                        <p:cTn id="37" dur="500" fill="hold"/>
                                        <p:tgtEl>
                                          <p:spTgt spid="20">
                                            <p:txEl>
                                              <p:pRg st="4" end="4"/>
                                            </p:txEl>
                                          </p:spTgt>
                                        </p:tgtEl>
                                        <p:attrNameLst>
                                          <p:attrName>ppt_x</p:attrName>
                                        </p:attrNameLst>
                                      </p:cBhvr>
                                      <p:tavLst>
                                        <p:tav tm="0">
                                          <p:val>
                                            <p:strVal val="#ppt_x"/>
                                          </p:val>
                                        </p:tav>
                                        <p:tav tm="100000">
                                          <p:val>
                                            <p:strVal val="#ppt_x"/>
                                          </p:val>
                                        </p:tav>
                                      </p:tavLst>
                                    </p:anim>
                                    <p:anim calcmode="lin" valueType="num">
                                      <p:cBhvr>
                                        <p:cTn id="38" dur="500" fill="hold"/>
                                        <p:tgtEl>
                                          <p:spTgt spid="20">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8" grpId="0"/>
      <p:bldP spid="20"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a:effectLst>
            <a:outerShdw blurRad="63500" sx="102000" sy="102000" algn="ctr" rotWithShape="0">
              <a:prstClr val="black">
                <a:alpha val="40000"/>
              </a:prstClr>
            </a:outerShdw>
          </a:effectLst>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a:effectLst>
            <a:outerShdw blurRad="63500" sx="102000" sy="102000" algn="ctr" rotWithShape="0">
              <a:prstClr val="black">
                <a:alpha val="40000"/>
              </a:prstClr>
            </a:outerShdw>
          </a:effectLst>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63500" sx="102000" sy="102000" algn="ctr"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63500" sx="102000" sy="102000" algn="ctr"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63500" sx="102000" sy="102000" algn="ctr"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63500" sx="102000" sy="102000" algn="ctr"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439850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35" name="Rounded Rectangle 22">
            <a:extLst>
              <a:ext uri="{FF2B5EF4-FFF2-40B4-BE49-F238E27FC236}">
                <a16:creationId xmlns:a16="http://schemas.microsoft.com/office/drawing/2014/main" id="{6D7CE20D-8A72-4CA0-B3F4-46277DAEE62D}"/>
              </a:ext>
            </a:extLst>
          </p:cNvPr>
          <p:cNvSpPr/>
          <p:nvPr/>
        </p:nvSpPr>
        <p:spPr>
          <a:xfrm>
            <a:off x="466400" y="1943420"/>
            <a:ext cx="3894769" cy="1938703"/>
          </a:xfrm>
          <a:prstGeom prst="roundRect">
            <a:avLst>
              <a:gd name="adj" fmla="val 6561"/>
            </a:avLst>
          </a:prstGeom>
          <a:blipFill>
            <a:blip r:embed="rId4"/>
            <a:stretch>
              <a:fillRect/>
            </a:stretch>
          </a:blipFill>
          <a:ln w="381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 name="Rounded Rectangle 22">
            <a:extLst>
              <a:ext uri="{FF2B5EF4-FFF2-40B4-BE49-F238E27FC236}">
                <a16:creationId xmlns:a16="http://schemas.microsoft.com/office/drawing/2014/main" id="{2FA5A025-AD99-4E50-8119-5AAA096C460A}"/>
              </a:ext>
            </a:extLst>
          </p:cNvPr>
          <p:cNvSpPr/>
          <p:nvPr/>
        </p:nvSpPr>
        <p:spPr>
          <a:xfrm>
            <a:off x="4577004" y="1943419"/>
            <a:ext cx="3894769" cy="1938703"/>
          </a:xfrm>
          <a:prstGeom prst="roundRect">
            <a:avLst>
              <a:gd name="adj" fmla="val 6561"/>
            </a:avLst>
          </a:prstGeom>
          <a:blipFill>
            <a:blip r:embed="rId5"/>
            <a:stretch>
              <a:fillRect/>
            </a:stretch>
          </a:blipFill>
          <a:ln w="381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9" name="Freeform: Shape 38">
            <a:extLst>
              <a:ext uri="{FF2B5EF4-FFF2-40B4-BE49-F238E27FC236}">
                <a16:creationId xmlns:a16="http://schemas.microsoft.com/office/drawing/2014/main" id="{BF57EABA-0992-4106-A733-EC6ECEC1DE3D}"/>
              </a:ext>
            </a:extLst>
          </p:cNvPr>
          <p:cNvSpPr/>
          <p:nvPr/>
        </p:nvSpPr>
        <p:spPr>
          <a:xfrm>
            <a:off x="499380" y="3733800"/>
            <a:ext cx="7977709" cy="2723441"/>
          </a:xfrm>
          <a:custGeom>
            <a:avLst/>
            <a:gdLst>
              <a:gd name="connsiteX0" fmla="*/ 902208 w 7977709"/>
              <a:gd name="connsiteY0" fmla="*/ 0 h 2723441"/>
              <a:gd name="connsiteX1" fmla="*/ 1115361 w 7977709"/>
              <a:gd name="connsiteY1" fmla="*/ 265543 h 2723441"/>
              <a:gd name="connsiteX2" fmla="*/ 7816446 w 7977709"/>
              <a:gd name="connsiteY2" fmla="*/ 265543 h 2723441"/>
              <a:gd name="connsiteX3" fmla="*/ 7977709 w 7977709"/>
              <a:gd name="connsiteY3" fmla="*/ 426806 h 2723441"/>
              <a:gd name="connsiteX4" fmla="*/ 7977709 w 7977709"/>
              <a:gd name="connsiteY4" fmla="*/ 2562178 h 2723441"/>
              <a:gd name="connsiteX5" fmla="*/ 7816446 w 7977709"/>
              <a:gd name="connsiteY5" fmla="*/ 2723441 h 2723441"/>
              <a:gd name="connsiteX6" fmla="*/ 161263 w 7977709"/>
              <a:gd name="connsiteY6" fmla="*/ 2723441 h 2723441"/>
              <a:gd name="connsiteX7" fmla="*/ 0 w 7977709"/>
              <a:gd name="connsiteY7" fmla="*/ 2562178 h 2723441"/>
              <a:gd name="connsiteX8" fmla="*/ 0 w 7977709"/>
              <a:gd name="connsiteY8" fmla="*/ 426806 h 2723441"/>
              <a:gd name="connsiteX9" fmla="*/ 161263 w 7977709"/>
              <a:gd name="connsiteY9" fmla="*/ 265543 h 2723441"/>
              <a:gd name="connsiteX10" fmla="*/ 689055 w 7977709"/>
              <a:gd name="connsiteY10" fmla="*/ 265543 h 272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7709" h="2723441">
                <a:moveTo>
                  <a:pt x="902208" y="0"/>
                </a:moveTo>
                <a:lnTo>
                  <a:pt x="1115361" y="265543"/>
                </a:lnTo>
                <a:lnTo>
                  <a:pt x="7816446" y="265543"/>
                </a:lnTo>
                <a:cubicBezTo>
                  <a:pt x="7905509" y="265543"/>
                  <a:pt x="7977709" y="337743"/>
                  <a:pt x="7977709" y="426806"/>
                </a:cubicBezTo>
                <a:lnTo>
                  <a:pt x="7977709" y="2562178"/>
                </a:lnTo>
                <a:cubicBezTo>
                  <a:pt x="7977709" y="2651241"/>
                  <a:pt x="7905509" y="2723441"/>
                  <a:pt x="7816446" y="2723441"/>
                </a:cubicBezTo>
                <a:lnTo>
                  <a:pt x="161263" y="2723441"/>
                </a:lnTo>
                <a:cubicBezTo>
                  <a:pt x="72200" y="2723441"/>
                  <a:pt x="0" y="2651241"/>
                  <a:pt x="0" y="2562178"/>
                </a:cubicBezTo>
                <a:lnTo>
                  <a:pt x="0" y="426806"/>
                </a:lnTo>
                <a:cubicBezTo>
                  <a:pt x="0" y="337743"/>
                  <a:pt x="72200" y="265543"/>
                  <a:pt x="161263" y="265543"/>
                </a:cubicBezTo>
                <a:lnTo>
                  <a:pt x="689055" y="265543"/>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p>
        </p:txBody>
      </p:sp>
      <p:sp>
        <p:nvSpPr>
          <p:cNvPr id="33" name="TextBox 32"/>
          <p:cNvSpPr txBox="1"/>
          <p:nvPr/>
        </p:nvSpPr>
        <p:spPr>
          <a:xfrm>
            <a:off x="1448128" y="4299088"/>
            <a:ext cx="6257752" cy="193283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400" dirty="0">
              <a:solidFill>
                <a:schemeClr val="bg1">
                  <a:lumMod val="95000"/>
                </a:schemeClr>
              </a:solidFill>
              <a:latin typeface="Candara" panose="020E0502030303020204" pitchFamily="34" charset="0"/>
            </a:endParaRPr>
          </a:p>
          <a:p>
            <a:pPr defTabSz="1219170">
              <a:spcBef>
                <a:spcPct val="20000"/>
              </a:spcBef>
              <a:defRPr/>
            </a:pP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43" name="Folded Corner 42"/>
          <p:cNvSpPr>
            <a:spLocks noChangeAspect="1"/>
          </p:cNvSpPr>
          <p:nvPr/>
        </p:nvSpPr>
        <p:spPr bwMode="auto">
          <a:xfrm>
            <a:off x="8981879" y="1377693"/>
            <a:ext cx="2798013" cy="5079548"/>
          </a:xfrm>
          <a:prstGeom prst="foldedCorner">
            <a:avLst>
              <a:gd name="adj" fmla="val 25624"/>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9126429" y="1838485"/>
            <a:ext cx="2636057" cy="4087273"/>
          </a:xfrm>
          <a:prstGeom prst="rect">
            <a:avLst/>
          </a:prstGeom>
          <a:noFill/>
        </p:spPr>
        <p:txBody>
          <a:bodyPr wrap="square" rtlCol="0">
            <a:spAutoFit/>
          </a:bodyPr>
          <a:lstStyle/>
          <a:p>
            <a:pPr defTabSz="1219170">
              <a:spcBef>
                <a:spcPct val="20000"/>
              </a:spcBef>
              <a:defRPr/>
            </a:pPr>
            <a:r>
              <a:rPr lang="en-US" sz="1400" dirty="0">
                <a:solidFill>
                  <a:srgbClr val="454545"/>
                </a:solidFill>
                <a:latin typeface="Bernard MT Condensed" panose="02050806060905020404" pitchFamily="18" charset="0"/>
              </a:rPr>
              <a:t>LOREM IPSUM DOLOR</a:t>
            </a:r>
          </a:p>
          <a:p>
            <a:pPr defTabSz="1219170">
              <a:spcBef>
                <a:spcPct val="20000"/>
              </a:spcBef>
              <a:defRPr/>
            </a:pPr>
            <a:endParaRPr lang="en-US" sz="400" dirty="0">
              <a:solidFill>
                <a:srgbClr val="454545"/>
              </a:solidFill>
              <a:latin typeface="Bernard MT Condensed" panose="02050806060905020404" pitchFamily="18" charset="0"/>
            </a:endParaRPr>
          </a:p>
          <a:p>
            <a:pPr defTabSz="1219170">
              <a:spcBef>
                <a:spcPct val="20000"/>
              </a:spcBef>
              <a:defRPr/>
            </a:pP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rgbClr val="454545"/>
                </a:solidFill>
                <a:latin typeface="Candara" panose="020E0502030303020204" pitchFamily="34" charset="0"/>
              </a:rPr>
              <a:t> </a:t>
            </a:r>
            <a:br>
              <a:rPr lang="en-US" sz="1400" dirty="0">
                <a:solidFill>
                  <a:srgbClr val="454545"/>
                </a:solidFill>
                <a:latin typeface="Candara" panose="020E0502030303020204" pitchFamily="34" charset="0"/>
              </a:rPr>
            </a:b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38" name="TextBox 37">
            <a:extLst>
              <a:ext uri="{FF2B5EF4-FFF2-40B4-BE49-F238E27FC236}">
                <a16:creationId xmlns:a16="http://schemas.microsoft.com/office/drawing/2014/main" id="{0CE16A85-0997-4E29-B604-C2079C86DA6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12" name="Group 11">
            <a:extLst>
              <a:ext uri="{FF2B5EF4-FFF2-40B4-BE49-F238E27FC236}">
                <a16:creationId xmlns:a16="http://schemas.microsoft.com/office/drawing/2014/main" id="{DFA138A5-C4BC-49C5-9CB6-7FFF1D54E64B}"/>
              </a:ext>
            </a:extLst>
          </p:cNvPr>
          <p:cNvGrpSpPr/>
          <p:nvPr/>
        </p:nvGrpSpPr>
        <p:grpSpPr>
          <a:xfrm>
            <a:off x="8981879" y="762000"/>
            <a:ext cx="2798013" cy="768092"/>
            <a:chOff x="8981879" y="762000"/>
            <a:chExt cx="2798013" cy="768092"/>
          </a:xfrm>
        </p:grpSpPr>
        <p:sp>
          <p:nvSpPr>
            <p:cNvPr id="27" name="Freeform: Shape 26">
              <a:extLst>
                <a:ext uri="{FF2B5EF4-FFF2-40B4-BE49-F238E27FC236}">
                  <a16:creationId xmlns:a16="http://schemas.microsoft.com/office/drawing/2014/main" id="{DD7860AF-CBC5-4229-A4E1-A0364C3532C9}"/>
                </a:ext>
              </a:extLst>
            </p:cNvPr>
            <p:cNvSpPr/>
            <p:nvPr/>
          </p:nvSpPr>
          <p:spPr>
            <a:xfrm rot="10800000">
              <a:off x="8981879" y="762000"/>
              <a:ext cx="2798013" cy="768092"/>
            </a:xfrm>
            <a:custGeom>
              <a:avLst/>
              <a:gdLst>
                <a:gd name="connsiteX0" fmla="*/ 2762737 w 2798013"/>
                <a:gd name="connsiteY0" fmla="*/ 768092 h 768092"/>
                <a:gd name="connsiteX1" fmla="*/ 35276 w 2798013"/>
                <a:gd name="connsiteY1" fmla="*/ 768092 h 768092"/>
                <a:gd name="connsiteX2" fmla="*/ 0 w 2798013"/>
                <a:gd name="connsiteY2" fmla="*/ 732816 h 768092"/>
                <a:gd name="connsiteX3" fmla="*/ 0 w 2798013"/>
                <a:gd name="connsiteY3" fmla="*/ 265703 h 768092"/>
                <a:gd name="connsiteX4" fmla="*/ 35276 w 2798013"/>
                <a:gd name="connsiteY4" fmla="*/ 230427 h 768092"/>
                <a:gd name="connsiteX5" fmla="*/ 150139 w 2798013"/>
                <a:gd name="connsiteY5" fmla="*/ 230427 h 768092"/>
                <a:gd name="connsiteX6" fmla="*/ 272978 w 2798013"/>
                <a:gd name="connsiteY6" fmla="*/ 0 h 768092"/>
                <a:gd name="connsiteX7" fmla="*/ 395817 w 2798013"/>
                <a:gd name="connsiteY7" fmla="*/ 230427 h 768092"/>
                <a:gd name="connsiteX8" fmla="*/ 2762737 w 2798013"/>
                <a:gd name="connsiteY8" fmla="*/ 230427 h 768092"/>
                <a:gd name="connsiteX9" fmla="*/ 2798013 w 2798013"/>
                <a:gd name="connsiteY9" fmla="*/ 265703 h 768092"/>
                <a:gd name="connsiteX10" fmla="*/ 2798013 w 2798013"/>
                <a:gd name="connsiteY10" fmla="*/ 732816 h 768092"/>
                <a:gd name="connsiteX11" fmla="*/ 2762737 w 2798013"/>
                <a:gd name="connsiteY11" fmla="*/ 768092 h 7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013" h="768092">
                  <a:moveTo>
                    <a:pt x="2762737" y="768092"/>
                  </a:moveTo>
                  <a:lnTo>
                    <a:pt x="35276" y="768092"/>
                  </a:lnTo>
                  <a:cubicBezTo>
                    <a:pt x="15794" y="768092"/>
                    <a:pt x="0" y="752298"/>
                    <a:pt x="0" y="732816"/>
                  </a:cubicBezTo>
                  <a:lnTo>
                    <a:pt x="0" y="265703"/>
                  </a:lnTo>
                  <a:cubicBezTo>
                    <a:pt x="0" y="246221"/>
                    <a:pt x="15794" y="230427"/>
                    <a:pt x="35276" y="230427"/>
                  </a:cubicBezTo>
                  <a:lnTo>
                    <a:pt x="150139" y="230427"/>
                  </a:lnTo>
                  <a:lnTo>
                    <a:pt x="272978" y="0"/>
                  </a:lnTo>
                  <a:lnTo>
                    <a:pt x="395817" y="230427"/>
                  </a:lnTo>
                  <a:lnTo>
                    <a:pt x="2762737" y="230427"/>
                  </a:lnTo>
                  <a:cubicBezTo>
                    <a:pt x="2782219" y="230427"/>
                    <a:pt x="2798013" y="246221"/>
                    <a:pt x="2798013" y="265703"/>
                  </a:cubicBezTo>
                  <a:lnTo>
                    <a:pt x="2798013" y="732816"/>
                  </a:lnTo>
                  <a:cubicBezTo>
                    <a:pt x="2798013" y="752298"/>
                    <a:pt x="2782219" y="768092"/>
                    <a:pt x="2762737" y="768092"/>
                  </a:cubicBezTo>
                  <a:close/>
                </a:path>
              </a:pathLst>
            </a:custGeom>
            <a:solidFill>
              <a:srgbClr val="189A8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solidFill>
                  <a:schemeClr val="bg1"/>
                </a:solidFill>
              </a:endParaRPr>
            </a:p>
          </p:txBody>
        </p:sp>
        <p:sp>
          <p:nvSpPr>
            <p:cNvPr id="37" name="TextBox 36">
              <a:extLst>
                <a:ext uri="{FF2B5EF4-FFF2-40B4-BE49-F238E27FC236}">
                  <a16:creationId xmlns:a16="http://schemas.microsoft.com/office/drawing/2014/main" id="{34CA99A5-88EF-4E99-9F9E-465631BA2C04}"/>
                </a:ext>
              </a:extLst>
            </p:cNvPr>
            <p:cNvSpPr txBox="1"/>
            <p:nvPr/>
          </p:nvSpPr>
          <p:spPr>
            <a:xfrm>
              <a:off x="9143835" y="899160"/>
              <a:ext cx="1920240"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921361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p:cTn id="11" dur="1000" fill="hold"/>
                                        <p:tgtEl>
                                          <p:spTgt spid="35"/>
                                        </p:tgtEl>
                                        <p:attrNameLst>
                                          <p:attrName>ppt_w</p:attrName>
                                        </p:attrNameLst>
                                      </p:cBhvr>
                                      <p:tavLst>
                                        <p:tav tm="0">
                                          <p:val>
                                            <p:fltVal val="0"/>
                                          </p:val>
                                        </p:tav>
                                        <p:tav tm="100000">
                                          <p:val>
                                            <p:strVal val="#ppt_w"/>
                                          </p:val>
                                        </p:tav>
                                      </p:tavLst>
                                    </p:anim>
                                    <p:anim calcmode="lin" valueType="num">
                                      <p:cBhvr>
                                        <p:cTn id="12" dur="1000" fill="hold"/>
                                        <p:tgtEl>
                                          <p:spTgt spid="35"/>
                                        </p:tgtEl>
                                        <p:attrNameLst>
                                          <p:attrName>ppt_h</p:attrName>
                                        </p:attrNameLst>
                                      </p:cBhvr>
                                      <p:tavLst>
                                        <p:tav tm="0">
                                          <p:val>
                                            <p:fltVal val="0"/>
                                          </p:val>
                                        </p:tav>
                                        <p:tav tm="100000">
                                          <p:val>
                                            <p:strVal val="#ppt_h"/>
                                          </p:val>
                                        </p:tav>
                                      </p:tavLst>
                                    </p:anim>
                                    <p:animEffect transition="in" filter="fade">
                                      <p:cBhvr>
                                        <p:cTn id="13" dur="1000"/>
                                        <p:tgtEl>
                                          <p:spTgt spid="35"/>
                                        </p:tgtEl>
                                      </p:cBhvr>
                                    </p:animEffect>
                                  </p:childTnLst>
                                </p:cTn>
                              </p:par>
                            </p:childTnLst>
                          </p:cTn>
                        </p:par>
                        <p:par>
                          <p:cTn id="14" fill="hold">
                            <p:stCondLst>
                              <p:cond delay="2000"/>
                            </p:stCondLst>
                            <p:childTnLst>
                              <p:par>
                                <p:cTn id="15" presetID="2" presetClass="entr" presetSubtype="4" fill="hold" grpId="0" nodeType="after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750" fill="hold"/>
                                        <p:tgtEl>
                                          <p:spTgt spid="39"/>
                                        </p:tgtEl>
                                        <p:attrNameLst>
                                          <p:attrName>ppt_x</p:attrName>
                                        </p:attrNameLst>
                                      </p:cBhvr>
                                      <p:tavLst>
                                        <p:tav tm="0">
                                          <p:val>
                                            <p:strVal val="#ppt_x"/>
                                          </p:val>
                                        </p:tav>
                                        <p:tav tm="100000">
                                          <p:val>
                                            <p:strVal val="#ppt_x"/>
                                          </p:val>
                                        </p:tav>
                                      </p:tavLst>
                                    </p:anim>
                                    <p:anim calcmode="lin" valueType="num">
                                      <p:cBhvr additive="base">
                                        <p:cTn id="18" dur="750" fill="hold"/>
                                        <p:tgtEl>
                                          <p:spTgt spid="39"/>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additive="base">
                                        <p:cTn id="21" dur="750" fill="hold"/>
                                        <p:tgtEl>
                                          <p:spTgt spid="33"/>
                                        </p:tgtEl>
                                        <p:attrNameLst>
                                          <p:attrName>ppt_x</p:attrName>
                                        </p:attrNameLst>
                                      </p:cBhvr>
                                      <p:tavLst>
                                        <p:tav tm="0">
                                          <p:val>
                                            <p:strVal val="#ppt_x"/>
                                          </p:val>
                                        </p:tav>
                                        <p:tav tm="100000">
                                          <p:val>
                                            <p:strVal val="#ppt_x"/>
                                          </p:val>
                                        </p:tav>
                                      </p:tavLst>
                                    </p:anim>
                                    <p:anim calcmode="lin" valueType="num">
                                      <p:cBhvr additive="base">
                                        <p:cTn id="22" dur="750" fill="hold"/>
                                        <p:tgtEl>
                                          <p:spTgt spid="33"/>
                                        </p:tgtEl>
                                        <p:attrNameLst>
                                          <p:attrName>ppt_y</p:attrName>
                                        </p:attrNameLst>
                                      </p:cBhvr>
                                      <p:tavLst>
                                        <p:tav tm="0">
                                          <p:val>
                                            <p:strVal val="1+#ppt_h/2"/>
                                          </p:val>
                                        </p:tav>
                                        <p:tav tm="100000">
                                          <p:val>
                                            <p:strVal val="#ppt_y"/>
                                          </p:val>
                                        </p:tav>
                                      </p:tavLst>
                                    </p:anim>
                                  </p:childTnLst>
                                </p:cTn>
                              </p:par>
                            </p:childTnLst>
                          </p:cTn>
                        </p:par>
                        <p:par>
                          <p:cTn id="23" fill="hold">
                            <p:stCondLst>
                              <p:cond delay="2750"/>
                            </p:stCondLst>
                            <p:childTnLst>
                              <p:par>
                                <p:cTn id="24" presetID="53" presetClass="entr" presetSubtype="16"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 calcmode="lin" valueType="num">
                                      <p:cBhvr>
                                        <p:cTn id="26" dur="1000" fill="hold"/>
                                        <p:tgtEl>
                                          <p:spTgt spid="36"/>
                                        </p:tgtEl>
                                        <p:attrNameLst>
                                          <p:attrName>ppt_w</p:attrName>
                                        </p:attrNameLst>
                                      </p:cBhvr>
                                      <p:tavLst>
                                        <p:tav tm="0">
                                          <p:val>
                                            <p:fltVal val="0"/>
                                          </p:val>
                                        </p:tav>
                                        <p:tav tm="100000">
                                          <p:val>
                                            <p:strVal val="#ppt_w"/>
                                          </p:val>
                                        </p:tav>
                                      </p:tavLst>
                                    </p:anim>
                                    <p:anim calcmode="lin" valueType="num">
                                      <p:cBhvr>
                                        <p:cTn id="27" dur="1000" fill="hold"/>
                                        <p:tgtEl>
                                          <p:spTgt spid="36"/>
                                        </p:tgtEl>
                                        <p:attrNameLst>
                                          <p:attrName>ppt_h</p:attrName>
                                        </p:attrNameLst>
                                      </p:cBhvr>
                                      <p:tavLst>
                                        <p:tav tm="0">
                                          <p:val>
                                            <p:fltVal val="0"/>
                                          </p:val>
                                        </p:tav>
                                        <p:tav tm="100000">
                                          <p:val>
                                            <p:strVal val="#ppt_h"/>
                                          </p:val>
                                        </p:tav>
                                      </p:tavLst>
                                    </p:anim>
                                    <p:animEffect transition="in" filter="fade">
                                      <p:cBhvr>
                                        <p:cTn id="28" dur="1000"/>
                                        <p:tgtEl>
                                          <p:spTgt spid="36"/>
                                        </p:tgtEl>
                                      </p:cBhvr>
                                    </p:animEffect>
                                  </p:childTnLst>
                                </p:cTn>
                              </p:par>
                            </p:childTnLst>
                          </p:cTn>
                        </p:par>
                        <p:par>
                          <p:cTn id="29" fill="hold">
                            <p:stCondLst>
                              <p:cond delay="3750"/>
                            </p:stCondLst>
                            <p:childTnLst>
                              <p:par>
                                <p:cTn id="30" presetID="42" presetClass="entr" presetSubtype="0"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1000"/>
                                        <p:tgtEl>
                                          <p:spTgt spid="12"/>
                                        </p:tgtEl>
                                      </p:cBhvr>
                                    </p:animEffect>
                                    <p:anim calcmode="lin" valueType="num">
                                      <p:cBhvr>
                                        <p:cTn id="33" dur="1000" fill="hold"/>
                                        <p:tgtEl>
                                          <p:spTgt spid="12"/>
                                        </p:tgtEl>
                                        <p:attrNameLst>
                                          <p:attrName>ppt_x</p:attrName>
                                        </p:attrNameLst>
                                      </p:cBhvr>
                                      <p:tavLst>
                                        <p:tav tm="0">
                                          <p:val>
                                            <p:strVal val="#ppt_x"/>
                                          </p:val>
                                        </p:tav>
                                        <p:tav tm="100000">
                                          <p:val>
                                            <p:strVal val="#ppt_x"/>
                                          </p:val>
                                        </p:tav>
                                      </p:tavLst>
                                    </p:anim>
                                    <p:anim calcmode="lin" valueType="num">
                                      <p:cBhvr>
                                        <p:cTn id="34" dur="1000" fill="hold"/>
                                        <p:tgtEl>
                                          <p:spTgt spid="12"/>
                                        </p:tgtEl>
                                        <p:attrNameLst>
                                          <p:attrName>ppt_y</p:attrName>
                                        </p:attrNameLst>
                                      </p:cBhvr>
                                      <p:tavLst>
                                        <p:tav tm="0">
                                          <p:val>
                                            <p:strVal val="#ppt_y+.1"/>
                                          </p:val>
                                        </p:tav>
                                        <p:tav tm="100000">
                                          <p:val>
                                            <p:strVal val="#ppt_y"/>
                                          </p:val>
                                        </p:tav>
                                      </p:tavLst>
                                    </p:anim>
                                  </p:childTnLst>
                                </p:cTn>
                              </p:par>
                              <p:par>
                                <p:cTn id="35" presetID="22" presetClass="entr" presetSubtype="1" fill="hold" grpId="0" nodeType="with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wipe(up)">
                                      <p:cBhvr>
                                        <p:cTn id="37" dur="1000"/>
                                        <p:tgtEl>
                                          <p:spTgt spid="43"/>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47"/>
                                        </p:tgtEl>
                                        <p:attrNameLst>
                                          <p:attrName>style.visibility</p:attrName>
                                        </p:attrNameLst>
                                      </p:cBhvr>
                                      <p:to>
                                        <p:strVal val="visible"/>
                                      </p:to>
                                    </p:set>
                                    <p:animEffect transition="in" filter="wipe(up)">
                                      <p:cBhvr>
                                        <p:cTn id="40"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9" grpId="0" animBg="1"/>
      <p:bldP spid="33" grpId="0"/>
      <p:bldP spid="43" grpId="0" animBg="1"/>
      <p:bldP spid="47" grpId="0"/>
      <p:bldP spid="38"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F9D27"/>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189A8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34738D"/>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26496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26496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26496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6029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626382EB-5A8F-4D8A-B3CA-DB9BEB8CB73A}"/>
              </a:ext>
            </a:extLst>
          </p:cNvPr>
          <p:cNvSpPr/>
          <p:nvPr/>
        </p:nvSpPr>
        <p:spPr>
          <a:xfrm>
            <a:off x="838200" y="1676400"/>
            <a:ext cx="3200400" cy="4495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77DFD482-EB55-46EB-9C10-281F649416CF}"/>
              </a:ext>
            </a:extLst>
          </p:cNvPr>
          <p:cNvSpPr/>
          <p:nvPr/>
        </p:nvSpPr>
        <p:spPr>
          <a:xfrm>
            <a:off x="8382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A6B0E50D-A275-42EA-8483-8C9D8507598D}"/>
              </a:ext>
            </a:extLst>
          </p:cNvPr>
          <p:cNvSpPr/>
          <p:nvPr/>
        </p:nvSpPr>
        <p:spPr>
          <a:xfrm>
            <a:off x="1981200" y="3598796"/>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E4F370D4-7ADC-49FE-8BA3-C5F3F23604AE}"/>
              </a:ext>
            </a:extLst>
          </p:cNvPr>
          <p:cNvSpPr txBox="1"/>
          <p:nvPr/>
        </p:nvSpPr>
        <p:spPr>
          <a:xfrm>
            <a:off x="21042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19" name="TextBox 18">
            <a:extLst>
              <a:ext uri="{FF2B5EF4-FFF2-40B4-BE49-F238E27FC236}">
                <a16:creationId xmlns:a16="http://schemas.microsoft.com/office/drawing/2014/main" id="{BC716C33-9F82-48B0-8798-80F14A59F408}"/>
              </a:ext>
            </a:extLst>
          </p:cNvPr>
          <p:cNvSpPr txBox="1"/>
          <p:nvPr/>
        </p:nvSpPr>
        <p:spPr>
          <a:xfrm>
            <a:off x="11465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Rectangle 19">
            <a:extLst>
              <a:ext uri="{FF2B5EF4-FFF2-40B4-BE49-F238E27FC236}">
                <a16:creationId xmlns:a16="http://schemas.microsoft.com/office/drawing/2014/main" id="{916A44ED-462B-4A4D-A488-5D6B2B89D8ED}"/>
              </a:ext>
            </a:extLst>
          </p:cNvPr>
          <p:cNvSpPr/>
          <p:nvPr/>
        </p:nvSpPr>
        <p:spPr>
          <a:xfrm>
            <a:off x="4495800" y="1676400"/>
            <a:ext cx="3200400" cy="449580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45721AD4-F2B1-498B-BB91-157AF0FB207A}"/>
              </a:ext>
            </a:extLst>
          </p:cNvPr>
          <p:cNvSpPr/>
          <p:nvPr/>
        </p:nvSpPr>
        <p:spPr>
          <a:xfrm>
            <a:off x="44958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189A8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DD58B4B7-C69F-4269-A600-30BE447C7FB6}"/>
              </a:ext>
            </a:extLst>
          </p:cNvPr>
          <p:cNvSpPr/>
          <p:nvPr/>
        </p:nvSpPr>
        <p:spPr>
          <a:xfrm>
            <a:off x="5638800" y="3598796"/>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4F8552C9-ECE3-45D4-9C87-880DA8E78348}"/>
              </a:ext>
            </a:extLst>
          </p:cNvPr>
          <p:cNvSpPr txBox="1"/>
          <p:nvPr/>
        </p:nvSpPr>
        <p:spPr>
          <a:xfrm>
            <a:off x="57618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24" name="TextBox 23">
            <a:extLst>
              <a:ext uri="{FF2B5EF4-FFF2-40B4-BE49-F238E27FC236}">
                <a16:creationId xmlns:a16="http://schemas.microsoft.com/office/drawing/2014/main" id="{54214B22-2489-4B3C-9509-168A621AC035}"/>
              </a:ext>
            </a:extLst>
          </p:cNvPr>
          <p:cNvSpPr txBox="1"/>
          <p:nvPr/>
        </p:nvSpPr>
        <p:spPr>
          <a:xfrm>
            <a:off x="48041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5" name="Rectangle 24">
            <a:extLst>
              <a:ext uri="{FF2B5EF4-FFF2-40B4-BE49-F238E27FC236}">
                <a16:creationId xmlns:a16="http://schemas.microsoft.com/office/drawing/2014/main" id="{50DB8DD9-4350-45F5-B79E-4946A4E6E8A6}"/>
              </a:ext>
            </a:extLst>
          </p:cNvPr>
          <p:cNvSpPr/>
          <p:nvPr/>
        </p:nvSpPr>
        <p:spPr>
          <a:xfrm>
            <a:off x="8149039" y="1676400"/>
            <a:ext cx="3200400" cy="449580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FFA3B093-F009-4A97-AC1C-127F9EB9A9D0}"/>
              </a:ext>
            </a:extLst>
          </p:cNvPr>
          <p:cNvSpPr/>
          <p:nvPr/>
        </p:nvSpPr>
        <p:spPr>
          <a:xfrm>
            <a:off x="8149039"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EF9D27">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FBEBF241-09B4-4726-91C2-AE6E52E769E0}"/>
              </a:ext>
            </a:extLst>
          </p:cNvPr>
          <p:cNvSpPr/>
          <p:nvPr/>
        </p:nvSpPr>
        <p:spPr>
          <a:xfrm>
            <a:off x="9292039" y="3598796"/>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407EC6-7379-423C-B29C-F76FB4820297}"/>
              </a:ext>
            </a:extLst>
          </p:cNvPr>
          <p:cNvSpPr txBox="1"/>
          <p:nvPr/>
        </p:nvSpPr>
        <p:spPr>
          <a:xfrm>
            <a:off x="9415107"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29" name="TextBox 28">
            <a:extLst>
              <a:ext uri="{FF2B5EF4-FFF2-40B4-BE49-F238E27FC236}">
                <a16:creationId xmlns:a16="http://schemas.microsoft.com/office/drawing/2014/main" id="{0D5FCB30-01D9-4EE5-8031-89955286407B}"/>
              </a:ext>
            </a:extLst>
          </p:cNvPr>
          <p:cNvSpPr txBox="1"/>
          <p:nvPr/>
        </p:nvSpPr>
        <p:spPr>
          <a:xfrm>
            <a:off x="8457382"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834566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1000"/>
                                        <p:tgtEl>
                                          <p:spTgt spid="19"/>
                                        </p:tgtEl>
                                      </p:cBhvr>
                                    </p:animEffect>
                                    <p:anim calcmode="lin" valueType="num">
                                      <p:cBhvr>
                                        <p:cTn id="23" dur="1000" fill="hold"/>
                                        <p:tgtEl>
                                          <p:spTgt spid="19"/>
                                        </p:tgtEl>
                                        <p:attrNameLst>
                                          <p:attrName>ppt_x</p:attrName>
                                        </p:attrNameLst>
                                      </p:cBhvr>
                                      <p:tavLst>
                                        <p:tav tm="0">
                                          <p:val>
                                            <p:strVal val="#ppt_x"/>
                                          </p:val>
                                        </p:tav>
                                        <p:tav tm="100000">
                                          <p:val>
                                            <p:strVal val="#ppt_x"/>
                                          </p:val>
                                        </p:tav>
                                      </p:tavLst>
                                    </p:anim>
                                    <p:anim calcmode="lin" valueType="num">
                                      <p:cBhvr>
                                        <p:cTn id="24" dur="1000" fill="hold"/>
                                        <p:tgtEl>
                                          <p:spTgt spid="19"/>
                                        </p:tgtEl>
                                        <p:attrNameLst>
                                          <p:attrName>ppt_y</p:attrName>
                                        </p:attrNameLst>
                                      </p:cBhvr>
                                      <p:tavLst>
                                        <p:tav tm="0">
                                          <p:val>
                                            <p:strVal val="#ppt_y+.1"/>
                                          </p:val>
                                        </p:tav>
                                        <p:tav tm="100000">
                                          <p:val>
                                            <p:strVal val="#ppt_y"/>
                                          </p:val>
                                        </p:tav>
                                      </p:tavLst>
                                    </p:anim>
                                  </p:childTnLst>
                                </p:cTn>
                              </p:par>
                              <p:par>
                                <p:cTn id="25" presetID="53" presetClass="entr" presetSubtype="16"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1000" fill="hold"/>
                                        <p:tgtEl>
                                          <p:spTgt spid="17"/>
                                        </p:tgtEl>
                                        <p:attrNameLst>
                                          <p:attrName>ppt_w</p:attrName>
                                        </p:attrNameLst>
                                      </p:cBhvr>
                                      <p:tavLst>
                                        <p:tav tm="0">
                                          <p:val>
                                            <p:fltVal val="0"/>
                                          </p:val>
                                        </p:tav>
                                        <p:tav tm="100000">
                                          <p:val>
                                            <p:strVal val="#ppt_w"/>
                                          </p:val>
                                        </p:tav>
                                      </p:tavLst>
                                    </p:anim>
                                    <p:anim calcmode="lin" valueType="num">
                                      <p:cBhvr>
                                        <p:cTn id="28" dur="1000" fill="hold"/>
                                        <p:tgtEl>
                                          <p:spTgt spid="17"/>
                                        </p:tgtEl>
                                        <p:attrNameLst>
                                          <p:attrName>ppt_h</p:attrName>
                                        </p:attrNameLst>
                                      </p:cBhvr>
                                      <p:tavLst>
                                        <p:tav tm="0">
                                          <p:val>
                                            <p:fltVal val="0"/>
                                          </p:val>
                                        </p:tav>
                                        <p:tav tm="100000">
                                          <p:val>
                                            <p:strVal val="#ppt_h"/>
                                          </p:val>
                                        </p:tav>
                                      </p:tavLst>
                                    </p:anim>
                                    <p:animEffect transition="in" filter="fade">
                                      <p:cBhvr>
                                        <p:cTn id="29" dur="1000"/>
                                        <p:tgtEl>
                                          <p:spTgt spid="1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1000" fill="hold"/>
                                        <p:tgtEl>
                                          <p:spTgt spid="18"/>
                                        </p:tgtEl>
                                        <p:attrNameLst>
                                          <p:attrName>ppt_w</p:attrName>
                                        </p:attrNameLst>
                                      </p:cBhvr>
                                      <p:tavLst>
                                        <p:tav tm="0">
                                          <p:val>
                                            <p:fltVal val="0"/>
                                          </p:val>
                                        </p:tav>
                                        <p:tav tm="100000">
                                          <p:val>
                                            <p:strVal val="#ppt_w"/>
                                          </p:val>
                                        </p:tav>
                                      </p:tavLst>
                                    </p:anim>
                                    <p:anim calcmode="lin" valueType="num">
                                      <p:cBhvr>
                                        <p:cTn id="33" dur="1000" fill="hold"/>
                                        <p:tgtEl>
                                          <p:spTgt spid="18"/>
                                        </p:tgtEl>
                                        <p:attrNameLst>
                                          <p:attrName>ppt_h</p:attrName>
                                        </p:attrNameLst>
                                      </p:cBhvr>
                                      <p:tavLst>
                                        <p:tav tm="0">
                                          <p:val>
                                            <p:fltVal val="0"/>
                                          </p:val>
                                        </p:tav>
                                        <p:tav tm="100000">
                                          <p:val>
                                            <p:strVal val="#ppt_h"/>
                                          </p:val>
                                        </p:tav>
                                      </p:tavLst>
                                    </p:anim>
                                    <p:animEffect transition="in" filter="fade">
                                      <p:cBhvr>
                                        <p:cTn id="34" dur="1000"/>
                                        <p:tgtEl>
                                          <p:spTgt spid="18"/>
                                        </p:tgtEl>
                                      </p:cBhvr>
                                    </p:animEffect>
                                  </p:childTnLst>
                                </p:cTn>
                              </p:par>
                            </p:childTnLst>
                          </p:cTn>
                        </p:par>
                        <p:par>
                          <p:cTn id="35" fill="hold">
                            <p:stCondLst>
                              <p:cond delay="2500"/>
                            </p:stCondLst>
                            <p:childTnLst>
                              <p:par>
                                <p:cTn id="36" presetID="53" presetClass="entr" presetSubtype="16"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 calcmode="lin" valueType="num">
                                      <p:cBhvr>
                                        <p:cTn id="38" dur="1000" fill="hold"/>
                                        <p:tgtEl>
                                          <p:spTgt spid="20"/>
                                        </p:tgtEl>
                                        <p:attrNameLst>
                                          <p:attrName>ppt_w</p:attrName>
                                        </p:attrNameLst>
                                      </p:cBhvr>
                                      <p:tavLst>
                                        <p:tav tm="0">
                                          <p:val>
                                            <p:fltVal val="0"/>
                                          </p:val>
                                        </p:tav>
                                        <p:tav tm="100000">
                                          <p:val>
                                            <p:strVal val="#ppt_w"/>
                                          </p:val>
                                        </p:tav>
                                      </p:tavLst>
                                    </p:anim>
                                    <p:anim calcmode="lin" valueType="num">
                                      <p:cBhvr>
                                        <p:cTn id="39" dur="1000" fill="hold"/>
                                        <p:tgtEl>
                                          <p:spTgt spid="20"/>
                                        </p:tgtEl>
                                        <p:attrNameLst>
                                          <p:attrName>ppt_h</p:attrName>
                                        </p:attrNameLst>
                                      </p:cBhvr>
                                      <p:tavLst>
                                        <p:tav tm="0">
                                          <p:val>
                                            <p:fltVal val="0"/>
                                          </p:val>
                                        </p:tav>
                                        <p:tav tm="100000">
                                          <p:val>
                                            <p:strVal val="#ppt_h"/>
                                          </p:val>
                                        </p:tav>
                                      </p:tavLst>
                                    </p:anim>
                                    <p:animEffect transition="in" filter="fade">
                                      <p:cBhvr>
                                        <p:cTn id="40" dur="1000"/>
                                        <p:tgtEl>
                                          <p:spTgt spid="20"/>
                                        </p:tgtEl>
                                      </p:cBhvr>
                                    </p:animEffect>
                                  </p:childTnLst>
                                </p:cTn>
                              </p:par>
                            </p:childTnLst>
                          </p:cTn>
                        </p:par>
                        <p:par>
                          <p:cTn id="41" fill="hold">
                            <p:stCondLst>
                              <p:cond delay="3500"/>
                            </p:stCondLst>
                            <p:childTnLst>
                              <p:par>
                                <p:cTn id="42" presetID="42" presetClass="entr" presetSubtype="0" fill="hold" grpId="0" nodeType="after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1000"/>
                                        <p:tgtEl>
                                          <p:spTgt spid="21"/>
                                        </p:tgtEl>
                                      </p:cBhvr>
                                    </p:animEffect>
                                    <p:anim calcmode="lin" valueType="num">
                                      <p:cBhvr>
                                        <p:cTn id="45" dur="1000" fill="hold"/>
                                        <p:tgtEl>
                                          <p:spTgt spid="21"/>
                                        </p:tgtEl>
                                        <p:attrNameLst>
                                          <p:attrName>ppt_x</p:attrName>
                                        </p:attrNameLst>
                                      </p:cBhvr>
                                      <p:tavLst>
                                        <p:tav tm="0">
                                          <p:val>
                                            <p:strVal val="#ppt_x"/>
                                          </p:val>
                                        </p:tav>
                                        <p:tav tm="100000">
                                          <p:val>
                                            <p:strVal val="#ppt_x"/>
                                          </p:val>
                                        </p:tav>
                                      </p:tavLst>
                                    </p:anim>
                                    <p:anim calcmode="lin" valueType="num">
                                      <p:cBhvr>
                                        <p:cTn id="46" dur="1000" fill="hold"/>
                                        <p:tgtEl>
                                          <p:spTgt spid="21"/>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fade">
                                      <p:cBhvr>
                                        <p:cTn id="49" dur="1000"/>
                                        <p:tgtEl>
                                          <p:spTgt spid="24"/>
                                        </p:tgtEl>
                                      </p:cBhvr>
                                    </p:animEffect>
                                    <p:anim calcmode="lin" valueType="num">
                                      <p:cBhvr>
                                        <p:cTn id="50" dur="1000" fill="hold"/>
                                        <p:tgtEl>
                                          <p:spTgt spid="24"/>
                                        </p:tgtEl>
                                        <p:attrNameLst>
                                          <p:attrName>ppt_x</p:attrName>
                                        </p:attrNameLst>
                                      </p:cBhvr>
                                      <p:tavLst>
                                        <p:tav tm="0">
                                          <p:val>
                                            <p:strVal val="#ppt_x"/>
                                          </p:val>
                                        </p:tav>
                                        <p:tav tm="100000">
                                          <p:val>
                                            <p:strVal val="#ppt_x"/>
                                          </p:val>
                                        </p:tav>
                                      </p:tavLst>
                                    </p:anim>
                                    <p:anim calcmode="lin" valueType="num">
                                      <p:cBhvr>
                                        <p:cTn id="51" dur="1000" fill="hold"/>
                                        <p:tgtEl>
                                          <p:spTgt spid="24"/>
                                        </p:tgtEl>
                                        <p:attrNameLst>
                                          <p:attrName>ppt_y</p:attrName>
                                        </p:attrNameLst>
                                      </p:cBhvr>
                                      <p:tavLst>
                                        <p:tav tm="0">
                                          <p:val>
                                            <p:strVal val="#ppt_y+.1"/>
                                          </p:val>
                                        </p:tav>
                                        <p:tav tm="100000">
                                          <p:val>
                                            <p:strVal val="#ppt_y"/>
                                          </p:val>
                                        </p:tav>
                                      </p:tavLst>
                                    </p:anim>
                                  </p:childTnLst>
                                </p:cTn>
                              </p:par>
                              <p:par>
                                <p:cTn id="52" presetID="53" presetClass="entr" presetSubtype="16"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1000" fill="hold"/>
                                        <p:tgtEl>
                                          <p:spTgt spid="22"/>
                                        </p:tgtEl>
                                        <p:attrNameLst>
                                          <p:attrName>ppt_w</p:attrName>
                                        </p:attrNameLst>
                                      </p:cBhvr>
                                      <p:tavLst>
                                        <p:tav tm="0">
                                          <p:val>
                                            <p:fltVal val="0"/>
                                          </p:val>
                                        </p:tav>
                                        <p:tav tm="100000">
                                          <p:val>
                                            <p:strVal val="#ppt_w"/>
                                          </p:val>
                                        </p:tav>
                                      </p:tavLst>
                                    </p:anim>
                                    <p:anim calcmode="lin" valueType="num">
                                      <p:cBhvr>
                                        <p:cTn id="55" dur="1000" fill="hold"/>
                                        <p:tgtEl>
                                          <p:spTgt spid="22"/>
                                        </p:tgtEl>
                                        <p:attrNameLst>
                                          <p:attrName>ppt_h</p:attrName>
                                        </p:attrNameLst>
                                      </p:cBhvr>
                                      <p:tavLst>
                                        <p:tav tm="0">
                                          <p:val>
                                            <p:fltVal val="0"/>
                                          </p:val>
                                        </p:tav>
                                        <p:tav tm="100000">
                                          <p:val>
                                            <p:strVal val="#ppt_h"/>
                                          </p:val>
                                        </p:tav>
                                      </p:tavLst>
                                    </p:anim>
                                    <p:animEffect transition="in" filter="fade">
                                      <p:cBhvr>
                                        <p:cTn id="56" dur="1000"/>
                                        <p:tgtEl>
                                          <p:spTgt spid="22"/>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1000" fill="hold"/>
                                        <p:tgtEl>
                                          <p:spTgt spid="23"/>
                                        </p:tgtEl>
                                        <p:attrNameLst>
                                          <p:attrName>ppt_w</p:attrName>
                                        </p:attrNameLst>
                                      </p:cBhvr>
                                      <p:tavLst>
                                        <p:tav tm="0">
                                          <p:val>
                                            <p:fltVal val="0"/>
                                          </p:val>
                                        </p:tav>
                                        <p:tav tm="100000">
                                          <p:val>
                                            <p:strVal val="#ppt_w"/>
                                          </p:val>
                                        </p:tav>
                                      </p:tavLst>
                                    </p:anim>
                                    <p:anim calcmode="lin" valueType="num">
                                      <p:cBhvr>
                                        <p:cTn id="60" dur="1000" fill="hold"/>
                                        <p:tgtEl>
                                          <p:spTgt spid="23"/>
                                        </p:tgtEl>
                                        <p:attrNameLst>
                                          <p:attrName>ppt_h</p:attrName>
                                        </p:attrNameLst>
                                      </p:cBhvr>
                                      <p:tavLst>
                                        <p:tav tm="0">
                                          <p:val>
                                            <p:fltVal val="0"/>
                                          </p:val>
                                        </p:tav>
                                        <p:tav tm="100000">
                                          <p:val>
                                            <p:strVal val="#ppt_h"/>
                                          </p:val>
                                        </p:tav>
                                      </p:tavLst>
                                    </p:anim>
                                    <p:animEffect transition="in" filter="fade">
                                      <p:cBhvr>
                                        <p:cTn id="61" dur="1000"/>
                                        <p:tgtEl>
                                          <p:spTgt spid="23"/>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 calcmode="lin" valueType="num">
                                      <p:cBhvr>
                                        <p:cTn id="65" dur="1000" fill="hold"/>
                                        <p:tgtEl>
                                          <p:spTgt spid="25"/>
                                        </p:tgtEl>
                                        <p:attrNameLst>
                                          <p:attrName>ppt_w</p:attrName>
                                        </p:attrNameLst>
                                      </p:cBhvr>
                                      <p:tavLst>
                                        <p:tav tm="0">
                                          <p:val>
                                            <p:fltVal val="0"/>
                                          </p:val>
                                        </p:tav>
                                        <p:tav tm="100000">
                                          <p:val>
                                            <p:strVal val="#ppt_w"/>
                                          </p:val>
                                        </p:tav>
                                      </p:tavLst>
                                    </p:anim>
                                    <p:anim calcmode="lin" valueType="num">
                                      <p:cBhvr>
                                        <p:cTn id="66" dur="1000" fill="hold"/>
                                        <p:tgtEl>
                                          <p:spTgt spid="25"/>
                                        </p:tgtEl>
                                        <p:attrNameLst>
                                          <p:attrName>ppt_h</p:attrName>
                                        </p:attrNameLst>
                                      </p:cBhvr>
                                      <p:tavLst>
                                        <p:tav tm="0">
                                          <p:val>
                                            <p:fltVal val="0"/>
                                          </p:val>
                                        </p:tav>
                                        <p:tav tm="100000">
                                          <p:val>
                                            <p:strVal val="#ppt_h"/>
                                          </p:val>
                                        </p:tav>
                                      </p:tavLst>
                                    </p:anim>
                                    <p:animEffect transition="in" filter="fade">
                                      <p:cBhvr>
                                        <p:cTn id="67" dur="1000"/>
                                        <p:tgtEl>
                                          <p:spTgt spid="25"/>
                                        </p:tgtEl>
                                      </p:cBhvr>
                                    </p:animEffect>
                                  </p:childTnLst>
                                </p:cTn>
                              </p:par>
                            </p:childTnLst>
                          </p:cTn>
                        </p:par>
                        <p:par>
                          <p:cTn id="68" fill="hold">
                            <p:stCondLst>
                              <p:cond delay="5500"/>
                            </p:stCondLst>
                            <p:childTnLst>
                              <p:par>
                                <p:cTn id="69" presetID="42" presetClass="entr" presetSubtype="0" fill="hold" grpId="0" nodeType="afterEffect">
                                  <p:stCondLst>
                                    <p:cond delay="0"/>
                                  </p:stCondLst>
                                  <p:childTnLst>
                                    <p:set>
                                      <p:cBhvr>
                                        <p:cTn id="70" dur="1" fill="hold">
                                          <p:stCondLst>
                                            <p:cond delay="0"/>
                                          </p:stCondLst>
                                        </p:cTn>
                                        <p:tgtEl>
                                          <p:spTgt spid="26"/>
                                        </p:tgtEl>
                                        <p:attrNameLst>
                                          <p:attrName>style.visibility</p:attrName>
                                        </p:attrNameLst>
                                      </p:cBhvr>
                                      <p:to>
                                        <p:strVal val="visible"/>
                                      </p:to>
                                    </p:set>
                                    <p:animEffect transition="in" filter="fade">
                                      <p:cBhvr>
                                        <p:cTn id="71" dur="1000"/>
                                        <p:tgtEl>
                                          <p:spTgt spid="26"/>
                                        </p:tgtEl>
                                      </p:cBhvr>
                                    </p:animEffect>
                                    <p:anim calcmode="lin" valueType="num">
                                      <p:cBhvr>
                                        <p:cTn id="72" dur="1000" fill="hold"/>
                                        <p:tgtEl>
                                          <p:spTgt spid="26"/>
                                        </p:tgtEl>
                                        <p:attrNameLst>
                                          <p:attrName>ppt_x</p:attrName>
                                        </p:attrNameLst>
                                      </p:cBhvr>
                                      <p:tavLst>
                                        <p:tav tm="0">
                                          <p:val>
                                            <p:strVal val="#ppt_x"/>
                                          </p:val>
                                        </p:tav>
                                        <p:tav tm="100000">
                                          <p:val>
                                            <p:strVal val="#ppt_x"/>
                                          </p:val>
                                        </p:tav>
                                      </p:tavLst>
                                    </p:anim>
                                    <p:anim calcmode="lin" valueType="num">
                                      <p:cBhvr>
                                        <p:cTn id="73" dur="1000" fill="hold"/>
                                        <p:tgtEl>
                                          <p:spTgt spid="2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fade">
                                      <p:cBhvr>
                                        <p:cTn id="76" dur="1000"/>
                                        <p:tgtEl>
                                          <p:spTgt spid="29"/>
                                        </p:tgtEl>
                                      </p:cBhvr>
                                    </p:animEffect>
                                    <p:anim calcmode="lin" valueType="num">
                                      <p:cBhvr>
                                        <p:cTn id="77" dur="1000" fill="hold"/>
                                        <p:tgtEl>
                                          <p:spTgt spid="29"/>
                                        </p:tgtEl>
                                        <p:attrNameLst>
                                          <p:attrName>ppt_x</p:attrName>
                                        </p:attrNameLst>
                                      </p:cBhvr>
                                      <p:tavLst>
                                        <p:tav tm="0">
                                          <p:val>
                                            <p:strVal val="#ppt_x"/>
                                          </p:val>
                                        </p:tav>
                                        <p:tav tm="100000">
                                          <p:val>
                                            <p:strVal val="#ppt_x"/>
                                          </p:val>
                                        </p:tav>
                                      </p:tavLst>
                                    </p:anim>
                                    <p:anim calcmode="lin" valueType="num">
                                      <p:cBhvr>
                                        <p:cTn id="78" dur="1000" fill="hold"/>
                                        <p:tgtEl>
                                          <p:spTgt spid="29"/>
                                        </p:tgtEl>
                                        <p:attrNameLst>
                                          <p:attrName>ppt_y</p:attrName>
                                        </p:attrNameLst>
                                      </p:cBhvr>
                                      <p:tavLst>
                                        <p:tav tm="0">
                                          <p:val>
                                            <p:strVal val="#ppt_y+.1"/>
                                          </p:val>
                                        </p:tav>
                                        <p:tav tm="100000">
                                          <p:val>
                                            <p:strVal val="#ppt_y"/>
                                          </p:val>
                                        </p:tav>
                                      </p:tavLst>
                                    </p:anim>
                                  </p:childTnLst>
                                </p:cTn>
                              </p:par>
                              <p:par>
                                <p:cTn id="79" presetID="53" presetClass="entr" presetSubtype="16" fill="hold" grpId="0" nodeType="withEffect">
                                  <p:stCondLst>
                                    <p:cond delay="0"/>
                                  </p:stCondLst>
                                  <p:childTnLst>
                                    <p:set>
                                      <p:cBhvr>
                                        <p:cTn id="80" dur="1" fill="hold">
                                          <p:stCondLst>
                                            <p:cond delay="0"/>
                                          </p:stCondLst>
                                        </p:cTn>
                                        <p:tgtEl>
                                          <p:spTgt spid="27"/>
                                        </p:tgtEl>
                                        <p:attrNameLst>
                                          <p:attrName>style.visibility</p:attrName>
                                        </p:attrNameLst>
                                      </p:cBhvr>
                                      <p:to>
                                        <p:strVal val="visible"/>
                                      </p:to>
                                    </p:set>
                                    <p:anim calcmode="lin" valueType="num">
                                      <p:cBhvr>
                                        <p:cTn id="81" dur="1000" fill="hold"/>
                                        <p:tgtEl>
                                          <p:spTgt spid="27"/>
                                        </p:tgtEl>
                                        <p:attrNameLst>
                                          <p:attrName>ppt_w</p:attrName>
                                        </p:attrNameLst>
                                      </p:cBhvr>
                                      <p:tavLst>
                                        <p:tav tm="0">
                                          <p:val>
                                            <p:fltVal val="0"/>
                                          </p:val>
                                        </p:tav>
                                        <p:tav tm="100000">
                                          <p:val>
                                            <p:strVal val="#ppt_w"/>
                                          </p:val>
                                        </p:tav>
                                      </p:tavLst>
                                    </p:anim>
                                    <p:anim calcmode="lin" valueType="num">
                                      <p:cBhvr>
                                        <p:cTn id="82" dur="1000" fill="hold"/>
                                        <p:tgtEl>
                                          <p:spTgt spid="27"/>
                                        </p:tgtEl>
                                        <p:attrNameLst>
                                          <p:attrName>ppt_h</p:attrName>
                                        </p:attrNameLst>
                                      </p:cBhvr>
                                      <p:tavLst>
                                        <p:tav tm="0">
                                          <p:val>
                                            <p:fltVal val="0"/>
                                          </p:val>
                                        </p:tav>
                                        <p:tav tm="100000">
                                          <p:val>
                                            <p:strVal val="#ppt_h"/>
                                          </p:val>
                                        </p:tav>
                                      </p:tavLst>
                                    </p:anim>
                                    <p:animEffect transition="in" filter="fade">
                                      <p:cBhvr>
                                        <p:cTn id="83" dur="1000"/>
                                        <p:tgtEl>
                                          <p:spTgt spid="2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8"/>
                                        </p:tgtEl>
                                        <p:attrNameLst>
                                          <p:attrName>style.visibility</p:attrName>
                                        </p:attrNameLst>
                                      </p:cBhvr>
                                      <p:to>
                                        <p:strVal val="visible"/>
                                      </p:to>
                                    </p:set>
                                    <p:anim calcmode="lin" valueType="num">
                                      <p:cBhvr>
                                        <p:cTn id="86" dur="1000" fill="hold"/>
                                        <p:tgtEl>
                                          <p:spTgt spid="28"/>
                                        </p:tgtEl>
                                        <p:attrNameLst>
                                          <p:attrName>ppt_w</p:attrName>
                                        </p:attrNameLst>
                                      </p:cBhvr>
                                      <p:tavLst>
                                        <p:tav tm="0">
                                          <p:val>
                                            <p:fltVal val="0"/>
                                          </p:val>
                                        </p:tav>
                                        <p:tav tm="100000">
                                          <p:val>
                                            <p:strVal val="#ppt_w"/>
                                          </p:val>
                                        </p:tav>
                                      </p:tavLst>
                                    </p:anim>
                                    <p:anim calcmode="lin" valueType="num">
                                      <p:cBhvr>
                                        <p:cTn id="87" dur="1000" fill="hold"/>
                                        <p:tgtEl>
                                          <p:spTgt spid="28"/>
                                        </p:tgtEl>
                                        <p:attrNameLst>
                                          <p:attrName>ppt_h</p:attrName>
                                        </p:attrNameLst>
                                      </p:cBhvr>
                                      <p:tavLst>
                                        <p:tav tm="0">
                                          <p:val>
                                            <p:fltVal val="0"/>
                                          </p:val>
                                        </p:tav>
                                        <p:tav tm="100000">
                                          <p:val>
                                            <p:strVal val="#ppt_h"/>
                                          </p:val>
                                        </p:tav>
                                      </p:tavLst>
                                    </p:anim>
                                    <p:animEffect transition="in" filter="fade">
                                      <p:cBhvr>
                                        <p:cTn id="88"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16" grpId="0" animBg="1"/>
      <p:bldP spid="17" grpId="0" animBg="1"/>
      <p:bldP spid="18" grpId="0"/>
      <p:bldP spid="19" grpId="0"/>
      <p:bldP spid="20" grpId="0" animBg="1"/>
      <p:bldP spid="21" grpId="0" animBg="1"/>
      <p:bldP spid="22" grpId="0" animBg="1"/>
      <p:bldP spid="23" grpId="0"/>
      <p:bldP spid="24" grpId="0"/>
      <p:bldP spid="25" grpId="0" animBg="1"/>
      <p:bldP spid="26" grpId="0" animBg="1"/>
      <p:bldP spid="27" grpId="0" animBg="1"/>
      <p:bldP spid="28" grpId="0"/>
      <p:bldP spid="29"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5291A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F9D2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3473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56426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62626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189A8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D3413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36B89E"/>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559063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189A80"/>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34738D"/>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F9D27"/>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D34132"/>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a:p>
            <a:endParaRPr lang="en-US" sz="3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189A8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34738D">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EF9D27">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D34132">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63500" sx="102000" sy="102000" algn="ctr"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63500" sx="102000" sy="102000" algn="ctr"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63500" sx="102000" sy="102000" algn="ctr"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63500" sx="102000" sy="102000" algn="ctr"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63500" sx="102000" sy="102000" algn="ctr"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63500" sx="102000" sy="102000" algn="ctr"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63500" sx="102000" sy="102000" algn="ctr"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63500" sx="102000" sy="102000" algn="ctr"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63500" sx="102000" sy="102000" algn="ctr"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689382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36B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5291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4368800" y="2951945"/>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OPENING SLIDE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0" name="Freeform 9"/>
          <p:cNvSpPr>
            <a:spLocks noChangeAspect="1"/>
          </p:cNvSpPr>
          <p:nvPr/>
        </p:nvSpPr>
        <p:spPr>
          <a:xfrm>
            <a:off x="0" y="2951945"/>
            <a:ext cx="5108222" cy="914400"/>
          </a:xfrm>
          <a:custGeom>
            <a:avLst/>
            <a:gdLst>
              <a:gd name="connsiteX0" fmla="*/ 0 w 5108222"/>
              <a:gd name="connsiteY0" fmla="*/ 0 h 914400"/>
              <a:gd name="connsiteX1" fmla="*/ 4651022 w 5108222"/>
              <a:gd name="connsiteY1" fmla="*/ 0 h 914400"/>
              <a:gd name="connsiteX2" fmla="*/ 5108222 w 5108222"/>
              <a:gd name="connsiteY2" fmla="*/ 457200 h 914400"/>
              <a:gd name="connsiteX3" fmla="*/ 4651022 w 5108222"/>
              <a:gd name="connsiteY3" fmla="*/ 914400 h 914400"/>
              <a:gd name="connsiteX4" fmla="*/ 0 w 5108222"/>
              <a:gd name="connsiteY4" fmla="*/ 91440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8222" h="914400">
                <a:moveTo>
                  <a:pt x="0" y="0"/>
                </a:moveTo>
                <a:lnTo>
                  <a:pt x="4651022" y="0"/>
                </a:lnTo>
                <a:cubicBezTo>
                  <a:pt x="4903527" y="0"/>
                  <a:pt x="5108222" y="204695"/>
                  <a:pt x="5108222" y="457200"/>
                </a:cubicBezTo>
                <a:cubicBezTo>
                  <a:pt x="5108222" y="709705"/>
                  <a:pt x="4903527" y="914400"/>
                  <a:pt x="4651022" y="914400"/>
                </a:cubicBezTo>
                <a:lnTo>
                  <a:pt x="0" y="914400"/>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211"/>
          <p:cNvSpPr>
            <a:spLocks noChangeAspect="1" noEditPoints="1"/>
          </p:cNvSpPr>
          <p:nvPr/>
        </p:nvSpPr>
        <p:spPr bwMode="auto">
          <a:xfrm>
            <a:off x="4188177" y="3181393"/>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72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70" fill="hold"/>
                                        <p:tgtEl>
                                          <p:spTgt spid="9"/>
                                        </p:tgtEl>
                                        <p:attrNameLst>
                                          <p:attrName>ppt_w</p:attrName>
                                        </p:attrNameLst>
                                      </p:cBhvr>
                                      <p:tavLst>
                                        <p:tav tm="0">
                                          <p:val>
                                            <p:fltVal val="0"/>
                                          </p:val>
                                        </p:tav>
                                        <p:tav tm="100000">
                                          <p:val>
                                            <p:strVal val="#ppt_w"/>
                                          </p:val>
                                        </p:tav>
                                      </p:tavLst>
                                    </p:anim>
                                    <p:anim calcmode="lin" valueType="num">
                                      <p:cBhvr>
                                        <p:cTn id="12" dur="170" fill="hold"/>
                                        <p:tgtEl>
                                          <p:spTgt spid="9"/>
                                        </p:tgtEl>
                                        <p:attrNameLst>
                                          <p:attrName>ppt_h</p:attrName>
                                        </p:attrNameLst>
                                      </p:cBhvr>
                                      <p:tavLst>
                                        <p:tav tm="0">
                                          <p:val>
                                            <p:fltVal val="0"/>
                                          </p:val>
                                        </p:tav>
                                        <p:tav tm="100000">
                                          <p:val>
                                            <p:strVal val="#ppt_h"/>
                                          </p:val>
                                        </p:tav>
                                      </p:tavLst>
                                    </p:anim>
                                    <p:animEffect transition="in" filter="fade">
                                      <p:cBhvr>
                                        <p:cTn id="13" dur="170"/>
                                        <p:tgtEl>
                                          <p:spTgt spid="9"/>
                                        </p:tgtEl>
                                      </p:cBhvr>
                                    </p:animEffect>
                                  </p:childTnLst>
                                </p:cTn>
                              </p:par>
                            </p:childTnLst>
                          </p:cTn>
                        </p:par>
                        <p:par>
                          <p:cTn id="14" fill="hold">
                            <p:stCondLst>
                              <p:cond delay="670"/>
                            </p:stCondLst>
                            <p:childTnLst>
                              <p:par>
                                <p:cTn id="15" presetID="22" presetClass="entr" presetSubtype="8"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Break Time</a:t>
              </a:r>
            </a:p>
            <a:p>
              <a:pPr algn="ctr"/>
              <a:r>
                <a:rPr lang="en-US" sz="2400" b="1" dirty="0">
                  <a:solidFill>
                    <a:srgbClr val="4C4F54"/>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D34132"/>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EF9D27"/>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189A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0286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INDONESIA MAP</a:t>
            </a:r>
          </a:p>
          <a:p>
            <a:r>
              <a:rPr lang="en-US" dirty="0">
                <a:solidFill>
                  <a:srgbClr val="4C4F54"/>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67340" y="1232415"/>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4669" y="2813668"/>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28824" y="340583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368861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rgbClr val="4C4F54"/>
              </a:solidFill>
            </a:endParaRPr>
          </a:p>
        </p:txBody>
      </p:sp>
      <p:sp>
        <p:nvSpPr>
          <p:cNvPr id="224" name="Rounded Rectangle 223"/>
          <p:cNvSpPr/>
          <p:nvPr/>
        </p:nvSpPr>
        <p:spPr>
          <a:xfrm flipH="1">
            <a:off x="779318" y="1035426"/>
            <a:ext cx="2284739" cy="368300"/>
          </a:xfrm>
          <a:prstGeom prst="roundRect">
            <a:avLst>
              <a:gd name="adj" fmla="val 50000"/>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34738D"/>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69" name="Rounded Rectangle 268"/>
          <p:cNvSpPr/>
          <p:nvPr/>
        </p:nvSpPr>
        <p:spPr>
          <a:xfrm flipH="1">
            <a:off x="1847953" y="2456732"/>
            <a:ext cx="1231900" cy="368300"/>
          </a:xfrm>
          <a:prstGeom prst="roundRect">
            <a:avLst>
              <a:gd name="adj" fmla="val 50000"/>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189A80"/>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80" name="Rounded Rectangle 279"/>
          <p:cNvSpPr/>
          <p:nvPr/>
        </p:nvSpPr>
        <p:spPr>
          <a:xfrm flipH="1">
            <a:off x="1381990" y="3880370"/>
            <a:ext cx="1678735" cy="368300"/>
          </a:xfrm>
          <a:prstGeom prst="roundRect">
            <a:avLst>
              <a:gd name="adj" fmla="val 50000"/>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EF9D27"/>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91" name="Rounded Rectangle 290"/>
          <p:cNvSpPr/>
          <p:nvPr/>
        </p:nvSpPr>
        <p:spPr>
          <a:xfrm flipH="1">
            <a:off x="1091045" y="5308794"/>
            <a:ext cx="1969680" cy="368300"/>
          </a:xfrm>
          <a:prstGeom prst="roundRect">
            <a:avLst>
              <a:gd name="adj" fmla="val 50000"/>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D34132"/>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309433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4C4F54"/>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rgbClr val="4C4F54"/>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rgbClr val="4C4F54"/>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rgbClr val="4C4F54"/>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rgbClr val="4C4F54"/>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rgbClr val="4C4F54"/>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7" name="TextBox 56"/>
          <p:cNvSpPr txBox="1"/>
          <p:nvPr/>
        </p:nvSpPr>
        <p:spPr>
          <a:xfrm>
            <a:off x="1465770" y="3242274"/>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8" name="TextBox 57"/>
          <p:cNvSpPr txBox="1"/>
          <p:nvPr/>
        </p:nvSpPr>
        <p:spPr>
          <a:xfrm>
            <a:off x="1469270" y="3857036"/>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9" name="TextBox 58"/>
          <p:cNvSpPr txBox="1"/>
          <p:nvPr/>
        </p:nvSpPr>
        <p:spPr>
          <a:xfrm>
            <a:off x="1490432" y="4496551"/>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rgbClr val="4C4F54"/>
                </a:solidFill>
                <a:latin typeface="Candara" panose="020E0502030303020204" pitchFamily="34" charset="0"/>
              </a:rPr>
              <a:t>123 Front St</a:t>
            </a:r>
          </a:p>
          <a:p>
            <a:r>
              <a:rPr lang="en-US" b="1" dirty="0">
                <a:solidFill>
                  <a:srgbClr val="4C4F54"/>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34738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5723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28435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2">
                      <a:lumMod val="25000"/>
                    </a:schemeClr>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2">
                  <a:lumMod val="50000"/>
                </a:schemeClr>
              </a:solidFill>
              <a:latin typeface="Candara" panose="020E0502030303020204" pitchFamily="34" charset="0"/>
            </a:endParaRPr>
          </a:p>
        </p:txBody>
      </p:sp>
    </p:spTree>
    <p:extLst>
      <p:ext uri="{BB962C8B-B14F-4D97-AF65-F5344CB8AC3E}">
        <p14:creationId xmlns:p14="http://schemas.microsoft.com/office/powerpoint/2010/main" val="3068775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250"/>
                            </p:stCondLst>
                            <p:childTnLst>
                              <p:par>
                                <p:cTn id="15" presetID="22"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1000"/>
                                        <p:tgtEl>
                                          <p:spTgt spid="7"/>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rgbClr val="189A80"/>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rgbClr val="EF9D27"/>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4"/>
            <a:stretch>
              <a:fillRect/>
            </a:stretch>
          </a:blipFill>
          <a:ln w="6350">
            <a:solidFill>
              <a:srgbClr val="D34132"/>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511202"/>
            <a:ext cx="1685198" cy="2584523"/>
            <a:chOff x="9128194" y="4587403"/>
            <a:chExt cx="3098183" cy="1056862"/>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87403"/>
              <a:ext cx="3015165" cy="12585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a:t>
              </a:r>
            </a:p>
          </p:txBody>
        </p:sp>
      </p:grpSp>
      <p:grpSp>
        <p:nvGrpSpPr>
          <p:cNvPr id="14" name="Group 13"/>
          <p:cNvGrpSpPr/>
          <p:nvPr/>
        </p:nvGrpSpPr>
        <p:grpSpPr>
          <a:xfrm>
            <a:off x="7569715" y="3511202"/>
            <a:ext cx="1662620" cy="2584523"/>
            <a:chOff x="9169703" y="4587403"/>
            <a:chExt cx="3056674" cy="1056862"/>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69703" y="4587403"/>
              <a:ext cx="3015165" cy="12585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a:t>
              </a:r>
            </a:p>
          </p:txBody>
        </p:sp>
      </p:grpSp>
      <p:grpSp>
        <p:nvGrpSpPr>
          <p:cNvPr id="17" name="Group 16"/>
          <p:cNvGrpSpPr/>
          <p:nvPr/>
        </p:nvGrpSpPr>
        <p:grpSpPr>
          <a:xfrm>
            <a:off x="9373961" y="3511202"/>
            <a:ext cx="1640042" cy="2584523"/>
            <a:chOff x="9211212" y="4587403"/>
            <a:chExt cx="3015165" cy="1056862"/>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211212" y="4587403"/>
              <a:ext cx="3015165" cy="12585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66118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809837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65339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pP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C4F54"/>
                </a:solidFill>
                <a:latin typeface="Candara" panose="020E0502030303020204" pitchFamily="34" charset="0"/>
              </a:rPr>
              <a:t> </a:t>
            </a:r>
            <a:br>
              <a:rPr lang="en-US" sz="1400" dirty="0">
                <a:solidFill>
                  <a:srgbClr val="4C4F54"/>
                </a:solidFill>
                <a:latin typeface="Candara" panose="020E0502030303020204" pitchFamily="34" charset="0"/>
              </a:rPr>
            </a:b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rgbClr val="4C4F54"/>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411838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rgbClr val="4C4F54"/>
                </a:solidFill>
              </a:rPr>
              <a:t>Lorem ipsum dolor sit amet, consectetur adipiscing elit, sed do eiusmod tempor incididunt ut labore et dolore magna aliqua.</a:t>
            </a:r>
            <a:endParaRPr lang="en-US" sz="1200" dirty="0">
              <a:solidFill>
                <a:srgbClr val="4C4F54"/>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34738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189A8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EF9D27"/>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9693244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34738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rgbClr val="4F4F4F"/>
                </a:solidFill>
                <a:latin typeface="Bernard MT Condensed" panose="02050806060905020404" pitchFamily="18"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2">
                    <a:lumMod val="25000"/>
                  </a:schemeClr>
                </a:solidFill>
                <a:latin typeface="Candara" panose="020E0502030303020204" pitchFamily="34" charset="0"/>
              </a:rPr>
              <a:t>123 Front Street, suite 456</a:t>
            </a:r>
          </a:p>
          <a:p>
            <a:pPr algn="ctr"/>
            <a:r>
              <a:rPr lang="en-US" sz="1600" dirty="0">
                <a:solidFill>
                  <a:schemeClr val="bg2">
                    <a:lumMod val="25000"/>
                  </a:schemeClr>
                </a:solidFill>
                <a:latin typeface="Candara" panose="020E0502030303020204" pitchFamily="34" charset="0"/>
              </a:rPr>
              <a:t>Yakima, Washington 98901</a:t>
            </a:r>
          </a:p>
          <a:p>
            <a:pPr algn="ctr"/>
            <a:r>
              <a:rPr lang="en-US" sz="1600" dirty="0">
                <a:solidFill>
                  <a:schemeClr val="bg2">
                    <a:lumMod val="25000"/>
                  </a:schemeClr>
                </a:solidFill>
                <a:latin typeface="Candara" panose="020E0502030303020204" pitchFamily="34" charset="0"/>
              </a:rPr>
              <a:t>+1 234.567.8900</a:t>
            </a:r>
          </a:p>
        </p:txBody>
      </p:sp>
    </p:spTree>
    <p:extLst>
      <p:ext uri="{BB962C8B-B14F-4D97-AF65-F5344CB8AC3E}">
        <p14:creationId xmlns:p14="http://schemas.microsoft.com/office/powerpoint/2010/main" val="38632496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2459215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34738D"/>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34738D"/>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189A8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189A80"/>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F9D27"/>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EF9D27"/>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2018,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WORKS CITED</a:t>
            </a:r>
          </a:p>
        </p:txBody>
      </p:sp>
    </p:spTree>
    <p:extLst>
      <p:ext uri="{BB962C8B-B14F-4D97-AF65-F5344CB8AC3E}">
        <p14:creationId xmlns:p14="http://schemas.microsoft.com/office/powerpoint/2010/main" val="2792724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 name="Subtitle 2"/>
          <p:cNvSpPr>
            <a:spLocks noGrp="1"/>
          </p:cNvSpPr>
          <p:nvPr>
            <p:ph type="subTitle" idx="1"/>
          </p:nvPr>
        </p:nvSpPr>
        <p:spPr/>
        <p:txBody>
          <a:bodyPr>
            <a:noAutofit/>
          </a:bodyPr>
          <a:lstStyle/>
          <a:p>
            <a:r>
              <a:rPr lang="en-US" sz="2000" dirty="0">
                <a:latin typeface="Candara" panose="020E0502030303020204" pitchFamily="34" charset="0"/>
              </a:rPr>
              <a:t>To find and download more slides for this color set, navigate to our PowerPoint website, then click the “</a:t>
            </a:r>
            <a:r>
              <a:rPr lang="en-US" sz="2000" b="1" dirty="0">
                <a:latin typeface="Candara" panose="020E0502030303020204" pitchFamily="34" charset="0"/>
              </a:rPr>
              <a:t>PowerPoint Slides &gt;&gt; Slide Color Sets</a:t>
            </a:r>
            <a:r>
              <a:rPr lang="en-US" sz="2000" dirty="0">
                <a:latin typeface="Candara" panose="020E0502030303020204" pitchFamily="34" charset="0"/>
              </a:rPr>
              <a:t>” in the main menu (also linked below). Then click the appropriate color set that matches this slide.</a:t>
            </a:r>
          </a:p>
          <a:p>
            <a:endParaRPr lang="en-US" sz="2000" dirty="0">
              <a:latin typeface="Candara" panose="020E0502030303020204" pitchFamily="34" charset="0"/>
            </a:endParaRPr>
          </a:p>
          <a:p>
            <a:r>
              <a:rPr lang="en-US" sz="2000" b="1" dirty="0">
                <a:latin typeface="Candara" panose="020E0502030303020204" pitchFamily="34" charset="0"/>
              </a:rPr>
              <a:t> http://slides.sage-fox.com/color-sets/</a:t>
            </a:r>
          </a:p>
        </p:txBody>
      </p:sp>
      <p:sp>
        <p:nvSpPr>
          <p:cNvPr id="15" name="Title 1"/>
          <p:cNvSpPr>
            <a:spLocks noGrp="1"/>
          </p:cNvSpPr>
          <p:nvPr>
            <p:ph type="ctrTitle"/>
          </p:nvPr>
        </p:nvSpPr>
        <p:spPr>
          <a:xfrm>
            <a:off x="1524000" y="1122363"/>
            <a:ext cx="9144000" cy="2387600"/>
          </a:xfrm>
        </p:spPr>
        <p:txBody>
          <a:bodyPr/>
          <a:lstStyle/>
          <a:p>
            <a:r>
              <a:rPr lang="en-US" dirty="0"/>
              <a:t>COLOR </a:t>
            </a:r>
            <a:r>
              <a:rPr lang="en-US"/>
              <a:t>SET 26</a:t>
            </a:r>
            <a:endParaRPr lang="en-US" dirty="0"/>
          </a:p>
        </p:txBody>
      </p:sp>
      <p:grpSp>
        <p:nvGrpSpPr>
          <p:cNvPr id="16" name="Group 15"/>
          <p:cNvGrpSpPr/>
          <p:nvPr/>
        </p:nvGrpSpPr>
        <p:grpSpPr>
          <a:xfrm>
            <a:off x="4774995" y="1849036"/>
            <a:ext cx="2377440" cy="467127"/>
            <a:chOff x="2696381" y="6137360"/>
            <a:chExt cx="2377440" cy="467127"/>
          </a:xfrm>
        </p:grpSpPr>
        <p:sp>
          <p:nvSpPr>
            <p:cNvPr id="17" name="Rectangle 16"/>
            <p:cNvSpPr/>
            <p:nvPr userDrawn="1"/>
          </p:nvSpPr>
          <p:spPr>
            <a:xfrm>
              <a:off x="2696381" y="6137360"/>
              <a:ext cx="2377440"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3473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189A80"/>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EF9D2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D34132"/>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3780966" y="6150639"/>
                <a:ext cx="228600" cy="411421"/>
              </a:xfrm>
              <a:prstGeom prst="roundRect">
                <a:avLst/>
              </a:prstGeom>
              <a:solidFill>
                <a:srgbClr val="56426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686868"/>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56595E"/>
                  </a:solidFill>
                  <a:latin typeface="Candara" panose="020E0502030303020204" pitchFamily="34" charset="0"/>
                </a:rPr>
                <a:t>COLOR SET 26</a:t>
              </a:r>
            </a:p>
          </p:txBody>
        </p:sp>
      </p:grpSp>
    </p:spTree>
    <p:extLst>
      <p:ext uri="{BB962C8B-B14F-4D97-AF65-F5344CB8AC3E}">
        <p14:creationId xmlns:p14="http://schemas.microsoft.com/office/powerpoint/2010/main" val="181468506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2015-2017 sage-fox.com</a:t>
            </a:r>
          </a:p>
        </p:txBody>
      </p:sp>
    </p:spTree>
    <p:extLst>
      <p:ext uri="{BB962C8B-B14F-4D97-AF65-F5344CB8AC3E}">
        <p14:creationId xmlns:p14="http://schemas.microsoft.com/office/powerpoint/2010/main" val="24815141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37872304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1774</TotalTime>
  <Words>16714</Words>
  <Application>Microsoft Office PowerPoint</Application>
  <PresentationFormat>Widescreen</PresentationFormat>
  <Paragraphs>2066</Paragraphs>
  <Slides>100</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26</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434</cp:revision>
  <dcterms:created xsi:type="dcterms:W3CDTF">2016-09-28T22:08:47Z</dcterms:created>
  <dcterms:modified xsi:type="dcterms:W3CDTF">2019-09-26T20:10:40Z</dcterms:modified>
</cp:coreProperties>
</file>