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137653" y="3794582"/>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503414" y="3960128"/>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2019-08-09T20:32:26Z</dcterms:modified>
</cp:coreProperties>
</file>