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4" r:id="rId3"/>
    <p:sldId id="465" r:id="rId4"/>
    <p:sldId id="468" r:id="rId5"/>
    <p:sldId id="469" r:id="rId6"/>
    <p:sldId id="470" r:id="rId7"/>
    <p:sldId id="471" r:id="rId8"/>
    <p:sldId id="472" r:id="rId9"/>
    <p:sldId id="466" r:id="rId10"/>
    <p:sldId id="467" r:id="rId11"/>
    <p:sldId id="474" r:id="rId12"/>
    <p:sldId id="476" r:id="rId13"/>
    <p:sldId id="477" r:id="rId14"/>
    <p:sldId id="475" r:id="rId15"/>
    <p:sldId id="479" r:id="rId16"/>
    <p:sldId id="478" r:id="rId17"/>
    <p:sldId id="473" r:id="rId18"/>
    <p:sldId id="463" r:id="rId19"/>
    <p:sldId id="464" r:id="rId20"/>
    <p:sldId id="458"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1.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2019-06-01T18:54:08Z</dcterms:modified>
</cp:coreProperties>
</file>