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138925" y="3988872"/>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39043" y="4236607"/>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2019-01-23T18:20:17Z</dcterms:modified>
</cp:coreProperties>
</file>