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6" d="100"/>
          <a:sy n="76" d="100"/>
        </p:scale>
        <p:origin x="108" y="8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742212" y="35966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892272" y="3773819"/>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03,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2019-10-02T20:08:44Z</dcterms:modified>
</cp:coreProperties>
</file>