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578" r:id="rId6"/>
    <p:sldId id="1492" r:id="rId7"/>
    <p:sldId id="1514" r:id="rId8"/>
    <p:sldId id="1476" r:id="rId9"/>
    <p:sldId id="1439" r:id="rId10"/>
    <p:sldId id="1527" r:id="rId11"/>
    <p:sldId id="480" r:id="rId12"/>
    <p:sldId id="774" r:id="rId13"/>
    <p:sldId id="1761" r:id="rId14"/>
    <p:sldId id="1561" r:id="rId15"/>
    <p:sldId id="1734" r:id="rId16"/>
    <p:sldId id="1529" r:id="rId17"/>
    <p:sldId id="1748" r:id="rId18"/>
    <p:sldId id="1436" r:id="rId19"/>
    <p:sldId id="1762" r:id="rId20"/>
    <p:sldId id="1463" r:id="rId21"/>
    <p:sldId id="1429" r:id="rId22"/>
    <p:sldId id="554" r:id="rId23"/>
    <p:sldId id="1577" r:id="rId24"/>
    <p:sldId id="1760" r:id="rId25"/>
    <p:sldId id="1293" r:id="rId26"/>
    <p:sldId id="1537"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22.sv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6.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7.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10.sv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7.jpg"/><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9.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18" Type="http://schemas.openxmlformats.org/officeDocument/2006/relationships/image" Target="../media/image95.sv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17" Type="http://schemas.openxmlformats.org/officeDocument/2006/relationships/image" Target="../media/image94.png"/><Relationship Id="rId2" Type="http://schemas.openxmlformats.org/officeDocument/2006/relationships/image" Target="../media/image2.jpg"/><Relationship Id="rId16" Type="http://schemas.openxmlformats.org/officeDocument/2006/relationships/image" Target="../media/image93.svg"/><Relationship Id="rId20" Type="http://schemas.openxmlformats.org/officeDocument/2006/relationships/image" Target="../media/image97.svg"/><Relationship Id="rId1" Type="http://schemas.openxmlformats.org/officeDocument/2006/relationships/slideLayout" Target="../slideLayouts/slideLayout13.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svg"/><Relationship Id="rId19" Type="http://schemas.openxmlformats.org/officeDocument/2006/relationships/image" Target="../media/image96.pn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7.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8.jpg"/></Relationships>
</file>

<file path=ppt/slides/_rels/slide52.xml.rels><?xml version="1.0" encoding="UTF-8" standalone="yes"?>
<Relationships xmlns="http://schemas.openxmlformats.org/package/2006/relationships"><Relationship Id="rId3" Type="http://schemas.openxmlformats.org/officeDocument/2006/relationships/image" Target="../media/image77.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9.jpg"/><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576268" y="3213340"/>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4893444" y="3306480"/>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2019-09-12T16:37:17Z</dcterms:modified>
</cp:coreProperties>
</file>